
<file path=[Content_Types].xml><?xml version="1.0" encoding="utf-8"?>
<Types xmlns="http://schemas.openxmlformats.org/package/2006/content-types">
  <Default Extension="emf" ContentType="image/x-emf"/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svg" ContentType="image/svg+xml"/>
  <Default Extension="wdp" ContentType="image/vnd.ms-photo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notesMasters/notesMaster1.xml" ContentType="application/vnd.openxmlformats-officedocument.presentationml.notes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tags/tag1.xml" ContentType="application/vnd.openxmlformats-officedocument.presentationml.tags+xml"/>
  <Override PartName="/ppt/tags/tag2.xml" ContentType="application/vnd.openxmlformats-officedocument.presentationml.tags+xml"/>
  <Override PartName="/ppt/tags/tag3.xml" ContentType="application/vnd.openxmlformats-officedocument.presentationml.tags+xml"/>
  <Override PartName="/ppt/tags/tag4.xml" ContentType="application/vnd.openxmlformats-officedocument.presentationml.tags+xml"/>
  <Override PartName="/ppt/tags/tag5.xml" ContentType="application/vnd.openxmlformats-officedocument.presentationml.tags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tags/tag6.xml" ContentType="application/vnd.openxmlformats-officedocument.presentationml.tags+xml"/>
  <Override PartName="/ppt/tags/tag7.xml" ContentType="application/vnd.openxmlformats-officedocument.presentationml.tags+xml"/>
  <Override PartName="/ppt/tags/tag8.xml" ContentType="application/vnd.openxmlformats-officedocument.presentationml.tags+xml"/>
  <Override PartName="/ppt/tags/tag9.xml" ContentType="application/vnd.openxmlformats-officedocument.presentationml.tags+xml"/>
  <Override PartName="/ppt/tags/tag10.xml" ContentType="application/vnd.openxmlformats-officedocument.presentationml.tags+xml"/>
  <Override PartName="/ppt/tags/tag11.xml" ContentType="application/vnd.openxmlformats-officedocument.presentationml.tags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tags/tag12.xml" ContentType="application/vnd.openxmlformats-officedocument.presentationml.tags+xml"/>
  <Override PartName="/ppt/notesSlides/notesSlide16.xml" ContentType="application/vnd.openxmlformats-officedocument.presentationml.notesSlide+xml"/>
  <Override PartName="/ppt/tags/tag13.xml" ContentType="application/vnd.openxmlformats-officedocument.presentationml.tags+xml"/>
  <Override PartName="/ppt/notesSlides/notesSlide17.xml" ContentType="application/vnd.openxmlformats-officedocument.presentationml.notesSlide+xml"/>
  <Override PartName="/ppt/tags/tag14.xml" ContentType="application/vnd.openxmlformats-officedocument.presentationml.tags+xml"/>
  <Override PartName="/ppt/tags/tag15.xml" ContentType="application/vnd.openxmlformats-officedocument.presentationml.tags+xml"/>
  <Override PartName="/ppt/notesSlides/notesSlide18.xml" ContentType="application/vnd.openxmlformats-officedocument.presentationml.notesSlide+xml"/>
  <Override PartName="/ppt/tags/tag16.xml" ContentType="application/vnd.openxmlformats-officedocument.presentationml.tags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tags/tag17.xml" ContentType="application/vnd.openxmlformats-officedocument.presentationml.tags+xml"/>
  <Override PartName="/ppt/notesSlides/notesSlide23.xml" ContentType="application/vnd.openxmlformats-officedocument.presentationml.notesSlide+xml"/>
  <Override PartName="/ppt/notesSlides/notesSlide24.xml" ContentType="application/vnd.openxmlformats-officedocument.presentationml.notesSlide+xml"/>
  <Override PartName="/ppt/notesSlides/notesSlide2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firstSlideNum="0" showSpecialPlsOnTitleSld="0" saveSubsetFonts="1">
  <p:sldMasterIdLst>
    <p:sldMasterId id="2147483648" r:id="rId4"/>
  </p:sldMasterIdLst>
  <p:notesMasterIdLst>
    <p:notesMasterId r:id="rId35"/>
  </p:notesMasterIdLst>
  <p:sldIdLst>
    <p:sldId id="277" r:id="rId5"/>
    <p:sldId id="323" r:id="rId6"/>
    <p:sldId id="325" r:id="rId7"/>
    <p:sldId id="355" r:id="rId8"/>
    <p:sldId id="356" r:id="rId9"/>
    <p:sldId id="357" r:id="rId10"/>
    <p:sldId id="358" r:id="rId11"/>
    <p:sldId id="354" r:id="rId12"/>
    <p:sldId id="360" r:id="rId13"/>
    <p:sldId id="386" r:id="rId14"/>
    <p:sldId id="384" r:id="rId15"/>
    <p:sldId id="376" r:id="rId16"/>
    <p:sldId id="362" r:id="rId17"/>
    <p:sldId id="377" r:id="rId18"/>
    <p:sldId id="387" r:id="rId19"/>
    <p:sldId id="378" r:id="rId20"/>
    <p:sldId id="363" r:id="rId21"/>
    <p:sldId id="364" r:id="rId22"/>
    <p:sldId id="365" r:id="rId23"/>
    <p:sldId id="366" r:id="rId24"/>
    <p:sldId id="379" r:id="rId25"/>
    <p:sldId id="381" r:id="rId26"/>
    <p:sldId id="382" r:id="rId27"/>
    <p:sldId id="371" r:id="rId28"/>
    <p:sldId id="372" r:id="rId29"/>
    <p:sldId id="370" r:id="rId30"/>
    <p:sldId id="383" r:id="rId31"/>
    <p:sldId id="373" r:id="rId32"/>
    <p:sldId id="375" r:id="rId33"/>
    <p:sldId id="278" r:id="rId34"/>
  </p:sldIdLst>
  <p:sldSz cx="12192000" cy="6858000"/>
  <p:notesSz cx="6858000" cy="9144000"/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4201" userDrawn="1">
          <p15:clr>
            <a:srgbClr val="A4A3A4"/>
          </p15:clr>
        </p15:guide>
        <p15:guide id="2" pos="574" userDrawn="1">
          <p15:clr>
            <a:srgbClr val="A4A3A4"/>
          </p15:clr>
        </p15:guide>
        <p15:guide id="3" pos="7106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wu yuan" initials="wy" lastIdx="1" clrIdx="0">
    <p:extLst>
      <p:ext uri="{19B8F6BF-5375-455C-9EA6-DF929625EA0E}">
        <p15:presenceInfo xmlns:p15="http://schemas.microsoft.com/office/powerpoint/2012/main" userId="90573b42116985a4" providerId="Windows Live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4CFFFF"/>
    <a:srgbClr val="00B1EF"/>
    <a:srgbClr val="33B79F"/>
    <a:srgbClr val="00B0F0"/>
    <a:srgbClr val="1651AA"/>
    <a:srgbClr val="5C9AD5"/>
    <a:srgbClr val="D2DFF0"/>
    <a:srgbClr val="31B7A0"/>
    <a:srgbClr val="BDD7EE"/>
    <a:srgbClr val="5E7492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中度样式 2 - 强调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20828" autoAdjust="0"/>
    <p:restoredTop sz="88815" autoAdjust="0"/>
  </p:normalViewPr>
  <p:slideViewPr>
    <p:cSldViewPr snapToGrid="0">
      <p:cViewPr varScale="1">
        <p:scale>
          <a:sx n="76" d="100"/>
          <a:sy n="76" d="100"/>
        </p:scale>
        <p:origin x="106" y="53"/>
      </p:cViewPr>
      <p:guideLst>
        <p:guide orient="horz" pos="4201"/>
        <p:guide pos="574"/>
        <p:guide pos="7106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" d="1"/>
        <a:sy n="1" d="1"/>
      </p:scale>
      <p:origin x="0" y="0"/>
    </p:cViewPr>
  </p:notesTextViewPr>
  <p:notesViewPr>
    <p:cSldViewPr snapToGrid="0" showGuides="1">
      <p:cViewPr varScale="1">
        <p:scale>
          <a:sx n="88" d="100"/>
          <a:sy n="88" d="100"/>
        </p:scale>
        <p:origin x="3872" y="184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9.xml"/><Relationship Id="rId18" Type="http://schemas.openxmlformats.org/officeDocument/2006/relationships/slide" Target="slides/slide14.xml"/><Relationship Id="rId26" Type="http://schemas.openxmlformats.org/officeDocument/2006/relationships/slide" Target="slides/slide22.xml"/><Relationship Id="rId39" Type="http://schemas.openxmlformats.org/officeDocument/2006/relationships/theme" Target="theme/theme1.xml"/><Relationship Id="rId21" Type="http://schemas.openxmlformats.org/officeDocument/2006/relationships/slide" Target="slides/slide17.xml"/><Relationship Id="rId34" Type="http://schemas.openxmlformats.org/officeDocument/2006/relationships/slide" Target="slides/slide30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5" Type="http://schemas.openxmlformats.org/officeDocument/2006/relationships/slide" Target="slides/slide21.xml"/><Relationship Id="rId33" Type="http://schemas.openxmlformats.org/officeDocument/2006/relationships/slide" Target="slides/slide29.xml"/><Relationship Id="rId38" Type="http://schemas.openxmlformats.org/officeDocument/2006/relationships/viewProps" Target="viewProps.xml"/><Relationship Id="rId2" Type="http://schemas.openxmlformats.org/officeDocument/2006/relationships/customXml" Target="../customXml/item2.xml"/><Relationship Id="rId16" Type="http://schemas.openxmlformats.org/officeDocument/2006/relationships/slide" Target="slides/slide12.xml"/><Relationship Id="rId20" Type="http://schemas.openxmlformats.org/officeDocument/2006/relationships/slide" Target="slides/slide16.xml"/><Relationship Id="rId29" Type="http://schemas.openxmlformats.org/officeDocument/2006/relationships/slide" Target="slides/slide25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24" Type="http://schemas.openxmlformats.org/officeDocument/2006/relationships/slide" Target="slides/slide20.xml"/><Relationship Id="rId32" Type="http://schemas.openxmlformats.org/officeDocument/2006/relationships/slide" Target="slides/slide28.xml"/><Relationship Id="rId37" Type="http://schemas.openxmlformats.org/officeDocument/2006/relationships/presProps" Target="presProps.xml"/><Relationship Id="rId40" Type="http://schemas.openxmlformats.org/officeDocument/2006/relationships/tableStyles" Target="tableStyles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23" Type="http://schemas.openxmlformats.org/officeDocument/2006/relationships/slide" Target="slides/slide19.xml"/><Relationship Id="rId28" Type="http://schemas.openxmlformats.org/officeDocument/2006/relationships/slide" Target="slides/slide24.xml"/><Relationship Id="rId36" Type="http://schemas.openxmlformats.org/officeDocument/2006/relationships/commentAuthors" Target="commentAuthors.xml"/><Relationship Id="rId10" Type="http://schemas.openxmlformats.org/officeDocument/2006/relationships/slide" Target="slides/slide6.xml"/><Relationship Id="rId19" Type="http://schemas.openxmlformats.org/officeDocument/2006/relationships/slide" Target="slides/slide15.xml"/><Relationship Id="rId31" Type="http://schemas.openxmlformats.org/officeDocument/2006/relationships/slide" Target="slides/slide27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slide" Target="slides/slide18.xml"/><Relationship Id="rId27" Type="http://schemas.openxmlformats.org/officeDocument/2006/relationships/slide" Target="slides/slide23.xml"/><Relationship Id="rId30" Type="http://schemas.openxmlformats.org/officeDocument/2006/relationships/slide" Target="slides/slide26.xml"/><Relationship Id="rId35" Type="http://schemas.openxmlformats.org/officeDocument/2006/relationships/notesMaster" Target="notesMasters/notesMaster1.xml"/><Relationship Id="rId8" Type="http://schemas.openxmlformats.org/officeDocument/2006/relationships/slide" Target="slides/slide4.xml"/><Relationship Id="rId3" Type="http://schemas.openxmlformats.org/officeDocument/2006/relationships/customXml" Target="../customXml/item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D24AFBF0-D5CB-4929-9625-B33CD1575C00}" type="datetimeFigureOut">
              <a:rPr lang="zh-CN" altLang="en-US" smtClean="0"/>
              <a:t>2020/9/7</a:t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CN" altLang="en-US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8C717E2-905F-41A6-B63F-8ADEB1A152CA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74972911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8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9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0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8C717E2-905F-41A6-B63F-8ADEB1A152CA}" type="slidenum">
              <a:rPr lang="zh-CN" altLang="en-US" smtClean="0"/>
              <a:t>0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292460651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C717E2-905F-41A6-B63F-8ADEB1A152CA}" type="slidenum">
              <a:rPr lang="zh-CN" altLang="en-US" smtClean="0"/>
              <a:t>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187324615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C717E2-905F-41A6-B63F-8ADEB1A152CA}" type="slidenum">
              <a:rPr lang="zh-CN" altLang="en-US" smtClean="0"/>
              <a:t>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227332555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C717E2-905F-41A6-B63F-8ADEB1A152CA}" type="slidenum">
              <a:rPr lang="zh-CN" altLang="en-US" smtClean="0"/>
              <a:t>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429624616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C717E2-905F-41A6-B63F-8ADEB1A152CA}" type="slidenum">
              <a:rPr lang="zh-CN" altLang="en-US" smtClean="0"/>
              <a:t>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193324675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C717E2-905F-41A6-B63F-8ADEB1A152CA}" type="slidenum">
              <a:rPr lang="zh-CN" altLang="en-US" smtClean="0"/>
              <a:t>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434890891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C717E2-905F-41A6-B63F-8ADEB1A152CA}" type="slidenum">
              <a:rPr lang="zh-CN" altLang="en-US" smtClean="0"/>
              <a:t>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046730650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C717E2-905F-41A6-B63F-8ADEB1A152CA}" type="slidenum">
              <a:rPr lang="zh-CN" altLang="en-US" smtClean="0"/>
              <a:t>10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596471272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C717E2-905F-41A6-B63F-8ADEB1A152CA}" type="slidenum">
              <a:rPr lang="zh-CN" altLang="en-US" smtClean="0"/>
              <a:t>11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230924670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C717E2-905F-41A6-B63F-8ADEB1A152CA}" type="slidenum">
              <a:rPr lang="zh-CN" altLang="en-US" smtClean="0"/>
              <a:t>12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33463100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C717E2-905F-41A6-B63F-8ADEB1A152CA}" type="slidenum">
              <a:rPr lang="zh-CN" altLang="en-US" smtClean="0"/>
              <a:t>13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757725084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C717E2-905F-41A6-B63F-8ADEB1A152CA}" type="slidenum">
              <a:rPr lang="zh-CN" altLang="en-US" smtClean="0"/>
              <a:t>14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558921302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C717E2-905F-41A6-B63F-8ADEB1A152CA}" type="slidenum">
              <a:rPr lang="zh-CN" altLang="en-US" smtClean="0"/>
              <a:t>15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174922190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C717E2-905F-41A6-B63F-8ADEB1A152CA}" type="slidenum">
              <a:rPr lang="zh-CN" altLang="en-US" smtClean="0"/>
              <a:t>16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614783749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C717E2-905F-41A6-B63F-8ADEB1A152CA}" type="slidenum">
              <a:rPr lang="zh-CN" altLang="en-US" smtClean="0"/>
              <a:t>17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079687065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C717E2-905F-41A6-B63F-8ADEB1A152CA}" type="slidenum">
              <a:rPr lang="zh-CN" altLang="en-US" smtClean="0"/>
              <a:t>19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054697287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C717E2-905F-41A6-B63F-8ADEB1A152CA}" type="slidenum">
              <a:rPr lang="zh-CN" altLang="en-US" smtClean="0"/>
              <a:t>20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872390715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C717E2-905F-41A6-B63F-8ADEB1A152CA}" type="slidenum">
              <a:rPr lang="zh-CN" altLang="en-US" smtClean="0"/>
              <a:t>21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05174034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C717E2-905F-41A6-B63F-8ADEB1A152CA}" type="slidenum">
              <a:rPr lang="zh-CN" altLang="en-US" smtClean="0"/>
              <a:t>22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754709546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zh-CN" altLang="en-US" dirty="0"/>
              <a:t>简化工作</a:t>
            </a:r>
            <a:endParaRPr lang="en-US" altLang="zh-CN" dirty="0"/>
          </a:p>
          <a:p>
            <a:r>
              <a:rPr lang="zh-CN" altLang="en-US" dirty="0"/>
              <a:t>降低成本</a:t>
            </a:r>
            <a:endParaRPr lang="en-US" altLang="zh-CN" dirty="0"/>
          </a:p>
          <a:p>
            <a:r>
              <a:rPr lang="zh-CN" altLang="en-US" dirty="0"/>
              <a:t>提升业务可靠性</a:t>
            </a:r>
            <a:endParaRPr lang="en-US" altLang="zh-CN" dirty="0"/>
          </a:p>
          <a:p>
            <a:r>
              <a:rPr lang="zh-CN" altLang="en-US" dirty="0"/>
              <a:t>提升工作效率</a:t>
            </a:r>
            <a:endParaRPr lang="en-US" altLang="zh-CN" dirty="0"/>
          </a:p>
          <a:p>
            <a:r>
              <a:rPr lang="zh-CN" altLang="en-US" dirty="0"/>
              <a:t>安全</a:t>
            </a:r>
            <a:endParaRPr lang="en-US" altLang="zh-CN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C717E2-905F-41A6-B63F-8ADEB1A152CA}" type="slidenum">
              <a:rPr lang="zh-CN" altLang="en-US" smtClean="0"/>
              <a:t>23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303280041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C717E2-905F-41A6-B63F-8ADEB1A152CA}" type="slidenum">
              <a:rPr lang="zh-CN" altLang="en-US" smtClean="0"/>
              <a:t>25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75529432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C717E2-905F-41A6-B63F-8ADEB1A152CA}" type="slidenum">
              <a:rPr lang="zh-CN" altLang="en-US" smtClean="0"/>
              <a:t>26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69663773"/>
      </p:ext>
    </p:extLst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C717E2-905F-41A6-B63F-8ADEB1A152CA}" type="slidenum">
              <a:rPr lang="zh-CN" altLang="en-US" smtClean="0"/>
              <a:t>27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595938763"/>
      </p:ext>
    </p:extLst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C717E2-905F-41A6-B63F-8ADEB1A152CA}" type="slidenum">
              <a:rPr lang="zh-CN" altLang="en-US" smtClean="0"/>
              <a:t>28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442812219"/>
      </p:ext>
    </p:extLst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C717E2-905F-41A6-B63F-8ADEB1A152CA}" type="slidenum">
              <a:rPr lang="zh-CN" altLang="en-US" smtClean="0"/>
              <a:t>29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657628763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无左上蓝色色块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日期占位符 3"/>
          <p:cNvSpPr>
            <a:spLocks noGrp="1"/>
          </p:cNvSpPr>
          <p:nvPr>
            <p:ph type="dt" sz="half" idx="10"/>
          </p:nvPr>
        </p:nvSpPr>
        <p:spPr>
          <a:xfrm>
            <a:off x="1089660" y="6415619"/>
            <a:ext cx="2743200" cy="365125"/>
          </a:xfrm>
          <a:prstGeom prst="rect">
            <a:avLst/>
          </a:prstGeom>
        </p:spPr>
        <p:txBody>
          <a:bodyPr/>
          <a:lstStyle>
            <a:lvl1pPr>
              <a:lnSpc>
                <a:spcPct val="150000"/>
              </a:lnSpc>
              <a:defRPr sz="1200">
                <a:solidFill>
                  <a:schemeClr val="bg1"/>
                </a:solidFill>
                <a:latin typeface="+mn-lt"/>
              </a:defRPr>
            </a:lvl1pPr>
          </a:lstStyle>
          <a:p>
            <a:r>
              <a:rPr lang="en-US" altLang="zh-CN" dirty="0" err="1">
                <a:ea typeface="微软雅黑" panose="020B0503020204020204" pitchFamily="34" charset="-122"/>
              </a:rPr>
              <a:t>Sangfor</a:t>
            </a:r>
            <a:r>
              <a:rPr lang="en-US" altLang="zh-CN" dirty="0">
                <a:ea typeface="微软雅黑" panose="020B0503020204020204" pitchFamily="34" charset="-122"/>
              </a:rPr>
              <a:t> Technologies</a:t>
            </a:r>
          </a:p>
        </p:txBody>
      </p:sp>
      <p:sp>
        <p:nvSpPr>
          <p:cNvPr id="15" name="页脚占位符 4"/>
          <p:cNvSpPr>
            <a:spLocks noGrp="1"/>
          </p:cNvSpPr>
          <p:nvPr>
            <p:ph type="ftr" sz="quarter" idx="11"/>
          </p:nvPr>
        </p:nvSpPr>
        <p:spPr>
          <a:xfrm>
            <a:off x="4038600" y="6415619"/>
            <a:ext cx="4114800" cy="365125"/>
          </a:xfrm>
          <a:prstGeom prst="rect">
            <a:avLst/>
          </a:prstGeom>
        </p:spPr>
        <p:txBody>
          <a:bodyPr/>
          <a:lstStyle>
            <a:lvl1pPr algn="ctr">
              <a:lnSpc>
                <a:spcPct val="150000"/>
              </a:lnSpc>
              <a:defRPr sz="1200">
                <a:solidFill>
                  <a:schemeClr val="bg1"/>
                </a:solidFill>
                <a:latin typeface="+mn-lt"/>
              </a:defRPr>
            </a:lvl1pPr>
          </a:lstStyle>
          <a:p>
            <a:r>
              <a:rPr lang="en-US" altLang="zh-CN">
                <a:ea typeface="微软雅黑" panose="020B0503020204020204" pitchFamily="34" charset="-122"/>
              </a:rPr>
              <a:t>CONFIDENTIAL</a:t>
            </a:r>
            <a:endParaRPr lang="zh-CN" altLang="en-US" dirty="0">
              <a:ea typeface="微软雅黑" panose="020B0503020204020204" pitchFamily="34" charset="-122"/>
            </a:endParaRPr>
          </a:p>
        </p:txBody>
      </p:sp>
      <p:grpSp>
        <p:nvGrpSpPr>
          <p:cNvPr id="23" name="组合 22"/>
          <p:cNvGrpSpPr/>
          <p:nvPr userDrawn="1"/>
        </p:nvGrpSpPr>
        <p:grpSpPr>
          <a:xfrm>
            <a:off x="907549" y="6517055"/>
            <a:ext cx="10423265" cy="162252"/>
            <a:chOff x="907549" y="6523638"/>
            <a:chExt cx="10423265" cy="162252"/>
          </a:xfrm>
        </p:grpSpPr>
        <p:sp>
          <p:nvSpPr>
            <p:cNvPr id="24" name="矩形 23"/>
            <p:cNvSpPr/>
            <p:nvPr/>
          </p:nvSpPr>
          <p:spPr>
            <a:xfrm>
              <a:off x="11168562" y="6523638"/>
              <a:ext cx="162252" cy="162252"/>
            </a:xfrm>
            <a:prstGeom prst="rect">
              <a:avLst/>
            </a:prstGeom>
            <a:solidFill>
              <a:srgbClr val="6FB33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tx1"/>
                </a:solidFill>
              </a:endParaRPr>
            </a:p>
          </p:txBody>
        </p:sp>
        <p:sp>
          <p:nvSpPr>
            <p:cNvPr id="25" name="矩形 24"/>
            <p:cNvSpPr/>
            <p:nvPr/>
          </p:nvSpPr>
          <p:spPr>
            <a:xfrm>
              <a:off x="907549" y="6523638"/>
              <a:ext cx="162252" cy="162252"/>
            </a:xfrm>
            <a:prstGeom prst="rect">
              <a:avLst/>
            </a:prstGeom>
            <a:solidFill>
              <a:srgbClr val="00B0F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tx1"/>
                </a:solidFill>
              </a:endParaRPr>
            </a:p>
          </p:txBody>
        </p:sp>
      </p:grpSp>
      <p:cxnSp>
        <p:nvCxnSpPr>
          <p:cNvPr id="26" name="直接连接符 25"/>
          <p:cNvCxnSpPr/>
          <p:nvPr userDrawn="1"/>
        </p:nvCxnSpPr>
        <p:spPr>
          <a:xfrm>
            <a:off x="914400" y="6299667"/>
            <a:ext cx="10421938" cy="0"/>
          </a:xfrm>
          <a:prstGeom prst="line">
            <a:avLst/>
          </a:prstGeom>
          <a:ln w="12700">
            <a:solidFill>
              <a:srgbClr val="79BD28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9" name="灯片编号占位符 5"/>
          <p:cNvSpPr>
            <a:spLocks noGrp="1"/>
          </p:cNvSpPr>
          <p:nvPr>
            <p:ph type="sldNum" sz="quarter" idx="12"/>
          </p:nvPr>
        </p:nvSpPr>
        <p:spPr>
          <a:xfrm>
            <a:off x="8432797" y="6415619"/>
            <a:ext cx="2743200" cy="365125"/>
          </a:xfrm>
        </p:spPr>
        <p:txBody>
          <a:bodyPr/>
          <a:lstStyle>
            <a:lvl1pPr>
              <a:defRPr>
                <a:solidFill>
                  <a:schemeClr val="bg1"/>
                </a:solidFill>
                <a:latin typeface="+mn-lt"/>
              </a:defRPr>
            </a:lvl1pPr>
          </a:lstStyle>
          <a:p>
            <a:r>
              <a:rPr lang="en-US" altLang="zh-CN"/>
              <a:t>Page  </a:t>
            </a:r>
            <a:fld id="{6F6B6950-8D1A-4668-8374-25B44628E0DF}" type="slidenum">
              <a:rPr lang="zh-CN" altLang="en-US" smtClean="0"/>
              <a:pPr/>
              <a:t>‹#›</a:t>
            </a:fld>
            <a:endParaRPr lang="zh-CN" altLang="en-US" dirty="0"/>
          </a:p>
        </p:txBody>
      </p:sp>
      <p:pic>
        <p:nvPicPr>
          <p:cNvPr id="30" name="图片 29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004040" y="242315"/>
            <a:ext cx="1813144" cy="59588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56917183"/>
      </p:ext>
    </p:extLst>
  </p:cSld>
  <p:clrMapOvr>
    <a:masterClrMapping/>
  </p:clrMapOvr>
  <p:extLst>
    <p:ext uri="{DCECCB84-F9BA-43D5-87BE-67443E8EF086}">
      <p15:sldGuideLst xmlns:p15="http://schemas.microsoft.com/office/powerpoint/2012/main"/>
    </p:ext>
  </p:extLs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标题幻灯片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" name="日期占位符 3"/>
          <p:cNvSpPr>
            <a:spLocks noGrp="1"/>
          </p:cNvSpPr>
          <p:nvPr>
            <p:ph type="dt" sz="half" idx="10"/>
          </p:nvPr>
        </p:nvSpPr>
        <p:spPr>
          <a:xfrm>
            <a:off x="1089660" y="6415619"/>
            <a:ext cx="2743200" cy="365125"/>
          </a:xfrm>
          <a:prstGeom prst="rect">
            <a:avLst/>
          </a:prstGeom>
        </p:spPr>
        <p:txBody>
          <a:bodyPr/>
          <a:lstStyle>
            <a:lvl1pPr>
              <a:lnSpc>
                <a:spcPct val="150000"/>
              </a:lnSpc>
              <a:defRPr sz="1200">
                <a:solidFill>
                  <a:schemeClr val="bg1"/>
                </a:solidFill>
                <a:latin typeface="+mn-lt"/>
              </a:defRPr>
            </a:lvl1pPr>
          </a:lstStyle>
          <a:p>
            <a:r>
              <a:rPr lang="en-US" altLang="zh-CN" dirty="0" err="1">
                <a:ea typeface="微软雅黑" panose="020B0503020204020204" pitchFamily="34" charset="-122"/>
              </a:rPr>
              <a:t>Sangfor</a:t>
            </a:r>
            <a:r>
              <a:rPr lang="en-US" altLang="zh-CN" dirty="0">
                <a:ea typeface="微软雅黑" panose="020B0503020204020204" pitchFamily="34" charset="-122"/>
              </a:rPr>
              <a:t> Technologies</a:t>
            </a:r>
          </a:p>
        </p:txBody>
      </p:sp>
      <p:sp>
        <p:nvSpPr>
          <p:cNvPr id="38" name="页脚占位符 4"/>
          <p:cNvSpPr>
            <a:spLocks noGrp="1"/>
          </p:cNvSpPr>
          <p:nvPr>
            <p:ph type="ftr" sz="quarter" idx="11"/>
          </p:nvPr>
        </p:nvSpPr>
        <p:spPr>
          <a:xfrm>
            <a:off x="4038600" y="6415619"/>
            <a:ext cx="4114800" cy="365125"/>
          </a:xfrm>
          <a:prstGeom prst="rect">
            <a:avLst/>
          </a:prstGeom>
        </p:spPr>
        <p:txBody>
          <a:bodyPr/>
          <a:lstStyle>
            <a:lvl1pPr algn="ctr">
              <a:lnSpc>
                <a:spcPct val="150000"/>
              </a:lnSpc>
              <a:defRPr sz="1200">
                <a:solidFill>
                  <a:schemeClr val="bg1"/>
                </a:solidFill>
                <a:latin typeface="+mn-lt"/>
              </a:defRPr>
            </a:lvl1pPr>
          </a:lstStyle>
          <a:p>
            <a:r>
              <a:rPr lang="en-US" altLang="zh-CN">
                <a:ea typeface="微软雅黑" panose="020B0503020204020204" pitchFamily="34" charset="-122"/>
              </a:rPr>
              <a:t>CONFIDENTIAL</a:t>
            </a:r>
            <a:endParaRPr lang="zh-CN" altLang="en-US" dirty="0">
              <a:ea typeface="微软雅黑" panose="020B0503020204020204" pitchFamily="34" charset="-122"/>
            </a:endParaRPr>
          </a:p>
        </p:txBody>
      </p:sp>
      <p:grpSp>
        <p:nvGrpSpPr>
          <p:cNvPr id="40" name="组合 39"/>
          <p:cNvGrpSpPr/>
          <p:nvPr userDrawn="1"/>
        </p:nvGrpSpPr>
        <p:grpSpPr>
          <a:xfrm>
            <a:off x="907549" y="6517055"/>
            <a:ext cx="10423265" cy="162252"/>
            <a:chOff x="907549" y="6523638"/>
            <a:chExt cx="10423265" cy="162252"/>
          </a:xfrm>
        </p:grpSpPr>
        <p:sp>
          <p:nvSpPr>
            <p:cNvPr id="41" name="矩形 40"/>
            <p:cNvSpPr/>
            <p:nvPr/>
          </p:nvSpPr>
          <p:spPr>
            <a:xfrm>
              <a:off x="11168562" y="6523638"/>
              <a:ext cx="162252" cy="162252"/>
            </a:xfrm>
            <a:prstGeom prst="rect">
              <a:avLst/>
            </a:prstGeom>
            <a:solidFill>
              <a:srgbClr val="6FB33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tx1"/>
                </a:solidFill>
              </a:endParaRPr>
            </a:p>
          </p:txBody>
        </p:sp>
        <p:sp>
          <p:nvSpPr>
            <p:cNvPr id="42" name="矩形 41"/>
            <p:cNvSpPr/>
            <p:nvPr/>
          </p:nvSpPr>
          <p:spPr>
            <a:xfrm>
              <a:off x="907549" y="6523638"/>
              <a:ext cx="162252" cy="162252"/>
            </a:xfrm>
            <a:prstGeom prst="rect">
              <a:avLst/>
            </a:prstGeom>
            <a:solidFill>
              <a:srgbClr val="00B0F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tx1"/>
                </a:solidFill>
              </a:endParaRPr>
            </a:p>
          </p:txBody>
        </p:sp>
      </p:grpSp>
      <p:cxnSp>
        <p:nvCxnSpPr>
          <p:cNvPr id="43" name="直接连接符 42"/>
          <p:cNvCxnSpPr/>
          <p:nvPr userDrawn="1"/>
        </p:nvCxnSpPr>
        <p:spPr>
          <a:xfrm>
            <a:off x="914400" y="6299667"/>
            <a:ext cx="10421938" cy="0"/>
          </a:xfrm>
          <a:prstGeom prst="line">
            <a:avLst/>
          </a:prstGeom>
          <a:ln w="12700">
            <a:solidFill>
              <a:srgbClr val="79BD28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4" name="灯片编号占位符 5"/>
          <p:cNvSpPr>
            <a:spLocks noGrp="1"/>
          </p:cNvSpPr>
          <p:nvPr>
            <p:ph type="sldNum" sz="quarter" idx="12"/>
          </p:nvPr>
        </p:nvSpPr>
        <p:spPr>
          <a:xfrm>
            <a:off x="8432797" y="6415619"/>
            <a:ext cx="2743200" cy="365125"/>
          </a:xfrm>
        </p:spPr>
        <p:txBody>
          <a:bodyPr/>
          <a:lstStyle>
            <a:lvl1pPr>
              <a:defRPr>
                <a:solidFill>
                  <a:schemeClr val="bg1"/>
                </a:solidFill>
                <a:latin typeface="+mn-lt"/>
              </a:defRPr>
            </a:lvl1pPr>
          </a:lstStyle>
          <a:p>
            <a:r>
              <a:rPr lang="en-US" altLang="zh-CN"/>
              <a:t>Page  </a:t>
            </a:r>
            <a:fld id="{6F6B6950-8D1A-4668-8374-25B44628E0DF}" type="slidenum">
              <a:rPr lang="zh-CN" altLang="en-US" smtClean="0"/>
              <a:pPr/>
              <a:t>‹#›</a:t>
            </a:fld>
            <a:endParaRPr lang="zh-CN" altLang="en-US" dirty="0"/>
          </a:p>
        </p:txBody>
      </p:sp>
      <p:pic>
        <p:nvPicPr>
          <p:cNvPr id="45" name="图片 44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004040" y="242315"/>
            <a:ext cx="1813144" cy="59588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3192817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无CONFIDENTIAL版式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" name="日期占位符 3"/>
          <p:cNvSpPr>
            <a:spLocks noGrp="1"/>
          </p:cNvSpPr>
          <p:nvPr>
            <p:ph type="dt" sz="half" idx="10"/>
          </p:nvPr>
        </p:nvSpPr>
        <p:spPr>
          <a:xfrm>
            <a:off x="1089660" y="6415619"/>
            <a:ext cx="2743200" cy="365125"/>
          </a:xfrm>
          <a:prstGeom prst="rect">
            <a:avLst/>
          </a:prstGeom>
        </p:spPr>
        <p:txBody>
          <a:bodyPr/>
          <a:lstStyle>
            <a:lvl1pPr>
              <a:lnSpc>
                <a:spcPct val="150000"/>
              </a:lnSpc>
              <a:defRPr sz="1200">
                <a:solidFill>
                  <a:schemeClr val="bg1"/>
                </a:solidFill>
                <a:latin typeface="+mn-lt"/>
              </a:defRPr>
            </a:lvl1pPr>
          </a:lstStyle>
          <a:p>
            <a:r>
              <a:rPr lang="en-US" altLang="zh-CN" dirty="0" err="1">
                <a:ea typeface="微软雅黑" panose="020B0503020204020204" pitchFamily="34" charset="-122"/>
              </a:rPr>
              <a:t>Sangfor</a:t>
            </a:r>
            <a:r>
              <a:rPr lang="en-US" altLang="zh-CN" dirty="0">
                <a:ea typeface="微软雅黑" panose="020B0503020204020204" pitchFamily="34" charset="-122"/>
              </a:rPr>
              <a:t> Technologies</a:t>
            </a:r>
          </a:p>
        </p:txBody>
      </p:sp>
      <p:grpSp>
        <p:nvGrpSpPr>
          <p:cNvPr id="34" name="组合 33"/>
          <p:cNvGrpSpPr/>
          <p:nvPr userDrawn="1"/>
        </p:nvGrpSpPr>
        <p:grpSpPr>
          <a:xfrm>
            <a:off x="907549" y="6517055"/>
            <a:ext cx="10423265" cy="162252"/>
            <a:chOff x="907549" y="6523638"/>
            <a:chExt cx="10423265" cy="162252"/>
          </a:xfrm>
        </p:grpSpPr>
        <p:sp>
          <p:nvSpPr>
            <p:cNvPr id="35" name="矩形 34"/>
            <p:cNvSpPr/>
            <p:nvPr/>
          </p:nvSpPr>
          <p:spPr>
            <a:xfrm>
              <a:off x="11168562" y="6523638"/>
              <a:ext cx="162252" cy="162252"/>
            </a:xfrm>
            <a:prstGeom prst="rect">
              <a:avLst/>
            </a:prstGeom>
            <a:solidFill>
              <a:srgbClr val="6FB33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tx1"/>
                </a:solidFill>
              </a:endParaRPr>
            </a:p>
          </p:txBody>
        </p:sp>
        <p:sp>
          <p:nvSpPr>
            <p:cNvPr id="36" name="矩形 35"/>
            <p:cNvSpPr/>
            <p:nvPr/>
          </p:nvSpPr>
          <p:spPr>
            <a:xfrm>
              <a:off x="907549" y="6523638"/>
              <a:ext cx="162252" cy="162252"/>
            </a:xfrm>
            <a:prstGeom prst="rect">
              <a:avLst/>
            </a:prstGeom>
            <a:solidFill>
              <a:srgbClr val="00B0F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tx1"/>
                </a:solidFill>
              </a:endParaRPr>
            </a:p>
          </p:txBody>
        </p:sp>
      </p:grpSp>
      <p:cxnSp>
        <p:nvCxnSpPr>
          <p:cNvPr id="37" name="直接连接符 36"/>
          <p:cNvCxnSpPr/>
          <p:nvPr userDrawn="1"/>
        </p:nvCxnSpPr>
        <p:spPr>
          <a:xfrm>
            <a:off x="914400" y="6299667"/>
            <a:ext cx="10421938" cy="0"/>
          </a:xfrm>
          <a:prstGeom prst="line">
            <a:avLst/>
          </a:prstGeom>
          <a:ln w="12700">
            <a:solidFill>
              <a:srgbClr val="79BD28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8" name="灯片编号占位符 5"/>
          <p:cNvSpPr>
            <a:spLocks noGrp="1"/>
          </p:cNvSpPr>
          <p:nvPr>
            <p:ph type="sldNum" sz="quarter" idx="12"/>
          </p:nvPr>
        </p:nvSpPr>
        <p:spPr>
          <a:xfrm>
            <a:off x="8432797" y="6415619"/>
            <a:ext cx="2743200" cy="365125"/>
          </a:xfrm>
        </p:spPr>
        <p:txBody>
          <a:bodyPr/>
          <a:lstStyle>
            <a:lvl1pPr>
              <a:defRPr>
                <a:solidFill>
                  <a:schemeClr val="bg1"/>
                </a:solidFill>
                <a:latin typeface="+mn-lt"/>
              </a:defRPr>
            </a:lvl1pPr>
          </a:lstStyle>
          <a:p>
            <a:r>
              <a:rPr lang="en-US" altLang="zh-CN"/>
              <a:t>Page  </a:t>
            </a:r>
            <a:fld id="{6F6B6950-8D1A-4668-8374-25B44628E0DF}" type="slidenum">
              <a:rPr lang="zh-CN" altLang="en-US" smtClean="0"/>
              <a:pPr/>
              <a:t>‹#›</a:t>
            </a:fld>
            <a:endParaRPr lang="zh-CN" altLang="en-US" dirty="0"/>
          </a:p>
        </p:txBody>
      </p:sp>
      <p:pic>
        <p:nvPicPr>
          <p:cNvPr id="39" name="图片 38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004040" y="242315"/>
            <a:ext cx="1813144" cy="59588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0205170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无左上文本框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" name="日期占位符 3"/>
          <p:cNvSpPr>
            <a:spLocks noGrp="1"/>
          </p:cNvSpPr>
          <p:nvPr>
            <p:ph type="dt" sz="half" idx="10"/>
          </p:nvPr>
        </p:nvSpPr>
        <p:spPr>
          <a:xfrm>
            <a:off x="1089660" y="6415619"/>
            <a:ext cx="2743200" cy="365125"/>
          </a:xfrm>
          <a:prstGeom prst="rect">
            <a:avLst/>
          </a:prstGeom>
        </p:spPr>
        <p:txBody>
          <a:bodyPr/>
          <a:lstStyle>
            <a:lvl1pPr>
              <a:lnSpc>
                <a:spcPct val="150000"/>
              </a:lnSpc>
              <a:defRPr sz="1200">
                <a:solidFill>
                  <a:schemeClr val="bg1"/>
                </a:solidFill>
                <a:latin typeface="+mn-lt"/>
              </a:defRPr>
            </a:lvl1pPr>
          </a:lstStyle>
          <a:p>
            <a:r>
              <a:rPr lang="en-US" altLang="zh-CN" dirty="0" err="1">
                <a:ea typeface="微软雅黑" panose="020B0503020204020204" pitchFamily="34" charset="-122"/>
              </a:rPr>
              <a:t>Sangfor</a:t>
            </a:r>
            <a:r>
              <a:rPr lang="en-US" altLang="zh-CN" dirty="0">
                <a:ea typeface="微软雅黑" panose="020B0503020204020204" pitchFamily="34" charset="-122"/>
              </a:rPr>
              <a:t> Technologies</a:t>
            </a:r>
          </a:p>
        </p:txBody>
      </p:sp>
      <p:sp>
        <p:nvSpPr>
          <p:cNvPr id="36" name="页脚占位符 4"/>
          <p:cNvSpPr>
            <a:spLocks noGrp="1"/>
          </p:cNvSpPr>
          <p:nvPr>
            <p:ph type="ftr" sz="quarter" idx="11"/>
          </p:nvPr>
        </p:nvSpPr>
        <p:spPr>
          <a:xfrm>
            <a:off x="4038600" y="6415619"/>
            <a:ext cx="4114800" cy="365125"/>
          </a:xfrm>
          <a:prstGeom prst="rect">
            <a:avLst/>
          </a:prstGeom>
        </p:spPr>
        <p:txBody>
          <a:bodyPr/>
          <a:lstStyle>
            <a:lvl1pPr algn="ctr">
              <a:lnSpc>
                <a:spcPct val="150000"/>
              </a:lnSpc>
              <a:defRPr sz="1200">
                <a:solidFill>
                  <a:schemeClr val="bg1"/>
                </a:solidFill>
                <a:latin typeface="+mn-lt"/>
              </a:defRPr>
            </a:lvl1pPr>
          </a:lstStyle>
          <a:p>
            <a:r>
              <a:rPr lang="en-US" altLang="zh-CN">
                <a:ea typeface="微软雅黑" panose="020B0503020204020204" pitchFamily="34" charset="-122"/>
              </a:rPr>
              <a:t>CONFIDENTIAL</a:t>
            </a:r>
            <a:endParaRPr lang="zh-CN" altLang="en-US" dirty="0">
              <a:ea typeface="微软雅黑" panose="020B0503020204020204" pitchFamily="34" charset="-122"/>
            </a:endParaRPr>
          </a:p>
        </p:txBody>
      </p:sp>
      <p:grpSp>
        <p:nvGrpSpPr>
          <p:cNvPr id="37" name="组合 36"/>
          <p:cNvGrpSpPr/>
          <p:nvPr userDrawn="1"/>
        </p:nvGrpSpPr>
        <p:grpSpPr>
          <a:xfrm>
            <a:off x="907549" y="6517055"/>
            <a:ext cx="10423265" cy="162252"/>
            <a:chOff x="907549" y="6523638"/>
            <a:chExt cx="10423265" cy="162252"/>
          </a:xfrm>
        </p:grpSpPr>
        <p:sp>
          <p:nvSpPr>
            <p:cNvPr id="38" name="矩形 37"/>
            <p:cNvSpPr/>
            <p:nvPr/>
          </p:nvSpPr>
          <p:spPr>
            <a:xfrm>
              <a:off x="11168562" y="6523638"/>
              <a:ext cx="162252" cy="162252"/>
            </a:xfrm>
            <a:prstGeom prst="rect">
              <a:avLst/>
            </a:prstGeom>
            <a:solidFill>
              <a:srgbClr val="6FB33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tx1"/>
                </a:solidFill>
              </a:endParaRPr>
            </a:p>
          </p:txBody>
        </p:sp>
        <p:sp>
          <p:nvSpPr>
            <p:cNvPr id="39" name="矩形 38"/>
            <p:cNvSpPr/>
            <p:nvPr/>
          </p:nvSpPr>
          <p:spPr>
            <a:xfrm>
              <a:off x="907549" y="6523638"/>
              <a:ext cx="162252" cy="162252"/>
            </a:xfrm>
            <a:prstGeom prst="rect">
              <a:avLst/>
            </a:prstGeom>
            <a:solidFill>
              <a:srgbClr val="00B0F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tx1"/>
                </a:solidFill>
              </a:endParaRPr>
            </a:p>
          </p:txBody>
        </p:sp>
      </p:grpSp>
      <p:cxnSp>
        <p:nvCxnSpPr>
          <p:cNvPr id="40" name="直接连接符 39"/>
          <p:cNvCxnSpPr/>
          <p:nvPr userDrawn="1"/>
        </p:nvCxnSpPr>
        <p:spPr>
          <a:xfrm>
            <a:off x="914400" y="6299667"/>
            <a:ext cx="10421938" cy="0"/>
          </a:xfrm>
          <a:prstGeom prst="line">
            <a:avLst/>
          </a:prstGeom>
          <a:ln w="12700">
            <a:solidFill>
              <a:srgbClr val="79BD28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1" name="灯片编号占位符 5"/>
          <p:cNvSpPr>
            <a:spLocks noGrp="1"/>
          </p:cNvSpPr>
          <p:nvPr>
            <p:ph type="sldNum" sz="quarter" idx="12"/>
          </p:nvPr>
        </p:nvSpPr>
        <p:spPr>
          <a:xfrm>
            <a:off x="8432797" y="6415619"/>
            <a:ext cx="2743200" cy="365125"/>
          </a:xfrm>
        </p:spPr>
        <p:txBody>
          <a:bodyPr/>
          <a:lstStyle>
            <a:lvl1pPr>
              <a:defRPr>
                <a:solidFill>
                  <a:schemeClr val="bg1"/>
                </a:solidFill>
                <a:latin typeface="+mn-lt"/>
              </a:defRPr>
            </a:lvl1pPr>
          </a:lstStyle>
          <a:p>
            <a:r>
              <a:rPr lang="en-US" altLang="zh-CN"/>
              <a:t>Page  </a:t>
            </a:r>
            <a:fld id="{6F6B6950-8D1A-4668-8374-25B44628E0DF}" type="slidenum">
              <a:rPr lang="zh-CN" altLang="en-US" smtClean="0"/>
              <a:pPr/>
              <a:t>‹#›</a:t>
            </a:fld>
            <a:endParaRPr lang="zh-CN" altLang="en-US" dirty="0"/>
          </a:p>
        </p:txBody>
      </p:sp>
      <p:pic>
        <p:nvPicPr>
          <p:cNvPr id="42" name="图片 41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004040" y="242315"/>
            <a:ext cx="1813144" cy="59588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0070345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无横线及方块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" name="日期占位符 3"/>
          <p:cNvSpPr>
            <a:spLocks noGrp="1"/>
          </p:cNvSpPr>
          <p:nvPr>
            <p:ph type="dt" sz="half" idx="10"/>
          </p:nvPr>
        </p:nvSpPr>
        <p:spPr>
          <a:xfrm>
            <a:off x="1089660" y="6415619"/>
            <a:ext cx="2743200" cy="365125"/>
          </a:xfrm>
          <a:prstGeom prst="rect">
            <a:avLst/>
          </a:prstGeom>
        </p:spPr>
        <p:txBody>
          <a:bodyPr/>
          <a:lstStyle>
            <a:lvl1pPr>
              <a:lnSpc>
                <a:spcPct val="150000"/>
              </a:lnSpc>
              <a:defRPr sz="1200">
                <a:solidFill>
                  <a:schemeClr val="bg1"/>
                </a:solidFill>
                <a:latin typeface="+mn-lt"/>
              </a:defRPr>
            </a:lvl1pPr>
          </a:lstStyle>
          <a:p>
            <a:r>
              <a:rPr lang="en-US" altLang="zh-CN" dirty="0" err="1">
                <a:ea typeface="微软雅黑" panose="020B0503020204020204" pitchFamily="34" charset="-122"/>
              </a:rPr>
              <a:t>Sangfor</a:t>
            </a:r>
            <a:r>
              <a:rPr lang="en-US" altLang="zh-CN" dirty="0">
                <a:ea typeface="微软雅黑" panose="020B0503020204020204" pitchFamily="34" charset="-122"/>
              </a:rPr>
              <a:t> Technologies</a:t>
            </a:r>
          </a:p>
        </p:txBody>
      </p:sp>
      <p:sp>
        <p:nvSpPr>
          <p:cNvPr id="37" name="页脚占位符 4"/>
          <p:cNvSpPr>
            <a:spLocks noGrp="1"/>
          </p:cNvSpPr>
          <p:nvPr>
            <p:ph type="ftr" sz="quarter" idx="11"/>
          </p:nvPr>
        </p:nvSpPr>
        <p:spPr>
          <a:xfrm>
            <a:off x="4038600" y="6415619"/>
            <a:ext cx="4114800" cy="365125"/>
          </a:xfrm>
          <a:prstGeom prst="rect">
            <a:avLst/>
          </a:prstGeom>
        </p:spPr>
        <p:txBody>
          <a:bodyPr/>
          <a:lstStyle>
            <a:lvl1pPr algn="ctr">
              <a:lnSpc>
                <a:spcPct val="150000"/>
              </a:lnSpc>
              <a:defRPr sz="1200">
                <a:solidFill>
                  <a:schemeClr val="bg1"/>
                </a:solidFill>
                <a:latin typeface="+mn-lt"/>
              </a:defRPr>
            </a:lvl1pPr>
          </a:lstStyle>
          <a:p>
            <a:r>
              <a:rPr lang="en-US" altLang="zh-CN">
                <a:ea typeface="微软雅黑" panose="020B0503020204020204" pitchFamily="34" charset="-122"/>
              </a:rPr>
              <a:t>CONFIDENTIAL</a:t>
            </a:r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43" name="灯片编号占位符 5"/>
          <p:cNvSpPr>
            <a:spLocks noGrp="1"/>
          </p:cNvSpPr>
          <p:nvPr>
            <p:ph type="sldNum" sz="quarter" idx="12"/>
          </p:nvPr>
        </p:nvSpPr>
        <p:spPr>
          <a:xfrm>
            <a:off x="8432797" y="6415619"/>
            <a:ext cx="2743200" cy="365125"/>
          </a:xfrm>
        </p:spPr>
        <p:txBody>
          <a:bodyPr/>
          <a:lstStyle>
            <a:lvl1pPr>
              <a:defRPr>
                <a:solidFill>
                  <a:schemeClr val="bg1"/>
                </a:solidFill>
                <a:latin typeface="+mn-lt"/>
              </a:defRPr>
            </a:lvl1pPr>
          </a:lstStyle>
          <a:p>
            <a:r>
              <a:rPr lang="en-US" altLang="zh-CN"/>
              <a:t>Page  </a:t>
            </a:r>
            <a:fld id="{6F6B6950-8D1A-4668-8374-25B44628E0DF}" type="slidenum">
              <a:rPr lang="zh-CN" altLang="en-US" smtClean="0"/>
              <a:pPr/>
              <a:t>‹#›</a:t>
            </a:fld>
            <a:endParaRPr lang="zh-CN" altLang="en-US" dirty="0"/>
          </a:p>
        </p:txBody>
      </p:sp>
      <p:pic>
        <p:nvPicPr>
          <p:cNvPr id="44" name="图片 43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004040" y="242315"/>
            <a:ext cx="1813144" cy="59588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3583472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空白背景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84051702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封面版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灯片编号占位符 2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95C62BC-63D8-4176-937B-D5EBCAA09FF2}" type="slidenum">
              <a:rPr lang="zh-CN" altLang="en-US" smtClean="0"/>
              <a:pPr/>
              <a:t>‹#›</a:t>
            </a:fld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21620302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7DBFDB6A-7400-469E-8B2A-3F9099D6194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灯片编号占位符 2">
            <a:extLst>
              <a:ext uri="{FF2B5EF4-FFF2-40B4-BE49-F238E27FC236}">
                <a16:creationId xmlns:a16="http://schemas.microsoft.com/office/drawing/2014/main" id="{42B1C70A-DCA6-4107-ABE8-DFD57151AF7C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95C62BC-63D8-4176-937B-D5EBCAA09FF2}" type="slidenum">
              <a:rPr lang="zh-CN" altLang="en-US" smtClean="0"/>
              <a:pPr/>
              <a:t>‹#›</a:t>
            </a:fld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166108088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10" Type="http://schemas.openxmlformats.org/officeDocument/2006/relationships/image" Target="../media/image1.jpg"/><Relationship Id="rId4" Type="http://schemas.openxmlformats.org/officeDocument/2006/relationships/slideLayout" Target="../slideLayouts/slideLayout4.xml"/><Relationship Id="rId9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0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736600" y="2740025"/>
            <a:ext cx="69469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8432796" y="6433223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bg1"/>
                </a:solidFill>
                <a:latin typeface="Century Gothic" panose="020B0502020202020204" pitchFamily="34" charset="0"/>
              </a:defRPr>
            </a:lvl1pPr>
          </a:lstStyle>
          <a:p>
            <a:fld id="{795C62BC-63D8-4176-937B-D5EBCAA09FF2}" type="slidenum">
              <a:rPr lang="zh-CN" altLang="en-US" smtClean="0"/>
              <a:pPr/>
              <a:t>‹#›</a:t>
            </a:fld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113482532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5" r:id="rId4"/>
    <p:sldLayoutId id="2147483658" r:id="rId5"/>
    <p:sldLayoutId id="2147483660" r:id="rId6"/>
    <p:sldLayoutId id="2147483659" r:id="rId7"/>
    <p:sldLayoutId id="2147483661" r:id="rId8"/>
  </p:sldLayoutIdLs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b="1" kern="1200">
          <a:solidFill>
            <a:schemeClr val="bg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bg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bg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bg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bg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bg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.png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8.jpeg"/><Relationship Id="rId3" Type="http://schemas.openxmlformats.org/officeDocument/2006/relationships/image" Target="../media/image3.png"/><Relationship Id="rId7" Type="http://schemas.microsoft.com/office/2007/relationships/hdphoto" Target="../media/hdphoto1.wdp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7.png"/><Relationship Id="rId5" Type="http://schemas.openxmlformats.org/officeDocument/2006/relationships/image" Target="../media/image6.jpeg"/><Relationship Id="rId4" Type="http://schemas.openxmlformats.org/officeDocument/2006/relationships/image" Target="../media/image5.png"/><Relationship Id="rId9" Type="http://schemas.openxmlformats.org/officeDocument/2006/relationships/image" Target="../media/image9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0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image" Target="../media/image14.png"/><Relationship Id="rId3" Type="http://schemas.openxmlformats.org/officeDocument/2006/relationships/image" Target="../media/image3.png"/><Relationship Id="rId7" Type="http://schemas.openxmlformats.org/officeDocument/2006/relationships/image" Target="../media/image13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2.png"/><Relationship Id="rId11" Type="http://schemas.openxmlformats.org/officeDocument/2006/relationships/image" Target="../media/image17.png"/><Relationship Id="rId5" Type="http://schemas.microsoft.com/office/2007/relationships/hdphoto" Target="../media/hdphoto2.wdp"/><Relationship Id="rId10" Type="http://schemas.openxmlformats.org/officeDocument/2006/relationships/image" Target="../media/image16.png"/><Relationship Id="rId4" Type="http://schemas.openxmlformats.org/officeDocument/2006/relationships/image" Target="../media/image11.png"/><Relationship Id="rId9" Type="http://schemas.openxmlformats.org/officeDocument/2006/relationships/image" Target="../media/image15.png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image" Target="../media/image3.png"/><Relationship Id="rId3" Type="http://schemas.openxmlformats.org/officeDocument/2006/relationships/tags" Target="../tags/tag3.xml"/><Relationship Id="rId7" Type="http://schemas.openxmlformats.org/officeDocument/2006/relationships/notesSlide" Target="../notesSlides/notesSlide7.xml"/><Relationship Id="rId2" Type="http://schemas.openxmlformats.org/officeDocument/2006/relationships/tags" Target="../tags/tag2.xml"/><Relationship Id="rId1" Type="http://schemas.openxmlformats.org/officeDocument/2006/relationships/tags" Target="../tags/tag1.xml"/><Relationship Id="rId6" Type="http://schemas.openxmlformats.org/officeDocument/2006/relationships/slideLayout" Target="../slideLayouts/slideLayout2.xml"/><Relationship Id="rId5" Type="http://schemas.openxmlformats.org/officeDocument/2006/relationships/tags" Target="../tags/tag5.xml"/><Relationship Id="rId4" Type="http://schemas.openxmlformats.org/officeDocument/2006/relationships/tags" Target="../tags/tag4.xml"/><Relationship Id="rId9" Type="http://schemas.openxmlformats.org/officeDocument/2006/relationships/image" Target="../media/image17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8.emf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0.png"/><Relationship Id="rId4" Type="http://schemas.openxmlformats.org/officeDocument/2006/relationships/image" Target="../media/image19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2.png"/><Relationship Id="rId4" Type="http://schemas.openxmlformats.org/officeDocument/2006/relationships/image" Target="../media/image21.png"/></Relationships>
</file>

<file path=ppt/slides/_rels/slide14.xml.rels><?xml version="1.0" encoding="UTF-8" standalone="yes"?>
<Relationships xmlns="http://schemas.openxmlformats.org/package/2006/relationships"><Relationship Id="rId8" Type="http://schemas.openxmlformats.org/officeDocument/2006/relationships/image" Target="../media/image3.png"/><Relationship Id="rId13" Type="http://schemas.openxmlformats.org/officeDocument/2006/relationships/image" Target="../media/image30.png"/><Relationship Id="rId18" Type="http://schemas.openxmlformats.org/officeDocument/2006/relationships/image" Target="../media/image34.emf"/><Relationship Id="rId3" Type="http://schemas.openxmlformats.org/officeDocument/2006/relationships/image" Target="../media/image23.png"/><Relationship Id="rId7" Type="http://schemas.openxmlformats.org/officeDocument/2006/relationships/image" Target="../media/image27.png"/><Relationship Id="rId12" Type="http://schemas.microsoft.com/office/2007/relationships/hdphoto" Target="../media/hdphoto2.wdp"/><Relationship Id="rId17" Type="http://schemas.openxmlformats.org/officeDocument/2006/relationships/image" Target="../media/image33.emf"/><Relationship Id="rId2" Type="http://schemas.openxmlformats.org/officeDocument/2006/relationships/notesSlide" Target="../notesSlides/notesSlide11.xml"/><Relationship Id="rId16" Type="http://schemas.openxmlformats.org/officeDocument/2006/relationships/image" Target="../media/image32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6.png"/><Relationship Id="rId11" Type="http://schemas.openxmlformats.org/officeDocument/2006/relationships/image" Target="../media/image11.png"/><Relationship Id="rId5" Type="http://schemas.openxmlformats.org/officeDocument/2006/relationships/image" Target="../media/image25.png"/><Relationship Id="rId15" Type="http://schemas.microsoft.com/office/2007/relationships/hdphoto" Target="../media/hdphoto3.wdp"/><Relationship Id="rId10" Type="http://schemas.openxmlformats.org/officeDocument/2006/relationships/image" Target="../media/image29.png"/><Relationship Id="rId4" Type="http://schemas.openxmlformats.org/officeDocument/2006/relationships/image" Target="../media/image24.png"/><Relationship Id="rId9" Type="http://schemas.openxmlformats.org/officeDocument/2006/relationships/image" Target="../media/image28.emf"/><Relationship Id="rId14" Type="http://schemas.openxmlformats.org/officeDocument/2006/relationships/image" Target="../media/image31.png"/></Relationships>
</file>

<file path=ppt/slides/_rels/slide15.xml.rels><?xml version="1.0" encoding="UTF-8" standalone="yes"?>
<Relationships xmlns="http://schemas.openxmlformats.org/package/2006/relationships"><Relationship Id="rId8" Type="http://schemas.openxmlformats.org/officeDocument/2006/relationships/image" Target="../media/image37.png"/><Relationship Id="rId13" Type="http://schemas.microsoft.com/office/2007/relationships/hdphoto" Target="../media/hdphoto5.wdp"/><Relationship Id="rId18" Type="http://schemas.microsoft.com/office/2007/relationships/hdphoto" Target="../media/hdphoto7.wdp"/><Relationship Id="rId26" Type="http://schemas.openxmlformats.org/officeDocument/2006/relationships/image" Target="../media/image49.png"/><Relationship Id="rId3" Type="http://schemas.openxmlformats.org/officeDocument/2006/relationships/image" Target="../media/image11.png"/><Relationship Id="rId21" Type="http://schemas.microsoft.com/office/2007/relationships/hdphoto" Target="../media/hdphoto8.wdp"/><Relationship Id="rId7" Type="http://schemas.openxmlformats.org/officeDocument/2006/relationships/image" Target="../media/image36.png"/><Relationship Id="rId12" Type="http://schemas.openxmlformats.org/officeDocument/2006/relationships/image" Target="../media/image40.png"/><Relationship Id="rId17" Type="http://schemas.openxmlformats.org/officeDocument/2006/relationships/image" Target="../media/image43.png"/><Relationship Id="rId25" Type="http://schemas.microsoft.com/office/2007/relationships/hdphoto" Target="../media/hdphoto9.wdp"/><Relationship Id="rId2" Type="http://schemas.openxmlformats.org/officeDocument/2006/relationships/notesSlide" Target="../notesSlides/notesSlide12.xml"/><Relationship Id="rId16" Type="http://schemas.openxmlformats.org/officeDocument/2006/relationships/image" Target="../media/image42.png"/><Relationship Id="rId20" Type="http://schemas.openxmlformats.org/officeDocument/2006/relationships/image" Target="../media/image45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5.png"/><Relationship Id="rId11" Type="http://schemas.openxmlformats.org/officeDocument/2006/relationships/image" Target="../media/image39.png"/><Relationship Id="rId24" Type="http://schemas.openxmlformats.org/officeDocument/2006/relationships/image" Target="../media/image48.png"/><Relationship Id="rId5" Type="http://schemas.openxmlformats.org/officeDocument/2006/relationships/image" Target="../media/image3.png"/><Relationship Id="rId15" Type="http://schemas.microsoft.com/office/2007/relationships/hdphoto" Target="../media/hdphoto6.wdp"/><Relationship Id="rId23" Type="http://schemas.openxmlformats.org/officeDocument/2006/relationships/image" Target="../media/image47.png"/><Relationship Id="rId10" Type="http://schemas.microsoft.com/office/2007/relationships/hdphoto" Target="../media/hdphoto4.wdp"/><Relationship Id="rId19" Type="http://schemas.openxmlformats.org/officeDocument/2006/relationships/image" Target="../media/image44.png"/><Relationship Id="rId4" Type="http://schemas.microsoft.com/office/2007/relationships/hdphoto" Target="../media/hdphoto2.wdp"/><Relationship Id="rId9" Type="http://schemas.openxmlformats.org/officeDocument/2006/relationships/image" Target="../media/image38.png"/><Relationship Id="rId14" Type="http://schemas.openxmlformats.org/officeDocument/2006/relationships/image" Target="../media/image41.png"/><Relationship Id="rId22" Type="http://schemas.openxmlformats.org/officeDocument/2006/relationships/image" Target="../media/image46.png"/></Relationships>
</file>

<file path=ppt/slides/_rels/slide16.xml.rels><?xml version="1.0" encoding="UTF-8" standalone="yes"?>
<Relationships xmlns="http://schemas.openxmlformats.org/package/2006/relationships"><Relationship Id="rId8" Type="http://schemas.openxmlformats.org/officeDocument/2006/relationships/image" Target="../media/image52.png"/><Relationship Id="rId13" Type="http://schemas.openxmlformats.org/officeDocument/2006/relationships/image" Target="../media/image56.png"/><Relationship Id="rId18" Type="http://schemas.openxmlformats.org/officeDocument/2006/relationships/image" Target="../media/image59.png"/><Relationship Id="rId3" Type="http://schemas.openxmlformats.org/officeDocument/2006/relationships/image" Target="../media/image11.png"/><Relationship Id="rId21" Type="http://schemas.microsoft.com/office/2007/relationships/hdphoto" Target="../media/hdphoto13.wdp"/><Relationship Id="rId7" Type="http://schemas.openxmlformats.org/officeDocument/2006/relationships/image" Target="../media/image51.png"/><Relationship Id="rId12" Type="http://schemas.openxmlformats.org/officeDocument/2006/relationships/image" Target="../media/image55.png"/><Relationship Id="rId17" Type="http://schemas.openxmlformats.org/officeDocument/2006/relationships/image" Target="../media/image58.svg"/><Relationship Id="rId25" Type="http://schemas.openxmlformats.org/officeDocument/2006/relationships/image" Target="../media/image64.png"/><Relationship Id="rId2" Type="http://schemas.openxmlformats.org/officeDocument/2006/relationships/notesSlide" Target="../notesSlides/notesSlide13.xml"/><Relationship Id="rId16" Type="http://schemas.openxmlformats.org/officeDocument/2006/relationships/image" Target="../media/image57.png"/><Relationship Id="rId20" Type="http://schemas.openxmlformats.org/officeDocument/2006/relationships/image" Target="../media/image61.png"/><Relationship Id="rId1" Type="http://schemas.openxmlformats.org/officeDocument/2006/relationships/slideLayout" Target="../slideLayouts/slideLayout2.xml"/><Relationship Id="rId6" Type="http://schemas.microsoft.com/office/2007/relationships/hdphoto" Target="../media/hdphoto10.wdp"/><Relationship Id="rId11" Type="http://schemas.openxmlformats.org/officeDocument/2006/relationships/image" Target="../media/image54.png"/><Relationship Id="rId24" Type="http://schemas.microsoft.com/office/2007/relationships/hdphoto" Target="../media/hdphoto14.wdp"/><Relationship Id="rId5" Type="http://schemas.openxmlformats.org/officeDocument/2006/relationships/image" Target="../media/image50.png"/><Relationship Id="rId15" Type="http://schemas.openxmlformats.org/officeDocument/2006/relationships/image" Target="../media/image3.png"/><Relationship Id="rId23" Type="http://schemas.openxmlformats.org/officeDocument/2006/relationships/image" Target="../media/image63.png"/><Relationship Id="rId10" Type="http://schemas.openxmlformats.org/officeDocument/2006/relationships/image" Target="../media/image53.png"/><Relationship Id="rId19" Type="http://schemas.openxmlformats.org/officeDocument/2006/relationships/image" Target="../media/image60.png"/><Relationship Id="rId4" Type="http://schemas.microsoft.com/office/2007/relationships/hdphoto" Target="../media/hdphoto2.wdp"/><Relationship Id="rId9" Type="http://schemas.microsoft.com/office/2007/relationships/hdphoto" Target="../media/hdphoto11.wdp"/><Relationship Id="rId14" Type="http://schemas.microsoft.com/office/2007/relationships/hdphoto" Target="../media/hdphoto12.wdp"/><Relationship Id="rId22" Type="http://schemas.openxmlformats.org/officeDocument/2006/relationships/image" Target="../media/image62.png"/></Relationships>
</file>

<file path=ppt/slides/_rels/slide17.xml.rels><?xml version="1.0" encoding="UTF-8" standalone="yes"?>
<Relationships xmlns="http://schemas.openxmlformats.org/package/2006/relationships"><Relationship Id="rId8" Type="http://schemas.openxmlformats.org/officeDocument/2006/relationships/notesSlide" Target="../notesSlides/notesSlide14.xml"/><Relationship Id="rId13" Type="http://schemas.openxmlformats.org/officeDocument/2006/relationships/image" Target="../media/image68.png"/><Relationship Id="rId3" Type="http://schemas.openxmlformats.org/officeDocument/2006/relationships/tags" Target="../tags/tag8.xml"/><Relationship Id="rId7" Type="http://schemas.openxmlformats.org/officeDocument/2006/relationships/slideLayout" Target="../slideLayouts/slideLayout2.xml"/><Relationship Id="rId12" Type="http://schemas.openxmlformats.org/officeDocument/2006/relationships/image" Target="../media/image67.png"/><Relationship Id="rId2" Type="http://schemas.openxmlformats.org/officeDocument/2006/relationships/tags" Target="../tags/tag7.xml"/><Relationship Id="rId16" Type="http://schemas.openxmlformats.org/officeDocument/2006/relationships/image" Target="../media/image70.png"/><Relationship Id="rId1" Type="http://schemas.openxmlformats.org/officeDocument/2006/relationships/tags" Target="../tags/tag6.xml"/><Relationship Id="rId6" Type="http://schemas.openxmlformats.org/officeDocument/2006/relationships/tags" Target="../tags/tag11.xml"/><Relationship Id="rId11" Type="http://schemas.openxmlformats.org/officeDocument/2006/relationships/image" Target="../media/image66.emf"/><Relationship Id="rId5" Type="http://schemas.openxmlformats.org/officeDocument/2006/relationships/tags" Target="../tags/tag10.xml"/><Relationship Id="rId15" Type="http://schemas.openxmlformats.org/officeDocument/2006/relationships/image" Target="../media/image69.png"/><Relationship Id="rId10" Type="http://schemas.openxmlformats.org/officeDocument/2006/relationships/image" Target="../media/image65.emf"/><Relationship Id="rId4" Type="http://schemas.openxmlformats.org/officeDocument/2006/relationships/tags" Target="../tags/tag9.xml"/><Relationship Id="rId9" Type="http://schemas.openxmlformats.org/officeDocument/2006/relationships/image" Target="../media/image3.png"/><Relationship Id="rId14" Type="http://schemas.microsoft.com/office/2007/relationships/hdphoto" Target="../media/hdphoto15.wdp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1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.png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8" Type="http://schemas.openxmlformats.org/officeDocument/2006/relationships/image" Target="../media/image74.png"/><Relationship Id="rId3" Type="http://schemas.openxmlformats.org/officeDocument/2006/relationships/notesSlide" Target="../notesSlides/notesSlide16.xml"/><Relationship Id="rId7" Type="http://schemas.openxmlformats.org/officeDocument/2006/relationships/image" Target="../media/image73.png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12.xml"/><Relationship Id="rId6" Type="http://schemas.microsoft.com/office/2007/relationships/hdphoto" Target="../media/hdphoto16.wdp"/><Relationship Id="rId11" Type="http://schemas.openxmlformats.org/officeDocument/2006/relationships/image" Target="../media/image77.svg"/><Relationship Id="rId5" Type="http://schemas.openxmlformats.org/officeDocument/2006/relationships/image" Target="../media/image72.png"/><Relationship Id="rId10" Type="http://schemas.openxmlformats.org/officeDocument/2006/relationships/image" Target="../media/image76.png"/><Relationship Id="rId4" Type="http://schemas.openxmlformats.org/officeDocument/2006/relationships/image" Target="../media/image3.png"/><Relationship Id="rId9" Type="http://schemas.openxmlformats.org/officeDocument/2006/relationships/image" Target="../media/image75.svg"/></Relationships>
</file>

<file path=ppt/slides/_rels/slide21.xml.rels><?xml version="1.0" encoding="UTF-8" standalone="yes"?>
<Relationships xmlns="http://schemas.openxmlformats.org/package/2006/relationships"><Relationship Id="rId8" Type="http://schemas.openxmlformats.org/officeDocument/2006/relationships/image" Target="../media/image3.png"/><Relationship Id="rId3" Type="http://schemas.openxmlformats.org/officeDocument/2006/relationships/notesSlide" Target="../notesSlides/notesSlide17.xml"/><Relationship Id="rId7" Type="http://schemas.openxmlformats.org/officeDocument/2006/relationships/image" Target="../media/image81.png"/><Relationship Id="rId12" Type="http://schemas.openxmlformats.org/officeDocument/2006/relationships/image" Target="../media/image85.png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13.xml"/><Relationship Id="rId6" Type="http://schemas.openxmlformats.org/officeDocument/2006/relationships/image" Target="../media/image80.png"/><Relationship Id="rId11" Type="http://schemas.openxmlformats.org/officeDocument/2006/relationships/image" Target="../media/image84.png"/><Relationship Id="rId5" Type="http://schemas.openxmlformats.org/officeDocument/2006/relationships/image" Target="../media/image79.png"/><Relationship Id="rId10" Type="http://schemas.openxmlformats.org/officeDocument/2006/relationships/image" Target="../media/image83.png"/><Relationship Id="rId4" Type="http://schemas.openxmlformats.org/officeDocument/2006/relationships/image" Target="../media/image78.png"/><Relationship Id="rId9" Type="http://schemas.openxmlformats.org/officeDocument/2006/relationships/image" Target="../media/image82.png"/></Relationships>
</file>

<file path=ppt/slides/_rels/slide22.xml.rels><?xml version="1.0" encoding="UTF-8" standalone="yes"?>
<Relationships xmlns="http://schemas.openxmlformats.org/package/2006/relationships"><Relationship Id="rId8" Type="http://schemas.openxmlformats.org/officeDocument/2006/relationships/image" Target="../media/image88.png"/><Relationship Id="rId3" Type="http://schemas.openxmlformats.org/officeDocument/2006/relationships/slideLayout" Target="../slideLayouts/slideLayout2.xml"/><Relationship Id="rId7" Type="http://schemas.openxmlformats.org/officeDocument/2006/relationships/image" Target="../media/image87.png"/><Relationship Id="rId2" Type="http://schemas.openxmlformats.org/officeDocument/2006/relationships/tags" Target="../tags/tag15.xml"/><Relationship Id="rId1" Type="http://schemas.openxmlformats.org/officeDocument/2006/relationships/tags" Target="../tags/tag14.xml"/><Relationship Id="rId6" Type="http://schemas.openxmlformats.org/officeDocument/2006/relationships/image" Target="../media/image86.png"/><Relationship Id="rId5" Type="http://schemas.openxmlformats.org/officeDocument/2006/relationships/image" Target="../media/image3.png"/><Relationship Id="rId10" Type="http://schemas.openxmlformats.org/officeDocument/2006/relationships/image" Target="../media/image90.png"/><Relationship Id="rId4" Type="http://schemas.openxmlformats.org/officeDocument/2006/relationships/notesSlide" Target="../notesSlides/notesSlide18.xml"/><Relationship Id="rId9" Type="http://schemas.openxmlformats.org/officeDocument/2006/relationships/image" Target="../media/image89.png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9.xml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16.xml"/><Relationship Id="rId5" Type="http://schemas.openxmlformats.org/officeDocument/2006/relationships/image" Target="../media/image91.png"/><Relationship Id="rId4" Type="http://schemas.openxmlformats.org/officeDocument/2006/relationships/image" Target="../media/image3.png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7" Type="http://schemas.openxmlformats.org/officeDocument/2006/relationships/image" Target="../media/image95.png"/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94.png"/><Relationship Id="rId5" Type="http://schemas.openxmlformats.org/officeDocument/2006/relationships/image" Target="../media/image93.png"/><Relationship Id="rId4" Type="http://schemas.openxmlformats.org/officeDocument/2006/relationships/image" Target="../media/image92.png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7" Type="http://schemas.openxmlformats.org/officeDocument/2006/relationships/image" Target="../media/image99.png"/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98.jpeg"/><Relationship Id="rId5" Type="http://schemas.openxmlformats.org/officeDocument/2006/relationships/image" Target="../media/image97.png"/><Relationship Id="rId4" Type="http://schemas.openxmlformats.org/officeDocument/2006/relationships/image" Target="../media/image96.png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3.xml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17.xml"/><Relationship Id="rId4" Type="http://schemas.openxmlformats.org/officeDocument/2006/relationships/image" Target="../media/image3.png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01.png"/><Relationship Id="rId4" Type="http://schemas.openxmlformats.org/officeDocument/2006/relationships/image" Target="../media/image100.emf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notesSlide" Target="../notesSlides/notesSlide25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" name="矩形 23"/>
          <p:cNvSpPr/>
          <p:nvPr/>
        </p:nvSpPr>
        <p:spPr>
          <a:xfrm>
            <a:off x="913253" y="6517951"/>
            <a:ext cx="162252" cy="162252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bg1"/>
              </a:solidFill>
            </a:endParaRPr>
          </a:p>
        </p:txBody>
      </p:sp>
      <p:sp>
        <p:nvSpPr>
          <p:cNvPr id="25" name="文本框 24"/>
          <p:cNvSpPr txBox="1"/>
          <p:nvPr/>
        </p:nvSpPr>
        <p:spPr>
          <a:xfrm>
            <a:off x="1131708" y="6460578"/>
            <a:ext cx="1560042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en-US" sz="1200" dirty="0">
                <a:solidFill>
                  <a:schemeClr val="bg1"/>
                </a:solidFill>
                <a:latin typeface="Century Gothic" panose="020B0502020202020204" pitchFamily="34" charset="0"/>
                <a:ea typeface="微软雅黑" charset="-122"/>
                <a:sym typeface="微软雅黑" panose="020B0503020204020204" pitchFamily="34" charset="-122"/>
              </a:rPr>
              <a:t>www.sangfor.com</a:t>
            </a:r>
            <a:endParaRPr lang="en-US" altLang="en-US" sz="1200" dirty="0">
              <a:solidFill>
                <a:schemeClr val="bg1"/>
              </a:solidFill>
              <a:latin typeface="Century Gothic" panose="020B0502020202020204" pitchFamily="34" charset="0"/>
              <a:ea typeface="微软雅黑" charset="-122"/>
            </a:endParaRPr>
          </a:p>
        </p:txBody>
      </p:sp>
      <p:grpSp>
        <p:nvGrpSpPr>
          <p:cNvPr id="3" name="组合 2"/>
          <p:cNvGrpSpPr/>
          <p:nvPr/>
        </p:nvGrpSpPr>
        <p:grpSpPr>
          <a:xfrm>
            <a:off x="4943635" y="6460578"/>
            <a:ext cx="2304730" cy="276999"/>
            <a:chOff x="4872830" y="6460578"/>
            <a:chExt cx="2304730" cy="276999"/>
          </a:xfrm>
        </p:grpSpPr>
        <p:sp>
          <p:nvSpPr>
            <p:cNvPr id="27" name="矩形 26"/>
            <p:cNvSpPr/>
            <p:nvPr/>
          </p:nvSpPr>
          <p:spPr>
            <a:xfrm>
              <a:off x="4872830" y="6517951"/>
              <a:ext cx="162252" cy="162252"/>
            </a:xfrm>
            <a:prstGeom prst="rect">
              <a:avLst/>
            </a:prstGeom>
            <a:solidFill>
              <a:srgbClr val="79BD28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bg1"/>
                </a:solidFill>
              </a:endParaRPr>
            </a:p>
          </p:txBody>
        </p:sp>
        <p:sp>
          <p:nvSpPr>
            <p:cNvPr id="28" name="文本框 27"/>
            <p:cNvSpPr txBox="1"/>
            <p:nvPr/>
          </p:nvSpPr>
          <p:spPr>
            <a:xfrm>
              <a:off x="5077305" y="6460578"/>
              <a:ext cx="2100255" cy="27699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en-US" sz="1200" dirty="0" err="1">
                  <a:solidFill>
                    <a:schemeClr val="bg1"/>
                  </a:solidFill>
                  <a:latin typeface="Century Gothic" panose="020B0502020202020204" pitchFamily="34" charset="0"/>
                  <a:ea typeface="微软雅黑" charset="-122"/>
                  <a:sym typeface="微软雅黑" panose="020B0503020204020204" pitchFamily="34" charset="-122"/>
                </a:rPr>
                <a:t>Sangfor</a:t>
              </a:r>
              <a:r>
                <a:rPr lang="en-US" altLang="en-US" sz="1200" dirty="0">
                  <a:solidFill>
                    <a:schemeClr val="bg1"/>
                  </a:solidFill>
                  <a:latin typeface="Century Gothic" panose="020B0502020202020204" pitchFamily="34" charset="0"/>
                  <a:ea typeface="微软雅黑" charset="-122"/>
                  <a:sym typeface="微软雅黑" panose="020B0503020204020204" pitchFamily="34" charset="-122"/>
                </a:rPr>
                <a:t> Technologies Inc.</a:t>
              </a:r>
            </a:p>
          </p:txBody>
        </p:sp>
      </p:grpSp>
      <p:sp>
        <p:nvSpPr>
          <p:cNvPr id="31" name="矩形 30"/>
          <p:cNvSpPr/>
          <p:nvPr/>
        </p:nvSpPr>
        <p:spPr>
          <a:xfrm>
            <a:off x="0" y="2312127"/>
            <a:ext cx="438150" cy="2033452"/>
          </a:xfrm>
          <a:prstGeom prst="rect">
            <a:avLst/>
          </a:prstGeom>
          <a:solidFill>
            <a:srgbClr val="34569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Century Gothic" panose="020B0502020202020204" pitchFamily="34" charset="0"/>
            </a:endParaRPr>
          </a:p>
        </p:txBody>
      </p:sp>
      <p:sp>
        <p:nvSpPr>
          <p:cNvPr id="32" name="矩形 31"/>
          <p:cNvSpPr/>
          <p:nvPr/>
        </p:nvSpPr>
        <p:spPr>
          <a:xfrm>
            <a:off x="438150" y="2312127"/>
            <a:ext cx="123825" cy="2033452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Century Gothic" panose="020B0502020202020204" pitchFamily="34" charset="0"/>
            </a:endParaRPr>
          </a:p>
        </p:txBody>
      </p:sp>
      <p:pic>
        <p:nvPicPr>
          <p:cNvPr id="51" name="图片 50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4439" y="382014"/>
            <a:ext cx="2006357" cy="659385"/>
          </a:xfrm>
          <a:prstGeom prst="rect">
            <a:avLst/>
          </a:prstGeom>
        </p:spPr>
      </p:pic>
      <p:sp>
        <p:nvSpPr>
          <p:cNvPr id="59" name="矩形 58"/>
          <p:cNvSpPr/>
          <p:nvPr/>
        </p:nvSpPr>
        <p:spPr>
          <a:xfrm>
            <a:off x="807511" y="2259875"/>
            <a:ext cx="5875326" cy="156966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sz="3200" b="1" dirty="0" err="1">
                <a:solidFill>
                  <a:schemeClr val="bg1"/>
                </a:solidFill>
                <a:latin typeface="Century Gothic" panose="020B0502020202020204" pitchFamily="34" charset="0"/>
                <a:ea typeface="微软雅黑" charset="-122"/>
              </a:rPr>
              <a:t>Sangfor</a:t>
            </a:r>
            <a:r>
              <a:rPr lang="en-US" altLang="zh-CN" sz="3200" b="1" dirty="0">
                <a:solidFill>
                  <a:schemeClr val="bg1"/>
                </a:solidFill>
                <a:latin typeface="Century Gothic" panose="020B0502020202020204" pitchFamily="34" charset="0"/>
                <a:ea typeface="微软雅黑" charset="-122"/>
              </a:rPr>
              <a:t> </a:t>
            </a:r>
          </a:p>
          <a:p>
            <a:r>
              <a:rPr lang="en-US" altLang="zh-CN" sz="3200" b="1" dirty="0">
                <a:solidFill>
                  <a:schemeClr val="bg1"/>
                </a:solidFill>
                <a:latin typeface="Century Gothic" panose="020B0502020202020204" pitchFamily="34" charset="0"/>
                <a:ea typeface="微软雅黑" charset="-122"/>
              </a:rPr>
              <a:t>Intelligent Edge Router (SIER)</a:t>
            </a:r>
          </a:p>
          <a:p>
            <a:r>
              <a:rPr lang="en-US" altLang="zh-CN" sz="3200" b="1" dirty="0">
                <a:solidFill>
                  <a:schemeClr val="bg1"/>
                </a:solidFill>
                <a:latin typeface="Century Gothic" panose="020B0502020202020204" pitchFamily="34" charset="0"/>
                <a:ea typeface="微软雅黑" charset="-122"/>
              </a:rPr>
              <a:t>Product Introduction</a:t>
            </a:r>
            <a:endParaRPr lang="zh-CN" altLang="en-US" sz="3200" b="1" dirty="0">
              <a:solidFill>
                <a:schemeClr val="bg1"/>
              </a:solidFill>
              <a:latin typeface="Century Gothic" panose="020B0502020202020204" pitchFamily="34" charset="0"/>
            </a:endParaRPr>
          </a:p>
        </p:txBody>
      </p:sp>
      <p:sp>
        <p:nvSpPr>
          <p:cNvPr id="61" name="矩形 60"/>
          <p:cNvSpPr/>
          <p:nvPr/>
        </p:nvSpPr>
        <p:spPr>
          <a:xfrm>
            <a:off x="807511" y="3984337"/>
            <a:ext cx="3004349" cy="70788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sz="2000" dirty="0" err="1">
                <a:solidFill>
                  <a:schemeClr val="bg1"/>
                </a:solidFill>
                <a:latin typeface="Century Gothic" panose="020B0502020202020204" pitchFamily="34" charset="0"/>
                <a:ea typeface="微软雅黑" charset="-122"/>
              </a:rPr>
              <a:t>Sangfor</a:t>
            </a:r>
            <a:r>
              <a:rPr lang="en-US" altLang="zh-CN" sz="2000" dirty="0">
                <a:solidFill>
                  <a:schemeClr val="bg1"/>
                </a:solidFill>
                <a:latin typeface="Century Gothic" panose="020B0502020202020204" pitchFamily="34" charset="0"/>
                <a:ea typeface="微软雅黑" charset="-122"/>
              </a:rPr>
              <a:t> SD-WAN Team</a:t>
            </a:r>
            <a:endParaRPr lang="zh-CN" altLang="en-US" sz="2000" dirty="0">
              <a:solidFill>
                <a:schemeClr val="bg1"/>
              </a:solidFill>
              <a:latin typeface="Century Gothic" panose="020B0502020202020204" pitchFamily="34" charset="0"/>
            </a:endParaRPr>
          </a:p>
          <a:p>
            <a:endParaRPr lang="zh-CN" altLang="en-US" sz="2000" dirty="0">
              <a:solidFill>
                <a:schemeClr val="bg1"/>
              </a:solidFill>
              <a:latin typeface="Century Gothic" panose="020B0502020202020204" pitchFamily="34" charset="0"/>
            </a:endParaRPr>
          </a:p>
        </p:txBody>
      </p:sp>
      <p:cxnSp>
        <p:nvCxnSpPr>
          <p:cNvPr id="62" name="直接连接符 61"/>
          <p:cNvCxnSpPr/>
          <p:nvPr/>
        </p:nvCxnSpPr>
        <p:spPr>
          <a:xfrm>
            <a:off x="918347" y="3903947"/>
            <a:ext cx="3796145" cy="0"/>
          </a:xfrm>
          <a:prstGeom prst="line">
            <a:avLst/>
          </a:prstGeom>
          <a:ln w="12700">
            <a:solidFill>
              <a:schemeClr val="bg1"/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523775518"/>
      </p:ext>
    </p:extLst>
  </p:cSld>
  <p:clrMapOvr>
    <a:masterClrMapping/>
  </p:clrMapOvr>
  <p:transition>
    <p:fade/>
  </p:transition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altLang="zh-CN">
                <a:ea typeface="微软雅黑" panose="020B0503020204020204" pitchFamily="34" charset="-122"/>
              </a:rPr>
              <a:t>Sangfor Technologies</a:t>
            </a:r>
            <a:endParaRPr lang="en-US" altLang="zh-CN" dirty="0">
              <a:ea typeface="微软雅黑" panose="020B0503020204020204" pitchFamily="34" charset="-122"/>
            </a:endParaRPr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r>
              <a:rPr lang="en-US" altLang="zh-CN"/>
              <a:t>Page  </a:t>
            </a:r>
            <a:fld id="{6F6B6950-8D1A-4668-8374-25B44628E0DF}" type="slidenum">
              <a:rPr lang="zh-CN" altLang="en-US" smtClean="0"/>
              <a:pPr/>
              <a:t>1</a:t>
            </a:fld>
            <a:endParaRPr lang="zh-CN" altLang="en-US" dirty="0"/>
          </a:p>
        </p:txBody>
      </p:sp>
      <p:grpSp>
        <p:nvGrpSpPr>
          <p:cNvPr id="12" name="组合 11"/>
          <p:cNvGrpSpPr/>
          <p:nvPr/>
        </p:nvGrpSpPr>
        <p:grpSpPr>
          <a:xfrm>
            <a:off x="0" y="200326"/>
            <a:ext cx="2268305" cy="523220"/>
            <a:chOff x="1" y="200326"/>
            <a:chExt cx="2268305" cy="523220"/>
          </a:xfrm>
        </p:grpSpPr>
        <p:sp>
          <p:nvSpPr>
            <p:cNvPr id="13" name="矩形 12"/>
            <p:cNvSpPr/>
            <p:nvPr/>
          </p:nvSpPr>
          <p:spPr>
            <a:xfrm>
              <a:off x="1" y="311234"/>
              <a:ext cx="396240" cy="326939"/>
            </a:xfrm>
            <a:prstGeom prst="rect">
              <a:avLst/>
            </a:prstGeom>
            <a:solidFill>
              <a:srgbClr val="34569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bg1"/>
                </a:solidFill>
              </a:endParaRPr>
            </a:p>
          </p:txBody>
        </p:sp>
        <p:sp>
          <p:nvSpPr>
            <p:cNvPr id="14" name="矩形 13"/>
            <p:cNvSpPr/>
            <p:nvPr/>
          </p:nvSpPr>
          <p:spPr>
            <a:xfrm>
              <a:off x="541551" y="200326"/>
              <a:ext cx="1726755" cy="523220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en-US" altLang="zh-CN" sz="2800" b="1" dirty="0">
                  <a:solidFill>
                    <a:schemeClr val="bg1"/>
                  </a:solidFill>
                  <a:latin typeface="Century Gothic" panose="020B0502020202020204" pitchFamily="34" charset="0"/>
                  <a:ea typeface="微软雅黑" charset="-122"/>
                </a:rPr>
                <a:t>Contents</a:t>
              </a:r>
            </a:p>
          </p:txBody>
        </p:sp>
        <p:sp>
          <p:nvSpPr>
            <p:cNvPr id="15" name="矩形 14"/>
            <p:cNvSpPr/>
            <p:nvPr/>
          </p:nvSpPr>
          <p:spPr>
            <a:xfrm>
              <a:off x="393853" y="311234"/>
              <a:ext cx="65722" cy="326939"/>
            </a:xfrm>
            <a:prstGeom prst="rect">
              <a:avLst/>
            </a:prstGeom>
            <a:solidFill>
              <a:srgbClr val="00B0F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bg1"/>
                </a:solidFill>
              </a:endParaRPr>
            </a:p>
          </p:txBody>
        </p:sp>
      </p:grpSp>
      <p:sp>
        <p:nvSpPr>
          <p:cNvPr id="19" name="文本框 18"/>
          <p:cNvSpPr txBox="1"/>
          <p:nvPr/>
        </p:nvSpPr>
        <p:spPr>
          <a:xfrm>
            <a:off x="1505695" y="3823198"/>
            <a:ext cx="243078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b="1" dirty="0">
                <a:solidFill>
                  <a:schemeClr val="bg1"/>
                </a:solidFill>
                <a:latin typeface="Century Gothic" panose="020B0502020202020204" pitchFamily="34" charset="0"/>
                <a:ea typeface="微软雅黑" panose="020B0503020204020204" pitchFamily="34" charset="-122"/>
              </a:rPr>
              <a:t>Background and Trends</a:t>
            </a:r>
            <a:endParaRPr lang="en-US" altLang="zh-CN" dirty="0">
              <a:solidFill>
                <a:schemeClr val="bg1"/>
              </a:solidFill>
              <a:latin typeface="Century Gothic" panose="020B0502020202020204" pitchFamily="34" charset="0"/>
              <a:ea typeface="微软雅黑" panose="020B0503020204020204" pitchFamily="34" charset="-122"/>
            </a:endParaRPr>
          </a:p>
        </p:txBody>
      </p:sp>
      <p:sp>
        <p:nvSpPr>
          <p:cNvPr id="22" name="文本框 21"/>
          <p:cNvSpPr txBox="1"/>
          <p:nvPr/>
        </p:nvSpPr>
        <p:spPr>
          <a:xfrm>
            <a:off x="3924300" y="3823198"/>
            <a:ext cx="217170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b="1" dirty="0">
                <a:solidFill>
                  <a:schemeClr val="bg1"/>
                </a:solidFill>
                <a:latin typeface="Century Gothic" panose="020B0502020202020204" pitchFamily="34" charset="0"/>
                <a:ea typeface="微软雅黑" panose="020B0503020204020204" pitchFamily="34" charset="-122"/>
              </a:rPr>
              <a:t>SIER </a:t>
            </a:r>
          </a:p>
          <a:p>
            <a:pPr algn="ctr"/>
            <a:r>
              <a:rPr lang="en-US" altLang="zh-CN" b="1" dirty="0">
                <a:solidFill>
                  <a:schemeClr val="bg1"/>
                </a:solidFill>
                <a:latin typeface="Century Gothic" panose="020B0502020202020204" pitchFamily="34" charset="0"/>
                <a:ea typeface="微软雅黑" panose="020B0503020204020204" pitchFamily="34" charset="-122"/>
              </a:rPr>
              <a:t>Introduction</a:t>
            </a:r>
            <a:endParaRPr lang="en-US" altLang="zh-CN" dirty="0">
              <a:solidFill>
                <a:schemeClr val="bg1"/>
              </a:solidFill>
              <a:latin typeface="Century Gothic" panose="020B0502020202020204" pitchFamily="34" charset="0"/>
              <a:ea typeface="微软雅黑" panose="020B0503020204020204" pitchFamily="34" charset="-122"/>
            </a:endParaRPr>
          </a:p>
        </p:txBody>
      </p:sp>
      <p:sp>
        <p:nvSpPr>
          <p:cNvPr id="25" name="文本框 24"/>
          <p:cNvSpPr txBox="1"/>
          <p:nvPr/>
        </p:nvSpPr>
        <p:spPr>
          <a:xfrm>
            <a:off x="6279643" y="3823198"/>
            <a:ext cx="1955859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b="1" dirty="0">
                <a:solidFill>
                  <a:schemeClr val="bg1"/>
                </a:solidFill>
                <a:latin typeface="Century Gothic" panose="020B0502020202020204" pitchFamily="34" charset="0"/>
                <a:ea typeface="微软雅黑" panose="020B0503020204020204" pitchFamily="34" charset="-122"/>
              </a:rPr>
              <a:t>Scenarios and Values</a:t>
            </a:r>
            <a:endParaRPr lang="en-US" altLang="zh-CN" dirty="0">
              <a:solidFill>
                <a:schemeClr val="bg1"/>
              </a:solidFill>
              <a:latin typeface="Century Gothic" panose="020B0502020202020204" pitchFamily="34" charset="0"/>
              <a:ea typeface="微软雅黑" panose="020B0503020204020204" pitchFamily="34" charset="-122"/>
            </a:endParaRPr>
          </a:p>
        </p:txBody>
      </p:sp>
      <p:sp>
        <p:nvSpPr>
          <p:cNvPr id="28" name="文本框 27"/>
          <p:cNvSpPr txBox="1"/>
          <p:nvPr/>
        </p:nvSpPr>
        <p:spPr>
          <a:xfrm>
            <a:off x="8619356" y="3823198"/>
            <a:ext cx="1758899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b="1" dirty="0">
                <a:solidFill>
                  <a:schemeClr val="bg1"/>
                </a:solidFill>
                <a:latin typeface="Century Gothic" panose="020B0502020202020204" pitchFamily="34" charset="0"/>
                <a:ea typeface="微软雅黑" panose="020B0503020204020204" pitchFamily="34" charset="-122"/>
              </a:rPr>
              <a:t>Try </a:t>
            </a:r>
          </a:p>
          <a:p>
            <a:pPr algn="ctr"/>
            <a:r>
              <a:rPr lang="en-US" altLang="zh-CN" b="1" dirty="0">
                <a:solidFill>
                  <a:schemeClr val="bg1"/>
                </a:solidFill>
                <a:latin typeface="Century Gothic" panose="020B0502020202020204" pitchFamily="34" charset="0"/>
                <a:ea typeface="微软雅黑" panose="020B0503020204020204" pitchFamily="34" charset="-122"/>
              </a:rPr>
              <a:t>SIER</a:t>
            </a:r>
            <a:endParaRPr lang="en-US" altLang="zh-CN" dirty="0">
              <a:solidFill>
                <a:schemeClr val="bg1"/>
              </a:solidFill>
              <a:latin typeface="Century Gothic" panose="020B0502020202020204" pitchFamily="34" charset="0"/>
              <a:ea typeface="微软雅黑" panose="020B0503020204020204" pitchFamily="34" charset="-122"/>
            </a:endParaRPr>
          </a:p>
        </p:txBody>
      </p:sp>
      <p:grpSp>
        <p:nvGrpSpPr>
          <p:cNvPr id="3" name="组合 2">
            <a:extLst>
              <a:ext uri="{FF2B5EF4-FFF2-40B4-BE49-F238E27FC236}">
                <a16:creationId xmlns:a16="http://schemas.microsoft.com/office/drawing/2014/main" id="{EED2F40D-FE5A-1F43-934D-1DD70C6C5F31}"/>
              </a:ext>
            </a:extLst>
          </p:cNvPr>
          <p:cNvGrpSpPr/>
          <p:nvPr/>
        </p:nvGrpSpPr>
        <p:grpSpPr>
          <a:xfrm>
            <a:off x="2025786" y="2252958"/>
            <a:ext cx="8140429" cy="1334816"/>
            <a:chOff x="1804580" y="2252958"/>
            <a:chExt cx="8140429" cy="1334816"/>
          </a:xfrm>
        </p:grpSpPr>
        <p:grpSp>
          <p:nvGrpSpPr>
            <p:cNvPr id="29" name="组合 11">
              <a:extLst>
                <a:ext uri="{FF2B5EF4-FFF2-40B4-BE49-F238E27FC236}">
                  <a16:creationId xmlns:a16="http://schemas.microsoft.com/office/drawing/2014/main" id="{E228E66B-A546-8140-AFA3-3A649E866473}"/>
                </a:ext>
              </a:extLst>
            </p:cNvPr>
            <p:cNvGrpSpPr/>
            <p:nvPr/>
          </p:nvGrpSpPr>
          <p:grpSpPr>
            <a:xfrm>
              <a:off x="1804580" y="2252958"/>
              <a:ext cx="1334817" cy="1334816"/>
              <a:chOff x="1212681" y="1932972"/>
              <a:chExt cx="2586942" cy="2586942"/>
            </a:xfrm>
          </p:grpSpPr>
          <p:sp>
            <p:nvSpPr>
              <p:cNvPr id="30" name="椭圆 13">
                <a:extLst>
                  <a:ext uri="{FF2B5EF4-FFF2-40B4-BE49-F238E27FC236}">
                    <a16:creationId xmlns:a16="http://schemas.microsoft.com/office/drawing/2014/main" id="{7AA9BD98-3004-E74B-A5A0-C7E76966732D}"/>
                  </a:ext>
                </a:extLst>
              </p:cNvPr>
              <p:cNvSpPr/>
              <p:nvPr/>
            </p:nvSpPr>
            <p:spPr>
              <a:xfrm>
                <a:off x="1212681" y="1932972"/>
                <a:ext cx="2586942" cy="2586942"/>
              </a:xfrm>
              <a:prstGeom prst="ellipse">
                <a:avLst/>
              </a:prstGeom>
              <a:gradFill>
                <a:gsLst>
                  <a:gs pos="0">
                    <a:srgbClr val="4E7BFA">
                      <a:alpha val="20000"/>
                    </a:srgbClr>
                  </a:gs>
                  <a:gs pos="100000">
                    <a:srgbClr val="00BEFF">
                      <a:alpha val="20000"/>
                    </a:srgbClr>
                  </a:gs>
                </a:gsLst>
                <a:lin ang="2700000" scaled="1"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1" lang="zh-CN" altLang="en-US" sz="1600" b="0" i="0" u="none" strike="noStrike" kern="1200" cap="none" spc="0" normalizeH="0" baseline="0" noProof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等线" panose="020F0502020204030204"/>
                  <a:ea typeface="等线" panose="02010600030101010101" pitchFamily="2" charset="-122"/>
                  <a:cs typeface="+mn-cs"/>
                </a:endParaRPr>
              </a:p>
            </p:txBody>
          </p:sp>
          <p:sp>
            <p:nvSpPr>
              <p:cNvPr id="31" name="椭圆 14">
                <a:extLst>
                  <a:ext uri="{FF2B5EF4-FFF2-40B4-BE49-F238E27FC236}">
                    <a16:creationId xmlns:a16="http://schemas.microsoft.com/office/drawing/2014/main" id="{893CC68D-15E3-9841-A981-C80359939AE8}"/>
                  </a:ext>
                </a:extLst>
              </p:cNvPr>
              <p:cNvSpPr/>
              <p:nvPr/>
            </p:nvSpPr>
            <p:spPr>
              <a:xfrm>
                <a:off x="1371834" y="2092125"/>
                <a:ext cx="2268637" cy="2268636"/>
              </a:xfrm>
              <a:prstGeom prst="ellipse">
                <a:avLst/>
              </a:prstGeom>
              <a:solidFill>
                <a:srgbClr val="00B0F0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r>
                  <a:rPr lang="en-US" altLang="zh-CN" sz="1600" b="1" dirty="0">
                    <a:solidFill>
                      <a:schemeClr val="bg1"/>
                    </a:solidFill>
                    <a:latin typeface="Century Gothic" panose="020B0502020202020204" pitchFamily="34" charset="0"/>
                  </a:rPr>
                  <a:t>PART</a:t>
                </a:r>
              </a:p>
              <a:p>
                <a:pPr algn="ctr"/>
                <a:r>
                  <a:rPr lang="en-US" altLang="zh-CN" sz="1600" b="1" dirty="0">
                    <a:solidFill>
                      <a:schemeClr val="bg1"/>
                    </a:solidFill>
                    <a:latin typeface="Century Gothic" panose="020B0502020202020204" pitchFamily="34" charset="0"/>
                  </a:rPr>
                  <a:t>1</a:t>
                </a:r>
                <a:endParaRPr lang="zh-CN" altLang="en-US" sz="1600" b="1" dirty="0">
                  <a:solidFill>
                    <a:schemeClr val="bg1"/>
                  </a:solidFill>
                  <a:latin typeface="Century Gothic" panose="020B0502020202020204" pitchFamily="34" charset="0"/>
                </a:endParaRPr>
              </a:p>
            </p:txBody>
          </p:sp>
        </p:grpSp>
        <p:grpSp>
          <p:nvGrpSpPr>
            <p:cNvPr id="32" name="组合 11">
              <a:extLst>
                <a:ext uri="{FF2B5EF4-FFF2-40B4-BE49-F238E27FC236}">
                  <a16:creationId xmlns:a16="http://schemas.microsoft.com/office/drawing/2014/main" id="{8304E5A6-9C72-7945-BDB8-39310C2C1270}"/>
                </a:ext>
              </a:extLst>
            </p:cNvPr>
            <p:cNvGrpSpPr/>
            <p:nvPr/>
          </p:nvGrpSpPr>
          <p:grpSpPr>
            <a:xfrm>
              <a:off x="4073117" y="2252958"/>
              <a:ext cx="1334817" cy="1334816"/>
              <a:chOff x="1212681" y="1932972"/>
              <a:chExt cx="2586942" cy="2586942"/>
            </a:xfrm>
          </p:grpSpPr>
          <p:sp>
            <p:nvSpPr>
              <p:cNvPr id="33" name="椭圆 13">
                <a:extLst>
                  <a:ext uri="{FF2B5EF4-FFF2-40B4-BE49-F238E27FC236}">
                    <a16:creationId xmlns:a16="http://schemas.microsoft.com/office/drawing/2014/main" id="{86E618C2-0A28-D440-8376-4334761B7F31}"/>
                  </a:ext>
                </a:extLst>
              </p:cNvPr>
              <p:cNvSpPr/>
              <p:nvPr/>
            </p:nvSpPr>
            <p:spPr>
              <a:xfrm>
                <a:off x="1212681" y="1932972"/>
                <a:ext cx="2586942" cy="2586942"/>
              </a:xfrm>
              <a:prstGeom prst="ellipse">
                <a:avLst/>
              </a:prstGeom>
              <a:solidFill>
                <a:srgbClr val="33B7A0">
                  <a:alpha val="20000"/>
                </a:srgb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1" lang="zh-CN" altLang="en-US" sz="1600" b="0" i="0" u="none" strike="noStrike" kern="1200" cap="none" spc="0" normalizeH="0" baseline="0" noProof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等线" panose="020F0502020204030204"/>
                  <a:ea typeface="等线" panose="02010600030101010101" pitchFamily="2" charset="-122"/>
                  <a:cs typeface="+mn-cs"/>
                </a:endParaRPr>
              </a:p>
            </p:txBody>
          </p:sp>
          <p:sp>
            <p:nvSpPr>
              <p:cNvPr id="34" name="椭圆 14">
                <a:extLst>
                  <a:ext uri="{FF2B5EF4-FFF2-40B4-BE49-F238E27FC236}">
                    <a16:creationId xmlns:a16="http://schemas.microsoft.com/office/drawing/2014/main" id="{E15A7B84-A500-5146-8322-C41E1598421C}"/>
                  </a:ext>
                </a:extLst>
              </p:cNvPr>
              <p:cNvSpPr/>
              <p:nvPr/>
            </p:nvSpPr>
            <p:spPr>
              <a:xfrm>
                <a:off x="1371834" y="2092125"/>
                <a:ext cx="2268637" cy="2268637"/>
              </a:xfrm>
              <a:prstGeom prst="ellipse">
                <a:avLst/>
              </a:prstGeom>
              <a:solidFill>
                <a:srgbClr val="33B7A0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r>
                  <a:rPr lang="en-US" altLang="zh-CN" sz="1600" b="1" dirty="0">
                    <a:solidFill>
                      <a:schemeClr val="bg1"/>
                    </a:solidFill>
                    <a:latin typeface="Century Gothic" panose="020B0502020202020204" pitchFamily="34" charset="0"/>
                  </a:rPr>
                  <a:t>PART</a:t>
                </a:r>
              </a:p>
              <a:p>
                <a:pPr algn="ctr"/>
                <a:r>
                  <a:rPr lang="en-US" altLang="zh-CN" sz="1600" b="1" dirty="0">
                    <a:solidFill>
                      <a:schemeClr val="bg1"/>
                    </a:solidFill>
                    <a:latin typeface="Century Gothic" panose="020B0502020202020204" pitchFamily="34" charset="0"/>
                  </a:rPr>
                  <a:t>2</a:t>
                </a:r>
                <a:endParaRPr lang="zh-CN" altLang="en-US" sz="1600" b="1" dirty="0">
                  <a:solidFill>
                    <a:schemeClr val="bg1"/>
                  </a:solidFill>
                  <a:latin typeface="Century Gothic" panose="020B0502020202020204" pitchFamily="34" charset="0"/>
                </a:endParaRPr>
              </a:p>
            </p:txBody>
          </p:sp>
        </p:grpSp>
        <p:grpSp>
          <p:nvGrpSpPr>
            <p:cNvPr id="35" name="组合 11">
              <a:extLst>
                <a:ext uri="{FF2B5EF4-FFF2-40B4-BE49-F238E27FC236}">
                  <a16:creationId xmlns:a16="http://schemas.microsoft.com/office/drawing/2014/main" id="{2C7AF882-C178-984A-BA6B-32F4F3EDB256}"/>
                </a:ext>
              </a:extLst>
            </p:cNvPr>
            <p:cNvGrpSpPr/>
            <p:nvPr/>
          </p:nvGrpSpPr>
          <p:grpSpPr>
            <a:xfrm>
              <a:off x="6341654" y="2252958"/>
              <a:ext cx="1334817" cy="1334816"/>
              <a:chOff x="1212681" y="1932972"/>
              <a:chExt cx="2586942" cy="2586942"/>
            </a:xfrm>
          </p:grpSpPr>
          <p:sp>
            <p:nvSpPr>
              <p:cNvPr id="36" name="椭圆 13">
                <a:extLst>
                  <a:ext uri="{FF2B5EF4-FFF2-40B4-BE49-F238E27FC236}">
                    <a16:creationId xmlns:a16="http://schemas.microsoft.com/office/drawing/2014/main" id="{A2BF966E-C069-324B-8BDB-691B5A3BE38C}"/>
                  </a:ext>
                </a:extLst>
              </p:cNvPr>
              <p:cNvSpPr/>
              <p:nvPr/>
            </p:nvSpPr>
            <p:spPr>
              <a:xfrm>
                <a:off x="1212681" y="1932972"/>
                <a:ext cx="2586942" cy="2586942"/>
              </a:xfrm>
              <a:prstGeom prst="ellipse">
                <a:avLst/>
              </a:prstGeom>
              <a:solidFill>
                <a:srgbClr val="1851AA">
                  <a:alpha val="27000"/>
                </a:srgb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1" lang="zh-CN" altLang="en-US" sz="1600" b="0" i="0" u="none" strike="noStrike" kern="1200" cap="none" spc="0" normalizeH="0" baseline="0" noProof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等线" panose="020F0502020204030204"/>
                  <a:ea typeface="等线" panose="02010600030101010101" pitchFamily="2" charset="-122"/>
                  <a:cs typeface="+mn-cs"/>
                </a:endParaRPr>
              </a:p>
            </p:txBody>
          </p:sp>
          <p:sp>
            <p:nvSpPr>
              <p:cNvPr id="37" name="椭圆 14">
                <a:extLst>
                  <a:ext uri="{FF2B5EF4-FFF2-40B4-BE49-F238E27FC236}">
                    <a16:creationId xmlns:a16="http://schemas.microsoft.com/office/drawing/2014/main" id="{BEF98468-ECD1-804A-948C-D026A500B4F4}"/>
                  </a:ext>
                </a:extLst>
              </p:cNvPr>
              <p:cNvSpPr/>
              <p:nvPr/>
            </p:nvSpPr>
            <p:spPr>
              <a:xfrm>
                <a:off x="1371834" y="2092125"/>
                <a:ext cx="2268637" cy="2268637"/>
              </a:xfrm>
              <a:prstGeom prst="ellipse">
                <a:avLst/>
              </a:prstGeom>
              <a:solidFill>
                <a:srgbClr val="1851AA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r>
                  <a:rPr lang="en-US" altLang="zh-CN" sz="1600" b="1" dirty="0">
                    <a:solidFill>
                      <a:schemeClr val="bg1"/>
                    </a:solidFill>
                    <a:latin typeface="Century Gothic" panose="020B0502020202020204" pitchFamily="34" charset="0"/>
                  </a:rPr>
                  <a:t>PART</a:t>
                </a:r>
              </a:p>
              <a:p>
                <a:pPr algn="ctr"/>
                <a:r>
                  <a:rPr lang="en-US" altLang="zh-CN" sz="1600" b="1" dirty="0">
                    <a:solidFill>
                      <a:schemeClr val="bg1"/>
                    </a:solidFill>
                    <a:latin typeface="Century Gothic" panose="020B0502020202020204" pitchFamily="34" charset="0"/>
                  </a:rPr>
                  <a:t>3</a:t>
                </a:r>
                <a:endParaRPr lang="zh-CN" altLang="en-US" sz="1600" b="1" dirty="0">
                  <a:solidFill>
                    <a:schemeClr val="bg1"/>
                  </a:solidFill>
                  <a:latin typeface="Century Gothic" panose="020B0502020202020204" pitchFamily="34" charset="0"/>
                </a:endParaRPr>
              </a:p>
            </p:txBody>
          </p:sp>
        </p:grpSp>
        <p:grpSp>
          <p:nvGrpSpPr>
            <p:cNvPr id="38" name="组合 11">
              <a:extLst>
                <a:ext uri="{FF2B5EF4-FFF2-40B4-BE49-F238E27FC236}">
                  <a16:creationId xmlns:a16="http://schemas.microsoft.com/office/drawing/2014/main" id="{68895EE4-D93A-2C4A-BA38-497E1D994DD7}"/>
                </a:ext>
              </a:extLst>
            </p:cNvPr>
            <p:cNvGrpSpPr/>
            <p:nvPr/>
          </p:nvGrpSpPr>
          <p:grpSpPr>
            <a:xfrm>
              <a:off x="8610192" y="2252958"/>
              <a:ext cx="1334817" cy="1334816"/>
              <a:chOff x="1212681" y="1932972"/>
              <a:chExt cx="2586942" cy="2586942"/>
            </a:xfrm>
          </p:grpSpPr>
          <p:sp>
            <p:nvSpPr>
              <p:cNvPr id="39" name="椭圆 13">
                <a:extLst>
                  <a:ext uri="{FF2B5EF4-FFF2-40B4-BE49-F238E27FC236}">
                    <a16:creationId xmlns:a16="http://schemas.microsoft.com/office/drawing/2014/main" id="{C13F4D64-8199-0145-B341-B556CE6405AF}"/>
                  </a:ext>
                </a:extLst>
              </p:cNvPr>
              <p:cNvSpPr/>
              <p:nvPr/>
            </p:nvSpPr>
            <p:spPr>
              <a:xfrm>
                <a:off x="1212681" y="1932972"/>
                <a:ext cx="2586942" cy="2586942"/>
              </a:xfrm>
              <a:prstGeom prst="ellipse">
                <a:avLst/>
              </a:prstGeom>
              <a:solidFill>
                <a:srgbClr val="5F7491">
                  <a:alpha val="19000"/>
                </a:srgb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1" lang="zh-CN" altLang="en-US" sz="1600" b="0" i="0" u="none" strike="noStrike" kern="1200" cap="none" spc="0" normalizeH="0" baseline="0" noProof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等线" panose="020F0502020204030204"/>
                  <a:ea typeface="等线" panose="02010600030101010101" pitchFamily="2" charset="-122"/>
                  <a:cs typeface="+mn-cs"/>
                </a:endParaRPr>
              </a:p>
            </p:txBody>
          </p:sp>
          <p:sp>
            <p:nvSpPr>
              <p:cNvPr id="40" name="椭圆 14">
                <a:extLst>
                  <a:ext uri="{FF2B5EF4-FFF2-40B4-BE49-F238E27FC236}">
                    <a16:creationId xmlns:a16="http://schemas.microsoft.com/office/drawing/2014/main" id="{89E1D18C-ECD6-8B4D-8B37-F469F8E8FF56}"/>
                  </a:ext>
                </a:extLst>
              </p:cNvPr>
              <p:cNvSpPr/>
              <p:nvPr/>
            </p:nvSpPr>
            <p:spPr>
              <a:xfrm>
                <a:off x="1371834" y="2092125"/>
                <a:ext cx="2268637" cy="2268636"/>
              </a:xfrm>
              <a:prstGeom prst="ellipse">
                <a:avLst/>
              </a:prstGeom>
              <a:solidFill>
                <a:srgbClr val="5F749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r>
                  <a:rPr lang="en-US" altLang="zh-CN" sz="1600" b="1" dirty="0">
                    <a:solidFill>
                      <a:schemeClr val="bg1"/>
                    </a:solidFill>
                    <a:latin typeface="Century Gothic" panose="020B0502020202020204" pitchFamily="34" charset="0"/>
                  </a:rPr>
                  <a:t>PART</a:t>
                </a:r>
              </a:p>
              <a:p>
                <a:pPr algn="ctr"/>
                <a:r>
                  <a:rPr lang="en-US" altLang="zh-CN" sz="1600" b="1" dirty="0">
                    <a:solidFill>
                      <a:schemeClr val="bg1"/>
                    </a:solidFill>
                    <a:latin typeface="Century Gothic" panose="020B0502020202020204" pitchFamily="34" charset="0"/>
                  </a:rPr>
                  <a:t>4</a:t>
                </a:r>
                <a:endParaRPr lang="zh-CN" altLang="en-US" sz="1600" b="1" dirty="0">
                  <a:solidFill>
                    <a:schemeClr val="bg1"/>
                  </a:solidFill>
                  <a:latin typeface="Century Gothic" panose="020B0502020202020204" pitchFamily="34" charset="0"/>
                </a:endParaRPr>
              </a:p>
            </p:txBody>
          </p:sp>
        </p:grpSp>
      </p:grpSp>
    </p:spTree>
    <p:extLst>
      <p:ext uri="{BB962C8B-B14F-4D97-AF65-F5344CB8AC3E}">
        <p14:creationId xmlns:p14="http://schemas.microsoft.com/office/powerpoint/2010/main" val="394748749"/>
      </p:ext>
    </p:extLst>
  </p:cSld>
  <p:clrMapOvr>
    <a:masterClrMapping/>
  </p:clrMapOvr>
  <p:transition>
    <p:fade/>
  </p:transition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altLang="zh-CN" dirty="0" err="1">
                <a:ea typeface="微软雅黑" panose="020B0503020204020204" pitchFamily="34" charset="-122"/>
              </a:rPr>
              <a:t>Sangfor</a:t>
            </a:r>
            <a:r>
              <a:rPr lang="en-US" altLang="zh-CN" dirty="0">
                <a:ea typeface="微软雅黑" panose="020B0503020204020204" pitchFamily="34" charset="-122"/>
              </a:rPr>
              <a:t> Technologies</a:t>
            </a:r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r>
              <a:rPr lang="en-US" altLang="zh-CN" dirty="0"/>
              <a:t>Page  </a:t>
            </a:r>
            <a:fld id="{6F6B6950-8D1A-4668-8374-25B44628E0DF}" type="slidenum">
              <a:rPr lang="zh-CN" altLang="en-US" smtClean="0"/>
              <a:pPr/>
              <a:t>2</a:t>
            </a:fld>
            <a:endParaRPr lang="zh-CN" altLang="en-US" dirty="0"/>
          </a:p>
        </p:txBody>
      </p:sp>
      <p:grpSp>
        <p:nvGrpSpPr>
          <p:cNvPr id="5" name="组合 4"/>
          <p:cNvGrpSpPr/>
          <p:nvPr/>
        </p:nvGrpSpPr>
        <p:grpSpPr>
          <a:xfrm>
            <a:off x="2763431" y="2315029"/>
            <a:ext cx="6665138" cy="1901371"/>
            <a:chOff x="2901044" y="2315029"/>
            <a:chExt cx="6674424" cy="1901371"/>
          </a:xfrm>
        </p:grpSpPr>
        <p:sp>
          <p:nvSpPr>
            <p:cNvPr id="6" name="矩形 5"/>
            <p:cNvSpPr/>
            <p:nvPr/>
          </p:nvSpPr>
          <p:spPr>
            <a:xfrm>
              <a:off x="2901044" y="2315029"/>
              <a:ext cx="1901371" cy="1901371"/>
            </a:xfrm>
            <a:prstGeom prst="rect">
              <a:avLst/>
            </a:prstGeom>
            <a:noFill/>
            <a:ln w="31750">
              <a:solidFill>
                <a:srgbClr val="33B79F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altLang="zh-CN" sz="3600" b="1" dirty="0">
                  <a:latin typeface="Century Gothic" panose="020B0502020202020204" pitchFamily="34" charset="0"/>
                </a:rPr>
                <a:t>PART</a:t>
              </a:r>
              <a:r>
                <a:rPr lang="zh-CN" altLang="en-US" sz="3600" b="1" dirty="0">
                  <a:latin typeface="Century Gothic" panose="020B0502020202020204" pitchFamily="34" charset="0"/>
                </a:rPr>
                <a:t> </a:t>
              </a:r>
              <a:r>
                <a:rPr lang="en-US" altLang="zh-CN" sz="3600" b="1" dirty="0">
                  <a:latin typeface="Century Gothic" panose="020B0502020202020204" pitchFamily="34" charset="0"/>
                </a:rPr>
                <a:t>1 </a:t>
              </a:r>
              <a:endParaRPr lang="zh-CN" altLang="en-US" sz="3600" b="1" dirty="0">
                <a:latin typeface="Century Gothic" panose="020B0502020202020204" pitchFamily="34" charset="0"/>
              </a:endParaRPr>
            </a:p>
          </p:txBody>
        </p:sp>
        <p:sp>
          <p:nvSpPr>
            <p:cNvPr id="7" name="矩形 6"/>
            <p:cNvSpPr/>
            <p:nvPr/>
          </p:nvSpPr>
          <p:spPr>
            <a:xfrm>
              <a:off x="5069248" y="2603994"/>
              <a:ext cx="4506220" cy="1323439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en-US" altLang="zh-CN" sz="4000" b="1" dirty="0">
                  <a:solidFill>
                    <a:schemeClr val="bg1"/>
                  </a:solidFill>
                  <a:latin typeface="Century Gothic" panose="020B0502020202020204" pitchFamily="34" charset="0"/>
                  <a:ea typeface="微软雅黑" charset="-122"/>
                </a:rPr>
                <a:t>Background and </a:t>
              </a:r>
            </a:p>
            <a:p>
              <a:r>
                <a:rPr lang="en-US" altLang="zh-CN" sz="4000" b="1" dirty="0">
                  <a:solidFill>
                    <a:schemeClr val="bg1"/>
                  </a:solidFill>
                  <a:latin typeface="Century Gothic" panose="020B0502020202020204" pitchFamily="34" charset="0"/>
                  <a:ea typeface="微软雅黑" charset="-122"/>
                </a:rPr>
                <a:t>Trends</a:t>
              </a:r>
              <a:endParaRPr lang="zh-CN" altLang="en-US" sz="4000" b="1" dirty="0">
                <a:solidFill>
                  <a:schemeClr val="bg1"/>
                </a:solidFill>
                <a:latin typeface="Century Gothic" panose="020B0502020202020204" pitchFamily="34" charset="0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2091619291"/>
      </p:ext>
    </p:extLst>
  </p:cSld>
  <p:clrMapOvr>
    <a:masterClrMapping/>
  </p:clrMapOvr>
  <p:transition>
    <p:fade/>
  </p:transition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矩形 12">
            <a:extLst>
              <a:ext uri="{FF2B5EF4-FFF2-40B4-BE49-F238E27FC236}">
                <a16:creationId xmlns:a16="http://schemas.microsoft.com/office/drawing/2014/main" id="{33984767-84B2-B54C-AD6F-B6186F3C724C}"/>
              </a:ext>
            </a:extLst>
          </p:cNvPr>
          <p:cNvSpPr/>
          <p:nvPr/>
        </p:nvSpPr>
        <p:spPr>
          <a:xfrm>
            <a:off x="1422053" y="1645295"/>
            <a:ext cx="4172850" cy="2537178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8" name="矩形 47">
            <a:extLst>
              <a:ext uri="{FF2B5EF4-FFF2-40B4-BE49-F238E27FC236}">
                <a16:creationId xmlns:a16="http://schemas.microsoft.com/office/drawing/2014/main" id="{720A7AFD-FDFF-FE4C-B05A-407A7636C709}"/>
              </a:ext>
            </a:extLst>
          </p:cNvPr>
          <p:cNvSpPr/>
          <p:nvPr/>
        </p:nvSpPr>
        <p:spPr>
          <a:xfrm>
            <a:off x="1422054" y="4146252"/>
            <a:ext cx="4172849" cy="439219"/>
          </a:xfrm>
          <a:prstGeom prst="rect">
            <a:avLst/>
          </a:prstGeom>
          <a:gradFill flip="none" rotWithShape="1">
            <a:gsLst>
              <a:gs pos="0">
                <a:srgbClr val="1651AA"/>
              </a:gs>
              <a:gs pos="100000">
                <a:srgbClr val="33B79F"/>
              </a:gs>
            </a:gsLst>
            <a:lin ang="27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9" name="矩形 48">
            <a:extLst>
              <a:ext uri="{FF2B5EF4-FFF2-40B4-BE49-F238E27FC236}">
                <a16:creationId xmlns:a16="http://schemas.microsoft.com/office/drawing/2014/main" id="{0C075953-31A9-764D-8F22-736376C293E2}"/>
              </a:ext>
            </a:extLst>
          </p:cNvPr>
          <p:cNvSpPr/>
          <p:nvPr/>
        </p:nvSpPr>
        <p:spPr>
          <a:xfrm>
            <a:off x="1422054" y="1647265"/>
            <a:ext cx="4172849" cy="2936237"/>
          </a:xfrm>
          <a:prstGeom prst="rect">
            <a:avLst/>
          </a:prstGeom>
          <a:noFill/>
          <a:ln>
            <a:gradFill>
              <a:gsLst>
                <a:gs pos="0">
                  <a:srgbClr val="33B79F"/>
                </a:gs>
                <a:gs pos="100000">
                  <a:srgbClr val="1651AA"/>
                </a:gs>
              </a:gsLst>
              <a:lin ang="5400000" scaled="1"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2" name="矩形 11">
            <a:extLst>
              <a:ext uri="{FF2B5EF4-FFF2-40B4-BE49-F238E27FC236}">
                <a16:creationId xmlns:a16="http://schemas.microsoft.com/office/drawing/2014/main" id="{97357947-47A5-A449-8DAB-B31FCEBD2B98}"/>
              </a:ext>
            </a:extLst>
          </p:cNvPr>
          <p:cNvSpPr/>
          <p:nvPr/>
        </p:nvSpPr>
        <p:spPr>
          <a:xfrm>
            <a:off x="6552854" y="4112830"/>
            <a:ext cx="4172849" cy="472642"/>
          </a:xfrm>
          <a:prstGeom prst="rect">
            <a:avLst/>
          </a:prstGeom>
          <a:gradFill flip="none" rotWithShape="1">
            <a:gsLst>
              <a:gs pos="0">
                <a:srgbClr val="1651AA"/>
              </a:gs>
              <a:gs pos="100000">
                <a:srgbClr val="33B79F"/>
              </a:gs>
            </a:gsLst>
            <a:lin ang="27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altLang="zh-CN">
                <a:ea typeface="微软雅黑" panose="020B0503020204020204" pitchFamily="34" charset="-122"/>
              </a:rPr>
              <a:t>Sangfor Technologies</a:t>
            </a:r>
            <a:endParaRPr lang="en-US" altLang="zh-CN" dirty="0">
              <a:ea typeface="微软雅黑" panose="020B0503020204020204" pitchFamily="34" charset="-122"/>
            </a:endParaRPr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r>
              <a:rPr lang="en-US" altLang="zh-CN"/>
              <a:t>Page  </a:t>
            </a:r>
            <a:fld id="{6F6B6950-8D1A-4668-8374-25B44628E0DF}" type="slidenum">
              <a:rPr lang="zh-CN" altLang="en-US" smtClean="0"/>
              <a:pPr/>
              <a:t>3</a:t>
            </a:fld>
            <a:endParaRPr lang="zh-CN" altLang="en-US" dirty="0"/>
          </a:p>
        </p:txBody>
      </p:sp>
      <p:pic>
        <p:nvPicPr>
          <p:cNvPr id="11" name="图片 10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004040" y="242315"/>
            <a:ext cx="1813144" cy="595886"/>
          </a:xfrm>
          <a:prstGeom prst="rect">
            <a:avLst/>
          </a:prstGeom>
        </p:spPr>
      </p:pic>
      <p:grpSp>
        <p:nvGrpSpPr>
          <p:cNvPr id="19" name="组合 18"/>
          <p:cNvGrpSpPr/>
          <p:nvPr/>
        </p:nvGrpSpPr>
        <p:grpSpPr>
          <a:xfrm>
            <a:off x="1" y="200326"/>
            <a:ext cx="7213197" cy="954107"/>
            <a:chOff x="1" y="200326"/>
            <a:chExt cx="7213197" cy="954107"/>
          </a:xfrm>
        </p:grpSpPr>
        <p:sp>
          <p:nvSpPr>
            <p:cNvPr id="20" name="矩形 19"/>
            <p:cNvSpPr/>
            <p:nvPr/>
          </p:nvSpPr>
          <p:spPr>
            <a:xfrm>
              <a:off x="1" y="311234"/>
              <a:ext cx="396240" cy="326939"/>
            </a:xfrm>
            <a:prstGeom prst="rect">
              <a:avLst/>
            </a:prstGeom>
            <a:solidFill>
              <a:srgbClr val="34569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bg1"/>
                </a:solidFill>
              </a:endParaRPr>
            </a:p>
          </p:txBody>
        </p:sp>
        <p:sp>
          <p:nvSpPr>
            <p:cNvPr id="21" name="矩形 20"/>
            <p:cNvSpPr/>
            <p:nvPr/>
          </p:nvSpPr>
          <p:spPr>
            <a:xfrm>
              <a:off x="579651" y="200326"/>
              <a:ext cx="6633547" cy="954107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en-US" altLang="zh-CN" sz="2800" b="1" dirty="0">
                  <a:solidFill>
                    <a:schemeClr val="bg1"/>
                  </a:solidFill>
                  <a:latin typeface="Century Gothic" panose="020B0502020202020204" pitchFamily="34" charset="0"/>
                  <a:ea typeface="微软雅黑" charset="-122"/>
                </a:rPr>
                <a:t>MPLS Network Does Not Support True </a:t>
              </a:r>
            </a:p>
            <a:p>
              <a:r>
                <a:rPr lang="en-US" altLang="zh-CN" sz="2800" b="1" dirty="0">
                  <a:solidFill>
                    <a:schemeClr val="bg1"/>
                  </a:solidFill>
                  <a:latin typeface="Century Gothic" panose="020B0502020202020204" pitchFamily="34" charset="0"/>
                  <a:ea typeface="微软雅黑" charset="-122"/>
                </a:rPr>
                <a:t>Business Change </a:t>
              </a:r>
            </a:p>
          </p:txBody>
        </p:sp>
        <p:sp>
          <p:nvSpPr>
            <p:cNvPr id="22" name="矩形 21"/>
            <p:cNvSpPr/>
            <p:nvPr/>
          </p:nvSpPr>
          <p:spPr>
            <a:xfrm>
              <a:off x="393853" y="311234"/>
              <a:ext cx="65722" cy="326939"/>
            </a:xfrm>
            <a:prstGeom prst="rect">
              <a:avLst/>
            </a:prstGeom>
            <a:solidFill>
              <a:srgbClr val="00B0F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bg1"/>
                </a:solidFill>
              </a:endParaRPr>
            </a:p>
          </p:txBody>
        </p:sp>
      </p:grpSp>
      <p:sp>
        <p:nvSpPr>
          <p:cNvPr id="74" name="ïšļïdê">
            <a:extLst>
              <a:ext uri="{FF2B5EF4-FFF2-40B4-BE49-F238E27FC236}">
                <a16:creationId xmlns:a16="http://schemas.microsoft.com/office/drawing/2014/main" id="{716FA969-629D-44AD-B325-F24C5F1CE275}"/>
              </a:ext>
            </a:extLst>
          </p:cNvPr>
          <p:cNvSpPr txBox="1"/>
          <p:nvPr/>
        </p:nvSpPr>
        <p:spPr bwMode="auto">
          <a:xfrm>
            <a:off x="2098764" y="4125834"/>
            <a:ext cx="2948799" cy="402999"/>
          </a:xfrm>
          <a:prstGeom prst="rect">
            <a:avLst/>
          </a:prstGeom>
          <a:noFill/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1440" tIns="45720" rIns="91440" bIns="45720" anchor="b" anchorCtr="0">
            <a:normAutofit fontScale="85000" lnSpcReduction="10000"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</a:defRPr>
            </a:lvl9pPr>
          </a:lstStyle>
          <a:p>
            <a:pPr>
              <a:lnSpc>
                <a:spcPct val="120000"/>
              </a:lnSpc>
              <a:spcBef>
                <a:spcPct val="0"/>
              </a:spcBef>
            </a:pPr>
            <a:r>
              <a:rPr lang="en-US" altLang="zh-CN" sz="2000" b="1" dirty="0">
                <a:solidFill>
                  <a:schemeClr val="bg1"/>
                </a:solidFill>
              </a:rPr>
              <a:t>Apps explosive increase </a:t>
            </a:r>
          </a:p>
        </p:txBody>
      </p:sp>
      <p:sp>
        <p:nvSpPr>
          <p:cNvPr id="70" name="iş1ïḑé">
            <a:extLst>
              <a:ext uri="{FF2B5EF4-FFF2-40B4-BE49-F238E27FC236}">
                <a16:creationId xmlns:a16="http://schemas.microsoft.com/office/drawing/2014/main" id="{CA41349A-BDAF-4B05-97A8-E4C58FBF0C7B}"/>
              </a:ext>
            </a:extLst>
          </p:cNvPr>
          <p:cNvSpPr txBox="1"/>
          <p:nvPr/>
        </p:nvSpPr>
        <p:spPr bwMode="auto">
          <a:xfrm>
            <a:off x="7213198" y="4182473"/>
            <a:ext cx="2948799" cy="402999"/>
          </a:xfrm>
          <a:prstGeom prst="rect">
            <a:avLst/>
          </a:prstGeom>
          <a:noFill/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1440" tIns="45720" rIns="91440" bIns="45720" anchor="b" anchorCtr="0">
            <a:normAutofit fontScale="85000" lnSpcReduction="10000"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</a:defRPr>
            </a:lvl9pPr>
          </a:lstStyle>
          <a:p>
            <a:pPr>
              <a:lnSpc>
                <a:spcPct val="120000"/>
              </a:lnSpc>
              <a:spcBef>
                <a:spcPct val="0"/>
              </a:spcBef>
            </a:pPr>
            <a:r>
              <a:rPr lang="en-US" altLang="zh-CN" sz="2000" b="1" dirty="0">
                <a:solidFill>
                  <a:schemeClr val="bg1"/>
                </a:solidFill>
              </a:rPr>
              <a:t>Business towards to cloud</a:t>
            </a:r>
          </a:p>
        </p:txBody>
      </p:sp>
      <p:pic>
        <p:nvPicPr>
          <p:cNvPr id="84" name="图片 83">
            <a:extLst>
              <a:ext uri="{FF2B5EF4-FFF2-40B4-BE49-F238E27FC236}">
                <a16:creationId xmlns:a16="http://schemas.microsoft.com/office/drawing/2014/main" id="{695B0554-5ED1-48E6-B225-D3A7F04D581F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r="19430" b="12845"/>
          <a:stretch/>
        </p:blipFill>
        <p:spPr>
          <a:xfrm>
            <a:off x="1480956" y="1679525"/>
            <a:ext cx="1900483" cy="1161860"/>
          </a:xfrm>
          <a:prstGeom prst="rect">
            <a:avLst/>
          </a:prstGeom>
        </p:spPr>
      </p:pic>
      <p:sp>
        <p:nvSpPr>
          <p:cNvPr id="7" name="矩形 6">
            <a:extLst>
              <a:ext uri="{FF2B5EF4-FFF2-40B4-BE49-F238E27FC236}">
                <a16:creationId xmlns:a16="http://schemas.microsoft.com/office/drawing/2014/main" id="{10AD2DED-3591-43EF-A4BB-38680AA6C6A3}"/>
              </a:ext>
            </a:extLst>
          </p:cNvPr>
          <p:cNvSpPr/>
          <p:nvPr/>
        </p:nvSpPr>
        <p:spPr>
          <a:xfrm>
            <a:off x="1466294" y="5395797"/>
            <a:ext cx="1678329" cy="402999"/>
          </a:xfrm>
          <a:prstGeom prst="rect">
            <a:avLst/>
          </a:prstGeom>
          <a:solidFill>
            <a:srgbClr val="00B0F0"/>
          </a:solidFill>
          <a:ln w="85725">
            <a:solidFill>
              <a:srgbClr val="00B0F0">
                <a:alpha val="31000"/>
              </a:srgb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z="1400" b="1" dirty="0"/>
              <a:t>Bandwidth</a:t>
            </a:r>
            <a:endParaRPr lang="zh-CN" altLang="en-US" sz="1400" b="1" dirty="0"/>
          </a:p>
        </p:txBody>
      </p:sp>
      <p:sp>
        <p:nvSpPr>
          <p:cNvPr id="8" name="矩形 7">
            <a:extLst>
              <a:ext uri="{FF2B5EF4-FFF2-40B4-BE49-F238E27FC236}">
                <a16:creationId xmlns:a16="http://schemas.microsoft.com/office/drawing/2014/main" id="{7C725CDF-3806-4EB1-BD54-D6C39E84988C}"/>
              </a:ext>
            </a:extLst>
          </p:cNvPr>
          <p:cNvSpPr/>
          <p:nvPr/>
        </p:nvSpPr>
        <p:spPr>
          <a:xfrm>
            <a:off x="3876388" y="5395796"/>
            <a:ext cx="1678329" cy="402999"/>
          </a:xfrm>
          <a:prstGeom prst="rect">
            <a:avLst/>
          </a:prstGeom>
          <a:solidFill>
            <a:srgbClr val="33B79F"/>
          </a:solidFill>
          <a:ln w="85725">
            <a:solidFill>
              <a:srgbClr val="33B79F">
                <a:alpha val="36000"/>
              </a:srgb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z="1400" b="1" dirty="0"/>
              <a:t>Cost</a:t>
            </a:r>
            <a:endParaRPr lang="zh-CN" altLang="en-US" sz="1400" b="1" dirty="0"/>
          </a:p>
        </p:txBody>
      </p:sp>
      <p:sp>
        <p:nvSpPr>
          <p:cNvPr id="9" name="矩形 8">
            <a:extLst>
              <a:ext uri="{FF2B5EF4-FFF2-40B4-BE49-F238E27FC236}">
                <a16:creationId xmlns:a16="http://schemas.microsoft.com/office/drawing/2014/main" id="{4959A83F-682D-4A0A-9718-6156EA6CEED9}"/>
              </a:ext>
            </a:extLst>
          </p:cNvPr>
          <p:cNvSpPr/>
          <p:nvPr/>
        </p:nvSpPr>
        <p:spPr>
          <a:xfrm>
            <a:off x="6552854" y="5394537"/>
            <a:ext cx="1678329" cy="402999"/>
          </a:xfrm>
          <a:prstGeom prst="rect">
            <a:avLst/>
          </a:prstGeom>
          <a:solidFill>
            <a:srgbClr val="1651AA"/>
          </a:solidFill>
          <a:ln w="85725">
            <a:solidFill>
              <a:srgbClr val="1651AA">
                <a:alpha val="35000"/>
              </a:srgb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z="1400" b="1" dirty="0"/>
              <a:t>Availability</a:t>
            </a:r>
            <a:endParaRPr lang="zh-CN" altLang="en-US" sz="1400" b="1" dirty="0"/>
          </a:p>
        </p:txBody>
      </p:sp>
      <p:sp>
        <p:nvSpPr>
          <p:cNvPr id="10" name="矩形 9">
            <a:extLst>
              <a:ext uri="{FF2B5EF4-FFF2-40B4-BE49-F238E27FC236}">
                <a16:creationId xmlns:a16="http://schemas.microsoft.com/office/drawing/2014/main" id="{A10FD9EB-ABFA-411E-BC14-6800E1A26EDB}"/>
              </a:ext>
            </a:extLst>
          </p:cNvPr>
          <p:cNvSpPr/>
          <p:nvPr/>
        </p:nvSpPr>
        <p:spPr>
          <a:xfrm>
            <a:off x="8965232" y="5394536"/>
            <a:ext cx="1678329" cy="402999"/>
          </a:xfrm>
          <a:prstGeom prst="rect">
            <a:avLst/>
          </a:prstGeom>
          <a:ln w="85725">
            <a:solidFill>
              <a:srgbClr val="5C9AD5">
                <a:alpha val="45000"/>
              </a:srgb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z="1400" b="1" dirty="0"/>
              <a:t>Experience</a:t>
            </a:r>
            <a:endParaRPr lang="zh-CN" altLang="en-US" sz="1400" b="1" dirty="0"/>
          </a:p>
        </p:txBody>
      </p:sp>
      <p:pic>
        <p:nvPicPr>
          <p:cNvPr id="5" name="图片 4">
            <a:extLst>
              <a:ext uri="{FF2B5EF4-FFF2-40B4-BE49-F238E27FC236}">
                <a16:creationId xmlns:a16="http://schemas.microsoft.com/office/drawing/2014/main" id="{CD947C2F-F6EF-FF47-89F5-99C8CCE55369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52854" y="1650795"/>
            <a:ext cx="4172848" cy="2495992"/>
          </a:xfrm>
          <a:prstGeom prst="rect">
            <a:avLst/>
          </a:prstGeom>
          <a:ln w="25400">
            <a:noFill/>
          </a:ln>
        </p:spPr>
      </p:pic>
      <p:sp>
        <p:nvSpPr>
          <p:cNvPr id="47" name="矩形 46">
            <a:extLst>
              <a:ext uri="{FF2B5EF4-FFF2-40B4-BE49-F238E27FC236}">
                <a16:creationId xmlns:a16="http://schemas.microsoft.com/office/drawing/2014/main" id="{DB46C6E0-B4D3-2A47-9C05-B62E14E4F86F}"/>
              </a:ext>
            </a:extLst>
          </p:cNvPr>
          <p:cNvSpPr/>
          <p:nvPr/>
        </p:nvSpPr>
        <p:spPr>
          <a:xfrm>
            <a:off x="6552854" y="1647265"/>
            <a:ext cx="4172849" cy="2936237"/>
          </a:xfrm>
          <a:prstGeom prst="rect">
            <a:avLst/>
          </a:prstGeom>
          <a:noFill/>
          <a:ln>
            <a:gradFill>
              <a:gsLst>
                <a:gs pos="0">
                  <a:srgbClr val="33B79F"/>
                </a:gs>
                <a:gs pos="100000">
                  <a:srgbClr val="1651AA"/>
                </a:gs>
              </a:gsLst>
              <a:lin ang="5400000" scaled="1"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2050" name="Picture 2">
            <a:extLst>
              <a:ext uri="{FF2B5EF4-FFF2-40B4-BE49-F238E27FC236}">
                <a16:creationId xmlns:a16="http://schemas.microsoft.com/office/drawing/2014/main" id="{40965A82-7EEB-F04C-92CB-85C43F44560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 cstate="print">
            <a:alphaModFix/>
            <a:extLst>
              <a:ext uri="{BEBA8EAE-BF5A-486C-A8C5-ECC9F3942E4B}">
                <a14:imgProps xmlns:a14="http://schemas.microsoft.com/office/drawing/2010/main">
                  <a14:imgLayer r:embed="rId7">
                    <a14:imgEffect>
                      <a14:brightnessContrast bright="11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58352" y="2924711"/>
            <a:ext cx="2052604" cy="118109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5" name="图片 14">
            <a:extLst>
              <a:ext uri="{FF2B5EF4-FFF2-40B4-BE49-F238E27FC236}">
                <a16:creationId xmlns:a16="http://schemas.microsoft.com/office/drawing/2014/main" id="{9915E1F9-2496-844F-9042-E77FE893E761}"/>
              </a:ext>
            </a:extLst>
          </p:cNvPr>
          <p:cNvPicPr>
            <a:picLocks noChangeAspect="1"/>
          </p:cNvPicPr>
          <p:nvPr/>
        </p:nvPicPr>
        <p:blipFill rotWithShape="1"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0263" b="25765"/>
          <a:stretch/>
        </p:blipFill>
        <p:spPr>
          <a:xfrm>
            <a:off x="3460011" y="1681520"/>
            <a:ext cx="2094706" cy="1155224"/>
          </a:xfrm>
          <a:prstGeom prst="rect">
            <a:avLst/>
          </a:prstGeom>
        </p:spPr>
      </p:pic>
      <p:pic>
        <p:nvPicPr>
          <p:cNvPr id="17" name="图片 16">
            <a:extLst>
              <a:ext uri="{FF2B5EF4-FFF2-40B4-BE49-F238E27FC236}">
                <a16:creationId xmlns:a16="http://schemas.microsoft.com/office/drawing/2014/main" id="{F397008D-F2E4-5B40-BCB3-9A2A1447EB04}"/>
              </a:ext>
            </a:extLst>
          </p:cNvPr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80955" y="2890067"/>
            <a:ext cx="1893449" cy="118109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47697681"/>
      </p:ext>
    </p:extLst>
  </p:cSld>
  <p:clrMapOvr>
    <a:masterClrMapping/>
  </p:clrMapOvr>
  <p:transition>
    <p:fade/>
  </p:transition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altLang="zh-CN">
                <a:ea typeface="微软雅黑" panose="020B0503020204020204" pitchFamily="34" charset="-122"/>
              </a:rPr>
              <a:t>Sangfor Technologies</a:t>
            </a:r>
            <a:endParaRPr lang="en-US" altLang="zh-CN" dirty="0">
              <a:ea typeface="微软雅黑" panose="020B0503020204020204" pitchFamily="34" charset="-122"/>
            </a:endParaRPr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r>
              <a:rPr lang="en-US" altLang="zh-CN"/>
              <a:t>Page  </a:t>
            </a:r>
            <a:fld id="{6F6B6950-8D1A-4668-8374-25B44628E0DF}" type="slidenum">
              <a:rPr lang="zh-CN" altLang="en-US" smtClean="0"/>
              <a:pPr/>
              <a:t>4</a:t>
            </a:fld>
            <a:endParaRPr lang="zh-CN" altLang="en-US" dirty="0"/>
          </a:p>
        </p:txBody>
      </p:sp>
      <p:pic>
        <p:nvPicPr>
          <p:cNvPr id="11" name="图片 10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004040" y="242315"/>
            <a:ext cx="1813144" cy="595886"/>
          </a:xfrm>
          <a:prstGeom prst="rect">
            <a:avLst/>
          </a:prstGeom>
        </p:spPr>
      </p:pic>
      <p:grpSp>
        <p:nvGrpSpPr>
          <p:cNvPr id="19" name="组合 18"/>
          <p:cNvGrpSpPr/>
          <p:nvPr/>
        </p:nvGrpSpPr>
        <p:grpSpPr>
          <a:xfrm>
            <a:off x="1" y="200326"/>
            <a:ext cx="7100987" cy="523220"/>
            <a:chOff x="1" y="200326"/>
            <a:chExt cx="7100987" cy="523220"/>
          </a:xfrm>
        </p:grpSpPr>
        <p:sp>
          <p:nvSpPr>
            <p:cNvPr id="20" name="矩形 19"/>
            <p:cNvSpPr/>
            <p:nvPr/>
          </p:nvSpPr>
          <p:spPr>
            <a:xfrm>
              <a:off x="1" y="311234"/>
              <a:ext cx="396240" cy="326939"/>
            </a:xfrm>
            <a:prstGeom prst="rect">
              <a:avLst/>
            </a:prstGeom>
            <a:solidFill>
              <a:srgbClr val="34569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bg1"/>
                </a:solidFill>
              </a:endParaRPr>
            </a:p>
          </p:txBody>
        </p:sp>
        <p:sp>
          <p:nvSpPr>
            <p:cNvPr id="21" name="矩形 20"/>
            <p:cNvSpPr/>
            <p:nvPr/>
          </p:nvSpPr>
          <p:spPr>
            <a:xfrm>
              <a:off x="579651" y="200326"/>
              <a:ext cx="6521337" cy="523220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en-US" altLang="zh-CN" sz="2800" b="1" dirty="0">
                  <a:solidFill>
                    <a:schemeClr val="bg1"/>
                  </a:solidFill>
                  <a:latin typeface="Century Gothic" panose="020B0502020202020204" pitchFamily="34" charset="0"/>
                  <a:ea typeface="微软雅黑" charset="-122"/>
                </a:rPr>
                <a:t>Security Events Appear One-by-One</a:t>
              </a:r>
            </a:p>
          </p:txBody>
        </p:sp>
        <p:sp>
          <p:nvSpPr>
            <p:cNvPr id="22" name="矩形 21"/>
            <p:cNvSpPr/>
            <p:nvPr/>
          </p:nvSpPr>
          <p:spPr>
            <a:xfrm>
              <a:off x="393853" y="311234"/>
              <a:ext cx="65722" cy="326939"/>
            </a:xfrm>
            <a:prstGeom prst="rect">
              <a:avLst/>
            </a:prstGeom>
            <a:solidFill>
              <a:srgbClr val="00B0F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bg1"/>
                </a:solidFill>
              </a:endParaRPr>
            </a:p>
          </p:txBody>
        </p:sp>
      </p:grpSp>
      <p:grpSp>
        <p:nvGrpSpPr>
          <p:cNvPr id="9" name="Google Shape;131;p4">
            <a:extLst>
              <a:ext uri="{FF2B5EF4-FFF2-40B4-BE49-F238E27FC236}">
                <a16:creationId xmlns:a16="http://schemas.microsoft.com/office/drawing/2014/main" id="{8EDE15A9-5868-4358-9FEF-0B5EDED51127}"/>
              </a:ext>
            </a:extLst>
          </p:cNvPr>
          <p:cNvGrpSpPr/>
          <p:nvPr/>
        </p:nvGrpSpPr>
        <p:grpSpPr>
          <a:xfrm>
            <a:off x="2459436" y="1865617"/>
            <a:ext cx="7964181" cy="3921858"/>
            <a:chOff x="0" y="0"/>
            <a:chExt cx="7669213" cy="3776663"/>
          </a:xfrm>
        </p:grpSpPr>
        <p:sp>
          <p:nvSpPr>
            <p:cNvPr id="28" name="Google Shape;132;p4">
              <a:extLst>
                <a:ext uri="{FF2B5EF4-FFF2-40B4-BE49-F238E27FC236}">
                  <a16:creationId xmlns:a16="http://schemas.microsoft.com/office/drawing/2014/main" id="{1BD2333D-C99C-495F-AD6A-CF6194603DE6}"/>
                </a:ext>
              </a:extLst>
            </p:cNvPr>
            <p:cNvSpPr/>
            <p:nvPr/>
          </p:nvSpPr>
          <p:spPr>
            <a:xfrm>
              <a:off x="4770437" y="120650"/>
              <a:ext cx="55563" cy="33338"/>
            </a:xfrm>
            <a:custGeom>
              <a:avLst/>
              <a:gdLst/>
              <a:ahLst/>
              <a:cxnLst/>
              <a:rect l="l" t="t" r="r" b="b"/>
              <a:pathLst>
                <a:path w="15" h="9" extrusionOk="0">
                  <a:moveTo>
                    <a:pt x="8" y="1"/>
                  </a:moveTo>
                  <a:cubicBezTo>
                    <a:pt x="9" y="0"/>
                    <a:pt x="9" y="1"/>
                    <a:pt x="9" y="2"/>
                  </a:cubicBezTo>
                  <a:cubicBezTo>
                    <a:pt x="10" y="4"/>
                    <a:pt x="15" y="4"/>
                    <a:pt x="12" y="8"/>
                  </a:cubicBezTo>
                  <a:cubicBezTo>
                    <a:pt x="8" y="9"/>
                    <a:pt x="10" y="3"/>
                    <a:pt x="5" y="5"/>
                  </a:cubicBezTo>
                  <a:cubicBezTo>
                    <a:pt x="0" y="3"/>
                    <a:pt x="11" y="5"/>
                    <a:pt x="8" y="1"/>
                  </a:cubicBezTo>
                  <a:close/>
                </a:path>
              </a:pathLst>
            </a:custGeom>
            <a:solidFill>
              <a:srgbClr val="5F7491"/>
            </a:solidFill>
            <a:ln>
              <a:noFill/>
            </a:ln>
          </p:spPr>
          <p:txBody>
            <a:bodyPr spcFirstLastPara="1" wrap="square" lIns="91425" tIns="45700" rIns="91425" bIns="45700" anchor="t" anchorCtr="0">
              <a:noAutofit/>
            </a:bodyPr>
            <a:lstStyle>
              <a:defPPr marR="0" lvl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</a:defPPr>
              <a:lvl1pPr marR="0" lvl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1pPr>
              <a:lvl2pPr marR="0" lvl="1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2pPr>
              <a:lvl3pPr marR="0" lvl="2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3pPr>
              <a:lvl4pPr marR="0" lvl="3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4pPr>
              <a:lvl5pPr marR="0" lvl="4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5pPr>
              <a:lvl6pPr marR="0" lvl="5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6pPr>
              <a:lvl7pPr marR="0" lvl="6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7pPr>
              <a:lvl8pPr marR="0" lvl="7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8pPr>
              <a:lvl9pPr marR="0" lvl="8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9pPr>
            </a:lstStyle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rgbClr val="000000"/>
                </a:solidFill>
                <a:latin typeface="Century Gothic"/>
                <a:ea typeface="Century Gothic"/>
                <a:cs typeface="Century Gothic"/>
                <a:sym typeface="Century Gothic"/>
              </a:endParaRPr>
            </a:p>
          </p:txBody>
        </p:sp>
        <p:sp>
          <p:nvSpPr>
            <p:cNvPr id="29" name="Google Shape;133;p4">
              <a:extLst>
                <a:ext uri="{FF2B5EF4-FFF2-40B4-BE49-F238E27FC236}">
                  <a16:creationId xmlns:a16="http://schemas.microsoft.com/office/drawing/2014/main" id="{8A27024A-4F85-432A-9FAC-370675596D1A}"/>
                </a:ext>
              </a:extLst>
            </p:cNvPr>
            <p:cNvSpPr/>
            <p:nvPr/>
          </p:nvSpPr>
          <p:spPr>
            <a:xfrm>
              <a:off x="5573712" y="120650"/>
              <a:ext cx="109538" cy="60325"/>
            </a:xfrm>
            <a:custGeom>
              <a:avLst/>
              <a:gdLst/>
              <a:ahLst/>
              <a:cxnLst/>
              <a:rect l="l" t="t" r="r" b="b"/>
              <a:pathLst>
                <a:path w="29" h="16" extrusionOk="0">
                  <a:moveTo>
                    <a:pt x="28" y="12"/>
                  </a:moveTo>
                  <a:cubicBezTo>
                    <a:pt x="24" y="12"/>
                    <a:pt x="17" y="10"/>
                    <a:pt x="17" y="15"/>
                  </a:cubicBezTo>
                  <a:cubicBezTo>
                    <a:pt x="14" y="13"/>
                    <a:pt x="9" y="16"/>
                    <a:pt x="3" y="15"/>
                  </a:cubicBezTo>
                  <a:cubicBezTo>
                    <a:pt x="3" y="12"/>
                    <a:pt x="2" y="12"/>
                    <a:pt x="0" y="12"/>
                  </a:cubicBezTo>
                  <a:cubicBezTo>
                    <a:pt x="3" y="3"/>
                    <a:pt x="11" y="0"/>
                    <a:pt x="22" y="1"/>
                  </a:cubicBezTo>
                  <a:cubicBezTo>
                    <a:pt x="21" y="4"/>
                    <a:pt x="26" y="2"/>
                    <a:pt x="27" y="3"/>
                  </a:cubicBezTo>
                  <a:cubicBezTo>
                    <a:pt x="27" y="5"/>
                    <a:pt x="24" y="5"/>
                    <a:pt x="24" y="5"/>
                  </a:cubicBezTo>
                  <a:cubicBezTo>
                    <a:pt x="23" y="7"/>
                    <a:pt x="29" y="5"/>
                    <a:pt x="28" y="12"/>
                  </a:cubicBezTo>
                  <a:close/>
                </a:path>
              </a:pathLst>
            </a:custGeom>
            <a:solidFill>
              <a:srgbClr val="5F7491"/>
            </a:solidFill>
            <a:ln>
              <a:noFill/>
            </a:ln>
          </p:spPr>
          <p:txBody>
            <a:bodyPr spcFirstLastPara="1" wrap="square" lIns="91425" tIns="45700" rIns="91425" bIns="45700" anchor="t" anchorCtr="0">
              <a:noAutofit/>
            </a:bodyPr>
            <a:lstStyle>
              <a:defPPr marR="0" lvl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</a:defPPr>
              <a:lvl1pPr marR="0" lvl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1pPr>
              <a:lvl2pPr marR="0" lvl="1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2pPr>
              <a:lvl3pPr marR="0" lvl="2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3pPr>
              <a:lvl4pPr marR="0" lvl="3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4pPr>
              <a:lvl5pPr marR="0" lvl="4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5pPr>
              <a:lvl6pPr marR="0" lvl="5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6pPr>
              <a:lvl7pPr marR="0" lvl="6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7pPr>
              <a:lvl8pPr marR="0" lvl="7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8pPr>
              <a:lvl9pPr marR="0" lvl="8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9pPr>
            </a:lstStyle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rgbClr val="000000"/>
                </a:solidFill>
                <a:latin typeface="Century Gothic"/>
                <a:ea typeface="Century Gothic"/>
                <a:cs typeface="Century Gothic"/>
                <a:sym typeface="Century Gothic"/>
              </a:endParaRPr>
            </a:p>
          </p:txBody>
        </p:sp>
        <p:sp>
          <p:nvSpPr>
            <p:cNvPr id="30" name="Google Shape;134;p4">
              <a:extLst>
                <a:ext uri="{FF2B5EF4-FFF2-40B4-BE49-F238E27FC236}">
                  <a16:creationId xmlns:a16="http://schemas.microsoft.com/office/drawing/2014/main" id="{7650AD36-59F3-4CD0-A9E3-EEAC0CC21BAE}"/>
                </a:ext>
              </a:extLst>
            </p:cNvPr>
            <p:cNvSpPr/>
            <p:nvPr/>
          </p:nvSpPr>
          <p:spPr>
            <a:xfrm>
              <a:off x="4943475" y="128588"/>
              <a:ext cx="55563" cy="30163"/>
            </a:xfrm>
            <a:custGeom>
              <a:avLst/>
              <a:gdLst/>
              <a:ahLst/>
              <a:cxnLst/>
              <a:rect l="l" t="t" r="r" b="b"/>
              <a:pathLst>
                <a:path w="15" h="8" extrusionOk="0">
                  <a:moveTo>
                    <a:pt x="15" y="1"/>
                  </a:moveTo>
                  <a:cubicBezTo>
                    <a:pt x="14" y="3"/>
                    <a:pt x="13" y="5"/>
                    <a:pt x="14" y="7"/>
                  </a:cubicBezTo>
                  <a:cubicBezTo>
                    <a:pt x="11" y="6"/>
                    <a:pt x="10" y="8"/>
                    <a:pt x="8" y="8"/>
                  </a:cubicBezTo>
                  <a:cubicBezTo>
                    <a:pt x="6" y="7"/>
                    <a:pt x="0" y="8"/>
                    <a:pt x="1" y="4"/>
                  </a:cubicBezTo>
                  <a:cubicBezTo>
                    <a:pt x="5" y="5"/>
                    <a:pt x="6" y="1"/>
                    <a:pt x="9" y="4"/>
                  </a:cubicBezTo>
                  <a:cubicBezTo>
                    <a:pt x="12" y="4"/>
                    <a:pt x="11" y="0"/>
                    <a:pt x="15" y="1"/>
                  </a:cubicBezTo>
                  <a:close/>
                </a:path>
              </a:pathLst>
            </a:custGeom>
            <a:solidFill>
              <a:srgbClr val="5F7491"/>
            </a:solidFill>
            <a:ln>
              <a:noFill/>
            </a:ln>
          </p:spPr>
          <p:txBody>
            <a:bodyPr spcFirstLastPara="1" wrap="square" lIns="91425" tIns="45700" rIns="91425" bIns="45700" anchor="t" anchorCtr="0">
              <a:noAutofit/>
            </a:bodyPr>
            <a:lstStyle>
              <a:defPPr marR="0" lvl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</a:defPPr>
              <a:lvl1pPr marR="0" lvl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1pPr>
              <a:lvl2pPr marR="0" lvl="1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2pPr>
              <a:lvl3pPr marR="0" lvl="2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3pPr>
              <a:lvl4pPr marR="0" lvl="3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4pPr>
              <a:lvl5pPr marR="0" lvl="4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5pPr>
              <a:lvl6pPr marR="0" lvl="5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6pPr>
              <a:lvl7pPr marR="0" lvl="6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7pPr>
              <a:lvl8pPr marR="0" lvl="7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8pPr>
              <a:lvl9pPr marR="0" lvl="8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9pPr>
            </a:lstStyle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rgbClr val="000000"/>
                </a:solidFill>
                <a:latin typeface="Century Gothic"/>
                <a:ea typeface="Century Gothic"/>
                <a:cs typeface="Century Gothic"/>
                <a:sym typeface="Century Gothic"/>
              </a:endParaRPr>
            </a:p>
          </p:txBody>
        </p:sp>
        <p:sp>
          <p:nvSpPr>
            <p:cNvPr id="31" name="Google Shape;135;p4">
              <a:extLst>
                <a:ext uri="{FF2B5EF4-FFF2-40B4-BE49-F238E27FC236}">
                  <a16:creationId xmlns:a16="http://schemas.microsoft.com/office/drawing/2014/main" id="{195DBDF3-CBA2-44C7-8A9D-DB47A5747463}"/>
                </a:ext>
              </a:extLst>
            </p:cNvPr>
            <p:cNvSpPr/>
            <p:nvPr/>
          </p:nvSpPr>
          <p:spPr>
            <a:xfrm>
              <a:off x="4605337" y="142875"/>
              <a:ext cx="71438" cy="38100"/>
            </a:xfrm>
            <a:custGeom>
              <a:avLst/>
              <a:gdLst/>
              <a:ahLst/>
              <a:cxnLst/>
              <a:rect l="l" t="t" r="r" b="b"/>
              <a:pathLst>
                <a:path w="19" h="10" extrusionOk="0">
                  <a:moveTo>
                    <a:pt x="18" y="0"/>
                  </a:moveTo>
                  <a:cubicBezTo>
                    <a:pt x="19" y="3"/>
                    <a:pt x="15" y="2"/>
                    <a:pt x="15" y="4"/>
                  </a:cubicBezTo>
                  <a:cubicBezTo>
                    <a:pt x="15" y="5"/>
                    <a:pt x="13" y="8"/>
                    <a:pt x="11" y="9"/>
                  </a:cubicBezTo>
                  <a:cubicBezTo>
                    <a:pt x="8" y="10"/>
                    <a:pt x="9" y="6"/>
                    <a:pt x="8" y="6"/>
                  </a:cubicBezTo>
                  <a:cubicBezTo>
                    <a:pt x="8" y="6"/>
                    <a:pt x="6" y="8"/>
                    <a:pt x="4" y="7"/>
                  </a:cubicBezTo>
                  <a:cubicBezTo>
                    <a:pt x="3" y="7"/>
                    <a:pt x="3" y="4"/>
                    <a:pt x="1" y="4"/>
                  </a:cubicBezTo>
                  <a:cubicBezTo>
                    <a:pt x="0" y="1"/>
                    <a:pt x="7" y="5"/>
                    <a:pt x="8" y="3"/>
                  </a:cubicBezTo>
                  <a:cubicBezTo>
                    <a:pt x="8" y="3"/>
                    <a:pt x="8" y="2"/>
                    <a:pt x="8" y="2"/>
                  </a:cubicBezTo>
                  <a:cubicBezTo>
                    <a:pt x="12" y="1"/>
                    <a:pt x="13" y="1"/>
                    <a:pt x="18" y="0"/>
                  </a:cubicBezTo>
                  <a:close/>
                </a:path>
              </a:pathLst>
            </a:custGeom>
            <a:solidFill>
              <a:srgbClr val="5F7491"/>
            </a:solidFill>
            <a:ln>
              <a:noFill/>
            </a:ln>
          </p:spPr>
          <p:txBody>
            <a:bodyPr spcFirstLastPara="1" wrap="square" lIns="91425" tIns="45700" rIns="91425" bIns="45700" anchor="t" anchorCtr="0">
              <a:noAutofit/>
            </a:bodyPr>
            <a:lstStyle>
              <a:defPPr marR="0" lvl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</a:defPPr>
              <a:lvl1pPr marR="0" lvl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1pPr>
              <a:lvl2pPr marR="0" lvl="1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2pPr>
              <a:lvl3pPr marR="0" lvl="2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3pPr>
              <a:lvl4pPr marR="0" lvl="3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4pPr>
              <a:lvl5pPr marR="0" lvl="4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5pPr>
              <a:lvl6pPr marR="0" lvl="5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6pPr>
              <a:lvl7pPr marR="0" lvl="6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7pPr>
              <a:lvl8pPr marR="0" lvl="7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8pPr>
              <a:lvl9pPr marR="0" lvl="8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9pPr>
            </a:lstStyle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rgbClr val="000000"/>
                </a:solidFill>
                <a:latin typeface="Century Gothic"/>
                <a:ea typeface="Century Gothic"/>
                <a:cs typeface="Century Gothic"/>
                <a:sym typeface="Century Gothic"/>
              </a:endParaRPr>
            </a:p>
          </p:txBody>
        </p:sp>
        <p:sp>
          <p:nvSpPr>
            <p:cNvPr id="32" name="Google Shape;136;p4">
              <a:extLst>
                <a:ext uri="{FF2B5EF4-FFF2-40B4-BE49-F238E27FC236}">
                  <a16:creationId xmlns:a16="http://schemas.microsoft.com/office/drawing/2014/main" id="{F42137A8-1EB3-41A7-BDD8-7308F8D56C20}"/>
                </a:ext>
              </a:extLst>
            </p:cNvPr>
            <p:cNvSpPr/>
            <p:nvPr/>
          </p:nvSpPr>
          <p:spPr>
            <a:xfrm>
              <a:off x="4878387" y="139700"/>
              <a:ext cx="57150" cy="19050"/>
            </a:xfrm>
            <a:custGeom>
              <a:avLst/>
              <a:gdLst/>
              <a:ahLst/>
              <a:cxnLst/>
              <a:rect l="l" t="t" r="r" b="b"/>
              <a:pathLst>
                <a:path w="15" h="5" extrusionOk="0">
                  <a:moveTo>
                    <a:pt x="14" y="5"/>
                  </a:moveTo>
                  <a:cubicBezTo>
                    <a:pt x="10" y="5"/>
                    <a:pt x="6" y="5"/>
                    <a:pt x="3" y="5"/>
                  </a:cubicBezTo>
                  <a:cubicBezTo>
                    <a:pt x="0" y="0"/>
                    <a:pt x="7" y="5"/>
                    <a:pt x="7" y="1"/>
                  </a:cubicBezTo>
                  <a:cubicBezTo>
                    <a:pt x="8" y="4"/>
                    <a:pt x="15" y="0"/>
                    <a:pt x="14" y="5"/>
                  </a:cubicBezTo>
                  <a:close/>
                </a:path>
              </a:pathLst>
            </a:custGeom>
            <a:solidFill>
              <a:srgbClr val="5F7491"/>
            </a:solidFill>
            <a:ln>
              <a:noFill/>
            </a:ln>
          </p:spPr>
          <p:txBody>
            <a:bodyPr spcFirstLastPara="1" wrap="square" lIns="91425" tIns="45700" rIns="91425" bIns="45700" anchor="t" anchorCtr="0">
              <a:noAutofit/>
            </a:bodyPr>
            <a:lstStyle>
              <a:defPPr marR="0" lvl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</a:defPPr>
              <a:lvl1pPr marR="0" lvl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1pPr>
              <a:lvl2pPr marR="0" lvl="1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2pPr>
              <a:lvl3pPr marR="0" lvl="2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3pPr>
              <a:lvl4pPr marR="0" lvl="3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4pPr>
              <a:lvl5pPr marR="0" lvl="4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5pPr>
              <a:lvl6pPr marR="0" lvl="5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6pPr>
              <a:lvl7pPr marR="0" lvl="6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7pPr>
              <a:lvl8pPr marR="0" lvl="7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8pPr>
              <a:lvl9pPr marR="0" lvl="8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9pPr>
            </a:lstStyle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rgbClr val="000000"/>
                </a:solidFill>
                <a:latin typeface="Century Gothic"/>
                <a:ea typeface="Century Gothic"/>
                <a:cs typeface="Century Gothic"/>
                <a:sym typeface="Century Gothic"/>
              </a:endParaRPr>
            </a:p>
          </p:txBody>
        </p:sp>
        <p:sp>
          <p:nvSpPr>
            <p:cNvPr id="33" name="Google Shape;137;p4">
              <a:extLst>
                <a:ext uri="{FF2B5EF4-FFF2-40B4-BE49-F238E27FC236}">
                  <a16:creationId xmlns:a16="http://schemas.microsoft.com/office/drawing/2014/main" id="{48AC11F2-1FFD-4245-A0DD-6396F96655AA}"/>
                </a:ext>
              </a:extLst>
            </p:cNvPr>
            <p:cNvSpPr/>
            <p:nvPr/>
          </p:nvSpPr>
          <p:spPr>
            <a:xfrm>
              <a:off x="4800600" y="165100"/>
              <a:ext cx="66675" cy="23813"/>
            </a:xfrm>
            <a:custGeom>
              <a:avLst/>
              <a:gdLst/>
              <a:ahLst/>
              <a:cxnLst/>
              <a:rect l="l" t="t" r="r" b="b"/>
              <a:pathLst>
                <a:path w="18" h="6" extrusionOk="0">
                  <a:moveTo>
                    <a:pt x="12" y="0"/>
                  </a:moveTo>
                  <a:cubicBezTo>
                    <a:pt x="18" y="2"/>
                    <a:pt x="12" y="1"/>
                    <a:pt x="12" y="5"/>
                  </a:cubicBezTo>
                  <a:cubicBezTo>
                    <a:pt x="8" y="5"/>
                    <a:pt x="2" y="6"/>
                    <a:pt x="0" y="4"/>
                  </a:cubicBezTo>
                  <a:cubicBezTo>
                    <a:pt x="2" y="1"/>
                    <a:pt x="10" y="3"/>
                    <a:pt x="12" y="0"/>
                  </a:cubicBezTo>
                  <a:close/>
                </a:path>
              </a:pathLst>
            </a:custGeom>
            <a:solidFill>
              <a:srgbClr val="5F7491"/>
            </a:solidFill>
            <a:ln>
              <a:noFill/>
            </a:ln>
          </p:spPr>
          <p:txBody>
            <a:bodyPr spcFirstLastPara="1" wrap="square" lIns="91425" tIns="45700" rIns="91425" bIns="45700" anchor="t" anchorCtr="0">
              <a:noAutofit/>
            </a:bodyPr>
            <a:lstStyle>
              <a:defPPr marR="0" lvl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</a:defPPr>
              <a:lvl1pPr marR="0" lvl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1pPr>
              <a:lvl2pPr marR="0" lvl="1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2pPr>
              <a:lvl3pPr marR="0" lvl="2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3pPr>
              <a:lvl4pPr marR="0" lvl="3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4pPr>
              <a:lvl5pPr marR="0" lvl="4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5pPr>
              <a:lvl6pPr marR="0" lvl="5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6pPr>
              <a:lvl7pPr marR="0" lvl="6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7pPr>
              <a:lvl8pPr marR="0" lvl="7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8pPr>
              <a:lvl9pPr marR="0" lvl="8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9pPr>
            </a:lstStyle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rgbClr val="000000"/>
                </a:solidFill>
                <a:latin typeface="Century Gothic"/>
                <a:ea typeface="Century Gothic"/>
                <a:cs typeface="Century Gothic"/>
                <a:sym typeface="Century Gothic"/>
              </a:endParaRPr>
            </a:p>
          </p:txBody>
        </p:sp>
        <p:sp>
          <p:nvSpPr>
            <p:cNvPr id="34" name="Google Shape;138;p4">
              <a:extLst>
                <a:ext uri="{FF2B5EF4-FFF2-40B4-BE49-F238E27FC236}">
                  <a16:creationId xmlns:a16="http://schemas.microsoft.com/office/drawing/2014/main" id="{107992D2-8AD9-4D8E-96A4-AACE906FEE86}"/>
                </a:ext>
              </a:extLst>
            </p:cNvPr>
            <p:cNvSpPr/>
            <p:nvPr/>
          </p:nvSpPr>
          <p:spPr>
            <a:xfrm>
              <a:off x="1446212" y="184150"/>
              <a:ext cx="30163" cy="22225"/>
            </a:xfrm>
            <a:custGeom>
              <a:avLst/>
              <a:gdLst/>
              <a:ahLst/>
              <a:cxnLst/>
              <a:rect l="l" t="t" r="r" b="b"/>
              <a:pathLst>
                <a:path w="8" h="6" extrusionOk="0">
                  <a:moveTo>
                    <a:pt x="0" y="0"/>
                  </a:moveTo>
                  <a:cubicBezTo>
                    <a:pt x="5" y="0"/>
                    <a:pt x="8" y="1"/>
                    <a:pt x="8" y="6"/>
                  </a:cubicBezTo>
                  <a:cubicBezTo>
                    <a:pt x="5" y="4"/>
                    <a:pt x="0" y="5"/>
                    <a:pt x="0" y="0"/>
                  </a:cubicBezTo>
                  <a:close/>
                </a:path>
              </a:pathLst>
            </a:custGeom>
            <a:solidFill>
              <a:srgbClr val="5F7491"/>
            </a:solidFill>
            <a:ln>
              <a:noFill/>
            </a:ln>
          </p:spPr>
          <p:txBody>
            <a:bodyPr spcFirstLastPara="1" wrap="square" lIns="91425" tIns="45700" rIns="91425" bIns="45700" anchor="t" anchorCtr="0">
              <a:noAutofit/>
            </a:bodyPr>
            <a:lstStyle>
              <a:defPPr marR="0" lvl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</a:defPPr>
              <a:lvl1pPr marR="0" lvl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1pPr>
              <a:lvl2pPr marR="0" lvl="1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2pPr>
              <a:lvl3pPr marR="0" lvl="2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3pPr>
              <a:lvl4pPr marR="0" lvl="3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4pPr>
              <a:lvl5pPr marR="0" lvl="4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5pPr>
              <a:lvl6pPr marR="0" lvl="5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6pPr>
              <a:lvl7pPr marR="0" lvl="6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7pPr>
              <a:lvl8pPr marR="0" lvl="7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8pPr>
              <a:lvl9pPr marR="0" lvl="8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9pPr>
            </a:lstStyle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rgbClr val="000000"/>
                </a:solidFill>
                <a:latin typeface="Century Gothic"/>
                <a:ea typeface="Century Gothic"/>
                <a:cs typeface="Century Gothic"/>
                <a:sym typeface="Century Gothic"/>
              </a:endParaRPr>
            </a:p>
          </p:txBody>
        </p:sp>
        <p:sp>
          <p:nvSpPr>
            <p:cNvPr id="35" name="Google Shape;139;p4">
              <a:extLst>
                <a:ext uri="{FF2B5EF4-FFF2-40B4-BE49-F238E27FC236}">
                  <a16:creationId xmlns:a16="http://schemas.microsoft.com/office/drawing/2014/main" id="{0DDF0C7B-0C52-404C-BEEE-64B6F14BEAA1}"/>
                </a:ext>
              </a:extLst>
            </p:cNvPr>
            <p:cNvSpPr/>
            <p:nvPr/>
          </p:nvSpPr>
          <p:spPr>
            <a:xfrm>
              <a:off x="5611812" y="180975"/>
              <a:ext cx="123825" cy="63500"/>
            </a:xfrm>
            <a:custGeom>
              <a:avLst/>
              <a:gdLst/>
              <a:ahLst/>
              <a:cxnLst/>
              <a:rect l="l" t="t" r="r" b="b"/>
              <a:pathLst>
                <a:path w="33" h="17" extrusionOk="0">
                  <a:moveTo>
                    <a:pt x="29" y="4"/>
                  </a:moveTo>
                  <a:cubicBezTo>
                    <a:pt x="28" y="8"/>
                    <a:pt x="24" y="11"/>
                    <a:pt x="32" y="11"/>
                  </a:cubicBezTo>
                  <a:cubicBezTo>
                    <a:pt x="33" y="17"/>
                    <a:pt x="23" y="16"/>
                    <a:pt x="18" y="15"/>
                  </a:cubicBezTo>
                  <a:cubicBezTo>
                    <a:pt x="16" y="15"/>
                    <a:pt x="16" y="15"/>
                    <a:pt x="15" y="14"/>
                  </a:cubicBezTo>
                  <a:cubicBezTo>
                    <a:pt x="12" y="11"/>
                    <a:pt x="13" y="16"/>
                    <a:pt x="10" y="14"/>
                  </a:cubicBezTo>
                  <a:cubicBezTo>
                    <a:pt x="9" y="14"/>
                    <a:pt x="10" y="11"/>
                    <a:pt x="10" y="11"/>
                  </a:cubicBezTo>
                  <a:cubicBezTo>
                    <a:pt x="9" y="11"/>
                    <a:pt x="7" y="13"/>
                    <a:pt x="5" y="13"/>
                  </a:cubicBezTo>
                  <a:cubicBezTo>
                    <a:pt x="5" y="12"/>
                    <a:pt x="7" y="10"/>
                    <a:pt x="7" y="10"/>
                  </a:cubicBezTo>
                  <a:cubicBezTo>
                    <a:pt x="6" y="9"/>
                    <a:pt x="0" y="11"/>
                    <a:pt x="1" y="8"/>
                  </a:cubicBezTo>
                  <a:cubicBezTo>
                    <a:pt x="0" y="5"/>
                    <a:pt x="3" y="7"/>
                    <a:pt x="4" y="6"/>
                  </a:cubicBezTo>
                  <a:cubicBezTo>
                    <a:pt x="6" y="4"/>
                    <a:pt x="5" y="4"/>
                    <a:pt x="8" y="3"/>
                  </a:cubicBezTo>
                  <a:cubicBezTo>
                    <a:pt x="9" y="3"/>
                    <a:pt x="15" y="0"/>
                    <a:pt x="21" y="1"/>
                  </a:cubicBezTo>
                  <a:cubicBezTo>
                    <a:pt x="21" y="1"/>
                    <a:pt x="21" y="4"/>
                    <a:pt x="21" y="4"/>
                  </a:cubicBezTo>
                  <a:cubicBezTo>
                    <a:pt x="23" y="6"/>
                    <a:pt x="28" y="3"/>
                    <a:pt x="29" y="4"/>
                  </a:cubicBezTo>
                  <a:close/>
                </a:path>
              </a:pathLst>
            </a:custGeom>
            <a:solidFill>
              <a:srgbClr val="5F7491"/>
            </a:solidFill>
            <a:ln>
              <a:noFill/>
            </a:ln>
          </p:spPr>
          <p:txBody>
            <a:bodyPr spcFirstLastPara="1" wrap="square" lIns="91425" tIns="45700" rIns="91425" bIns="45700" anchor="t" anchorCtr="0">
              <a:noAutofit/>
            </a:bodyPr>
            <a:lstStyle>
              <a:defPPr marR="0" lvl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</a:defPPr>
              <a:lvl1pPr marR="0" lvl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1pPr>
              <a:lvl2pPr marR="0" lvl="1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2pPr>
              <a:lvl3pPr marR="0" lvl="2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3pPr>
              <a:lvl4pPr marR="0" lvl="3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4pPr>
              <a:lvl5pPr marR="0" lvl="4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5pPr>
              <a:lvl6pPr marR="0" lvl="5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6pPr>
              <a:lvl7pPr marR="0" lvl="6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7pPr>
              <a:lvl8pPr marR="0" lvl="7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8pPr>
              <a:lvl9pPr marR="0" lvl="8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9pPr>
            </a:lstStyle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rgbClr val="000000"/>
                </a:solidFill>
                <a:latin typeface="Century Gothic"/>
                <a:ea typeface="Century Gothic"/>
                <a:cs typeface="Century Gothic"/>
                <a:sym typeface="Century Gothic"/>
              </a:endParaRPr>
            </a:p>
          </p:txBody>
        </p:sp>
        <p:sp>
          <p:nvSpPr>
            <p:cNvPr id="36" name="Google Shape;140;p4">
              <a:extLst>
                <a:ext uri="{FF2B5EF4-FFF2-40B4-BE49-F238E27FC236}">
                  <a16:creationId xmlns:a16="http://schemas.microsoft.com/office/drawing/2014/main" id="{CDEEAEB2-920C-42EE-9E7F-B06DC1C3F647}"/>
                </a:ext>
              </a:extLst>
            </p:cNvPr>
            <p:cNvSpPr/>
            <p:nvPr/>
          </p:nvSpPr>
          <p:spPr>
            <a:xfrm>
              <a:off x="5562600" y="184150"/>
              <a:ext cx="49213" cy="30163"/>
            </a:xfrm>
            <a:custGeom>
              <a:avLst/>
              <a:gdLst/>
              <a:ahLst/>
              <a:cxnLst/>
              <a:rect l="l" t="t" r="r" b="b"/>
              <a:pathLst>
                <a:path w="13" h="8" extrusionOk="0">
                  <a:moveTo>
                    <a:pt x="13" y="5"/>
                  </a:moveTo>
                  <a:cubicBezTo>
                    <a:pt x="12" y="7"/>
                    <a:pt x="10" y="5"/>
                    <a:pt x="9" y="5"/>
                  </a:cubicBezTo>
                  <a:cubicBezTo>
                    <a:pt x="7" y="5"/>
                    <a:pt x="7" y="6"/>
                    <a:pt x="7" y="7"/>
                  </a:cubicBezTo>
                  <a:cubicBezTo>
                    <a:pt x="3" y="8"/>
                    <a:pt x="4" y="4"/>
                    <a:pt x="0" y="5"/>
                  </a:cubicBezTo>
                  <a:cubicBezTo>
                    <a:pt x="3" y="0"/>
                    <a:pt x="9" y="3"/>
                    <a:pt x="13" y="5"/>
                  </a:cubicBezTo>
                  <a:close/>
                </a:path>
              </a:pathLst>
            </a:custGeom>
            <a:solidFill>
              <a:srgbClr val="5F7491"/>
            </a:solidFill>
            <a:ln>
              <a:noFill/>
            </a:ln>
          </p:spPr>
          <p:txBody>
            <a:bodyPr spcFirstLastPara="1" wrap="square" lIns="91425" tIns="45700" rIns="91425" bIns="45700" anchor="t" anchorCtr="0">
              <a:noAutofit/>
            </a:bodyPr>
            <a:lstStyle>
              <a:defPPr marR="0" lvl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</a:defPPr>
              <a:lvl1pPr marR="0" lvl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1pPr>
              <a:lvl2pPr marR="0" lvl="1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2pPr>
              <a:lvl3pPr marR="0" lvl="2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3pPr>
              <a:lvl4pPr marR="0" lvl="3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4pPr>
              <a:lvl5pPr marR="0" lvl="4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5pPr>
              <a:lvl6pPr marR="0" lvl="5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6pPr>
              <a:lvl7pPr marR="0" lvl="6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7pPr>
              <a:lvl8pPr marR="0" lvl="7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8pPr>
              <a:lvl9pPr marR="0" lvl="8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9pPr>
            </a:lstStyle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rgbClr val="000000"/>
                </a:solidFill>
                <a:latin typeface="Century Gothic"/>
                <a:ea typeface="Century Gothic"/>
                <a:cs typeface="Century Gothic"/>
                <a:sym typeface="Century Gothic"/>
              </a:endParaRPr>
            </a:p>
          </p:txBody>
        </p:sp>
        <p:sp>
          <p:nvSpPr>
            <p:cNvPr id="37" name="Google Shape;141;p4">
              <a:extLst>
                <a:ext uri="{FF2B5EF4-FFF2-40B4-BE49-F238E27FC236}">
                  <a16:creationId xmlns:a16="http://schemas.microsoft.com/office/drawing/2014/main" id="{22370B42-AB36-4B63-98FF-C651FC9047CF}"/>
                </a:ext>
              </a:extLst>
            </p:cNvPr>
            <p:cNvSpPr/>
            <p:nvPr/>
          </p:nvSpPr>
          <p:spPr>
            <a:xfrm>
              <a:off x="1336675" y="219075"/>
              <a:ext cx="125413" cy="71438"/>
            </a:xfrm>
            <a:custGeom>
              <a:avLst/>
              <a:gdLst/>
              <a:ahLst/>
              <a:cxnLst/>
              <a:rect l="l" t="t" r="r" b="b"/>
              <a:pathLst>
                <a:path w="33" h="19" extrusionOk="0">
                  <a:moveTo>
                    <a:pt x="24" y="5"/>
                  </a:moveTo>
                  <a:cubicBezTo>
                    <a:pt x="26" y="7"/>
                    <a:pt x="27" y="9"/>
                    <a:pt x="28" y="11"/>
                  </a:cubicBezTo>
                  <a:cubicBezTo>
                    <a:pt x="30" y="13"/>
                    <a:pt x="33" y="14"/>
                    <a:pt x="32" y="18"/>
                  </a:cubicBezTo>
                  <a:cubicBezTo>
                    <a:pt x="32" y="17"/>
                    <a:pt x="29" y="19"/>
                    <a:pt x="28" y="18"/>
                  </a:cubicBezTo>
                  <a:cubicBezTo>
                    <a:pt x="28" y="18"/>
                    <a:pt x="29" y="16"/>
                    <a:pt x="28" y="15"/>
                  </a:cubicBezTo>
                  <a:cubicBezTo>
                    <a:pt x="28" y="15"/>
                    <a:pt x="24" y="18"/>
                    <a:pt x="25" y="14"/>
                  </a:cubicBezTo>
                  <a:cubicBezTo>
                    <a:pt x="17" y="14"/>
                    <a:pt x="12" y="14"/>
                    <a:pt x="7" y="12"/>
                  </a:cubicBezTo>
                  <a:cubicBezTo>
                    <a:pt x="6" y="9"/>
                    <a:pt x="9" y="10"/>
                    <a:pt x="11" y="10"/>
                  </a:cubicBezTo>
                  <a:cubicBezTo>
                    <a:pt x="11" y="8"/>
                    <a:pt x="8" y="9"/>
                    <a:pt x="8" y="7"/>
                  </a:cubicBezTo>
                  <a:cubicBezTo>
                    <a:pt x="3" y="5"/>
                    <a:pt x="1" y="9"/>
                    <a:pt x="0" y="3"/>
                  </a:cubicBezTo>
                  <a:cubicBezTo>
                    <a:pt x="3" y="0"/>
                    <a:pt x="8" y="2"/>
                    <a:pt x="11" y="3"/>
                  </a:cubicBezTo>
                  <a:cubicBezTo>
                    <a:pt x="13" y="3"/>
                    <a:pt x="14" y="3"/>
                    <a:pt x="14" y="5"/>
                  </a:cubicBezTo>
                  <a:cubicBezTo>
                    <a:pt x="16" y="7"/>
                    <a:pt x="20" y="1"/>
                    <a:pt x="20" y="5"/>
                  </a:cubicBezTo>
                  <a:cubicBezTo>
                    <a:pt x="20" y="7"/>
                    <a:pt x="24" y="7"/>
                    <a:pt x="24" y="5"/>
                  </a:cubicBezTo>
                  <a:close/>
                </a:path>
              </a:pathLst>
            </a:custGeom>
            <a:solidFill>
              <a:srgbClr val="5F7491"/>
            </a:solidFill>
            <a:ln>
              <a:noFill/>
            </a:ln>
          </p:spPr>
          <p:txBody>
            <a:bodyPr spcFirstLastPara="1" wrap="square" lIns="91425" tIns="45700" rIns="91425" bIns="45700" anchor="t" anchorCtr="0">
              <a:noAutofit/>
            </a:bodyPr>
            <a:lstStyle>
              <a:defPPr marR="0" lvl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</a:defPPr>
              <a:lvl1pPr marR="0" lvl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1pPr>
              <a:lvl2pPr marR="0" lvl="1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2pPr>
              <a:lvl3pPr marR="0" lvl="2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3pPr>
              <a:lvl4pPr marR="0" lvl="3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4pPr>
              <a:lvl5pPr marR="0" lvl="4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5pPr>
              <a:lvl6pPr marR="0" lvl="5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6pPr>
              <a:lvl7pPr marR="0" lvl="6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7pPr>
              <a:lvl8pPr marR="0" lvl="7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8pPr>
              <a:lvl9pPr marR="0" lvl="8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9pPr>
            </a:lstStyle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rgbClr val="000000"/>
                </a:solidFill>
                <a:latin typeface="Century Gothic"/>
                <a:ea typeface="Century Gothic"/>
                <a:cs typeface="Century Gothic"/>
                <a:sym typeface="Century Gothic"/>
              </a:endParaRPr>
            </a:p>
          </p:txBody>
        </p:sp>
        <p:sp>
          <p:nvSpPr>
            <p:cNvPr id="38" name="Google Shape;142;p4">
              <a:extLst>
                <a:ext uri="{FF2B5EF4-FFF2-40B4-BE49-F238E27FC236}">
                  <a16:creationId xmlns:a16="http://schemas.microsoft.com/office/drawing/2014/main" id="{8955A387-0A3C-4BE9-A3DE-5886FE474862}"/>
                </a:ext>
              </a:extLst>
            </p:cNvPr>
            <p:cNvSpPr/>
            <p:nvPr/>
          </p:nvSpPr>
          <p:spPr>
            <a:xfrm>
              <a:off x="5738812" y="222250"/>
              <a:ext cx="123825" cy="63500"/>
            </a:xfrm>
            <a:custGeom>
              <a:avLst/>
              <a:gdLst/>
              <a:ahLst/>
              <a:cxnLst/>
              <a:rect l="l" t="t" r="r" b="b"/>
              <a:pathLst>
                <a:path w="33" h="17" extrusionOk="0">
                  <a:moveTo>
                    <a:pt x="13" y="0"/>
                  </a:moveTo>
                  <a:cubicBezTo>
                    <a:pt x="14" y="2"/>
                    <a:pt x="20" y="0"/>
                    <a:pt x="19" y="4"/>
                  </a:cubicBezTo>
                  <a:cubicBezTo>
                    <a:pt x="20" y="5"/>
                    <a:pt x="20" y="2"/>
                    <a:pt x="20" y="2"/>
                  </a:cubicBezTo>
                  <a:cubicBezTo>
                    <a:pt x="22" y="2"/>
                    <a:pt x="22" y="4"/>
                    <a:pt x="23" y="4"/>
                  </a:cubicBezTo>
                  <a:cubicBezTo>
                    <a:pt x="24" y="5"/>
                    <a:pt x="26" y="4"/>
                    <a:pt x="26" y="4"/>
                  </a:cubicBezTo>
                  <a:cubicBezTo>
                    <a:pt x="26" y="5"/>
                    <a:pt x="26" y="6"/>
                    <a:pt x="26" y="6"/>
                  </a:cubicBezTo>
                  <a:cubicBezTo>
                    <a:pt x="28" y="7"/>
                    <a:pt x="32" y="5"/>
                    <a:pt x="32" y="7"/>
                  </a:cubicBezTo>
                  <a:cubicBezTo>
                    <a:pt x="33" y="13"/>
                    <a:pt x="25" y="9"/>
                    <a:pt x="22" y="10"/>
                  </a:cubicBezTo>
                  <a:cubicBezTo>
                    <a:pt x="20" y="9"/>
                    <a:pt x="21" y="12"/>
                    <a:pt x="20" y="13"/>
                  </a:cubicBezTo>
                  <a:cubicBezTo>
                    <a:pt x="17" y="14"/>
                    <a:pt x="9" y="13"/>
                    <a:pt x="8" y="13"/>
                  </a:cubicBezTo>
                  <a:cubicBezTo>
                    <a:pt x="6" y="13"/>
                    <a:pt x="7" y="15"/>
                    <a:pt x="6" y="16"/>
                  </a:cubicBezTo>
                  <a:cubicBezTo>
                    <a:pt x="4" y="13"/>
                    <a:pt x="4" y="17"/>
                    <a:pt x="1" y="14"/>
                  </a:cubicBezTo>
                  <a:cubicBezTo>
                    <a:pt x="1" y="13"/>
                    <a:pt x="0" y="11"/>
                    <a:pt x="1" y="10"/>
                  </a:cubicBezTo>
                  <a:cubicBezTo>
                    <a:pt x="1" y="10"/>
                    <a:pt x="3" y="10"/>
                    <a:pt x="4" y="10"/>
                  </a:cubicBezTo>
                  <a:cubicBezTo>
                    <a:pt x="5" y="9"/>
                    <a:pt x="4" y="7"/>
                    <a:pt x="5" y="6"/>
                  </a:cubicBezTo>
                  <a:cubicBezTo>
                    <a:pt x="5" y="5"/>
                    <a:pt x="7" y="6"/>
                    <a:pt x="8" y="6"/>
                  </a:cubicBezTo>
                  <a:cubicBezTo>
                    <a:pt x="9" y="4"/>
                    <a:pt x="12" y="3"/>
                    <a:pt x="13" y="0"/>
                  </a:cubicBezTo>
                  <a:close/>
                </a:path>
              </a:pathLst>
            </a:custGeom>
            <a:solidFill>
              <a:srgbClr val="5F7491"/>
            </a:solidFill>
            <a:ln>
              <a:noFill/>
            </a:ln>
          </p:spPr>
          <p:txBody>
            <a:bodyPr spcFirstLastPara="1" wrap="square" lIns="91425" tIns="45700" rIns="91425" bIns="45700" anchor="t" anchorCtr="0">
              <a:noAutofit/>
            </a:bodyPr>
            <a:lstStyle>
              <a:defPPr marR="0" lvl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</a:defPPr>
              <a:lvl1pPr marR="0" lvl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1pPr>
              <a:lvl2pPr marR="0" lvl="1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2pPr>
              <a:lvl3pPr marR="0" lvl="2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3pPr>
              <a:lvl4pPr marR="0" lvl="3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4pPr>
              <a:lvl5pPr marR="0" lvl="4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5pPr>
              <a:lvl6pPr marR="0" lvl="5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6pPr>
              <a:lvl7pPr marR="0" lvl="6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7pPr>
              <a:lvl8pPr marR="0" lvl="7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8pPr>
              <a:lvl9pPr marR="0" lvl="8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9pPr>
            </a:lstStyle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rgbClr val="000000"/>
                </a:solidFill>
                <a:latin typeface="Century Gothic"/>
                <a:ea typeface="Century Gothic"/>
                <a:cs typeface="Century Gothic"/>
                <a:sym typeface="Century Gothic"/>
              </a:endParaRPr>
            </a:p>
          </p:txBody>
        </p:sp>
        <p:sp>
          <p:nvSpPr>
            <p:cNvPr id="39" name="Google Shape;143;p4">
              <a:extLst>
                <a:ext uri="{FF2B5EF4-FFF2-40B4-BE49-F238E27FC236}">
                  <a16:creationId xmlns:a16="http://schemas.microsoft.com/office/drawing/2014/main" id="{4B6D5F67-28CF-4B38-9B90-F05A0426C4F9}"/>
                </a:ext>
              </a:extLst>
            </p:cNvPr>
            <p:cNvSpPr/>
            <p:nvPr/>
          </p:nvSpPr>
          <p:spPr>
            <a:xfrm>
              <a:off x="1119187" y="266700"/>
              <a:ext cx="22225" cy="38100"/>
            </a:xfrm>
            <a:custGeom>
              <a:avLst/>
              <a:gdLst/>
              <a:ahLst/>
              <a:cxnLst/>
              <a:rect l="l" t="t" r="r" b="b"/>
              <a:pathLst>
                <a:path w="6" h="10" extrusionOk="0">
                  <a:moveTo>
                    <a:pt x="6" y="5"/>
                  </a:moveTo>
                  <a:cubicBezTo>
                    <a:pt x="3" y="10"/>
                    <a:pt x="0" y="0"/>
                    <a:pt x="6" y="5"/>
                  </a:cubicBezTo>
                  <a:close/>
                </a:path>
              </a:pathLst>
            </a:custGeom>
            <a:solidFill>
              <a:srgbClr val="5F7491"/>
            </a:solidFill>
            <a:ln>
              <a:noFill/>
            </a:ln>
          </p:spPr>
          <p:txBody>
            <a:bodyPr spcFirstLastPara="1" wrap="square" lIns="91425" tIns="45700" rIns="91425" bIns="45700" anchor="t" anchorCtr="0">
              <a:noAutofit/>
            </a:bodyPr>
            <a:lstStyle>
              <a:defPPr marR="0" lvl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</a:defPPr>
              <a:lvl1pPr marR="0" lvl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1pPr>
              <a:lvl2pPr marR="0" lvl="1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2pPr>
              <a:lvl3pPr marR="0" lvl="2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3pPr>
              <a:lvl4pPr marR="0" lvl="3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4pPr>
              <a:lvl5pPr marR="0" lvl="4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5pPr>
              <a:lvl6pPr marR="0" lvl="5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6pPr>
              <a:lvl7pPr marR="0" lvl="6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7pPr>
              <a:lvl8pPr marR="0" lvl="7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8pPr>
              <a:lvl9pPr marR="0" lvl="8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9pPr>
            </a:lstStyle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rgbClr val="000000"/>
                </a:solidFill>
                <a:latin typeface="Century Gothic"/>
                <a:ea typeface="Century Gothic"/>
                <a:cs typeface="Century Gothic"/>
                <a:sym typeface="Century Gothic"/>
              </a:endParaRPr>
            </a:p>
          </p:txBody>
        </p:sp>
        <p:sp>
          <p:nvSpPr>
            <p:cNvPr id="40" name="Google Shape;144;p4">
              <a:extLst>
                <a:ext uri="{FF2B5EF4-FFF2-40B4-BE49-F238E27FC236}">
                  <a16:creationId xmlns:a16="http://schemas.microsoft.com/office/drawing/2014/main" id="{1FE9BF29-905D-4FD5-8319-2097748377E9}"/>
                </a:ext>
              </a:extLst>
            </p:cNvPr>
            <p:cNvSpPr/>
            <p:nvPr/>
          </p:nvSpPr>
          <p:spPr>
            <a:xfrm>
              <a:off x="1168400" y="274638"/>
              <a:ext cx="68263" cy="41275"/>
            </a:xfrm>
            <a:custGeom>
              <a:avLst/>
              <a:gdLst/>
              <a:ahLst/>
              <a:cxnLst/>
              <a:rect l="l" t="t" r="r" b="b"/>
              <a:pathLst>
                <a:path w="18" h="11" extrusionOk="0">
                  <a:moveTo>
                    <a:pt x="17" y="3"/>
                  </a:moveTo>
                  <a:cubicBezTo>
                    <a:pt x="18" y="11"/>
                    <a:pt x="8" y="7"/>
                    <a:pt x="4" y="10"/>
                  </a:cubicBezTo>
                  <a:cubicBezTo>
                    <a:pt x="2" y="10"/>
                    <a:pt x="3" y="5"/>
                    <a:pt x="0" y="6"/>
                  </a:cubicBezTo>
                  <a:cubicBezTo>
                    <a:pt x="1" y="2"/>
                    <a:pt x="8" y="7"/>
                    <a:pt x="9" y="3"/>
                  </a:cubicBezTo>
                  <a:cubicBezTo>
                    <a:pt x="9" y="0"/>
                    <a:pt x="12" y="5"/>
                    <a:pt x="17" y="3"/>
                  </a:cubicBezTo>
                  <a:close/>
                </a:path>
              </a:pathLst>
            </a:custGeom>
            <a:solidFill>
              <a:srgbClr val="5F7491"/>
            </a:solidFill>
            <a:ln>
              <a:noFill/>
            </a:ln>
          </p:spPr>
          <p:txBody>
            <a:bodyPr spcFirstLastPara="1" wrap="square" lIns="91425" tIns="45700" rIns="91425" bIns="45700" anchor="t" anchorCtr="0">
              <a:noAutofit/>
            </a:bodyPr>
            <a:lstStyle>
              <a:defPPr marR="0" lvl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</a:defPPr>
              <a:lvl1pPr marR="0" lvl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1pPr>
              <a:lvl2pPr marR="0" lvl="1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2pPr>
              <a:lvl3pPr marR="0" lvl="2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3pPr>
              <a:lvl4pPr marR="0" lvl="3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4pPr>
              <a:lvl5pPr marR="0" lvl="4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5pPr>
              <a:lvl6pPr marR="0" lvl="5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6pPr>
              <a:lvl7pPr marR="0" lvl="6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7pPr>
              <a:lvl8pPr marR="0" lvl="7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8pPr>
              <a:lvl9pPr marR="0" lvl="8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9pPr>
            </a:lstStyle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rgbClr val="000000"/>
                </a:solidFill>
                <a:latin typeface="Century Gothic"/>
                <a:ea typeface="Century Gothic"/>
                <a:cs typeface="Century Gothic"/>
                <a:sym typeface="Century Gothic"/>
              </a:endParaRPr>
            </a:p>
          </p:txBody>
        </p:sp>
        <p:sp>
          <p:nvSpPr>
            <p:cNvPr id="41" name="Google Shape;145;p4">
              <a:extLst>
                <a:ext uri="{FF2B5EF4-FFF2-40B4-BE49-F238E27FC236}">
                  <a16:creationId xmlns:a16="http://schemas.microsoft.com/office/drawing/2014/main" id="{E3FD6CF1-D51A-4019-BADF-FB8A356162EB}"/>
                </a:ext>
              </a:extLst>
            </p:cNvPr>
            <p:cNvSpPr/>
            <p:nvPr/>
          </p:nvSpPr>
          <p:spPr>
            <a:xfrm>
              <a:off x="1544637" y="282575"/>
              <a:ext cx="58738" cy="30163"/>
            </a:xfrm>
            <a:custGeom>
              <a:avLst/>
              <a:gdLst/>
              <a:ahLst/>
              <a:cxnLst/>
              <a:rect l="l" t="t" r="r" b="b"/>
              <a:pathLst>
                <a:path w="16" h="8" extrusionOk="0">
                  <a:moveTo>
                    <a:pt x="14" y="2"/>
                  </a:moveTo>
                  <a:cubicBezTo>
                    <a:pt x="16" y="3"/>
                    <a:pt x="15" y="5"/>
                    <a:pt x="14" y="5"/>
                  </a:cubicBezTo>
                  <a:cubicBezTo>
                    <a:pt x="13" y="6"/>
                    <a:pt x="12" y="6"/>
                    <a:pt x="10" y="7"/>
                  </a:cubicBezTo>
                  <a:cubicBezTo>
                    <a:pt x="9" y="7"/>
                    <a:pt x="8" y="8"/>
                    <a:pt x="8" y="8"/>
                  </a:cubicBezTo>
                  <a:cubicBezTo>
                    <a:pt x="7" y="8"/>
                    <a:pt x="6" y="7"/>
                    <a:pt x="4" y="7"/>
                  </a:cubicBezTo>
                  <a:cubicBezTo>
                    <a:pt x="4" y="7"/>
                    <a:pt x="3" y="8"/>
                    <a:pt x="3" y="8"/>
                  </a:cubicBezTo>
                  <a:cubicBezTo>
                    <a:pt x="1" y="8"/>
                    <a:pt x="1" y="8"/>
                    <a:pt x="1" y="7"/>
                  </a:cubicBezTo>
                  <a:cubicBezTo>
                    <a:pt x="0" y="0"/>
                    <a:pt x="13" y="7"/>
                    <a:pt x="14" y="2"/>
                  </a:cubicBezTo>
                  <a:close/>
                </a:path>
              </a:pathLst>
            </a:custGeom>
            <a:solidFill>
              <a:srgbClr val="5F7491"/>
            </a:solidFill>
            <a:ln>
              <a:noFill/>
            </a:ln>
          </p:spPr>
          <p:txBody>
            <a:bodyPr spcFirstLastPara="1" wrap="square" lIns="91425" tIns="45700" rIns="91425" bIns="45700" anchor="t" anchorCtr="0">
              <a:noAutofit/>
            </a:bodyPr>
            <a:lstStyle>
              <a:defPPr marR="0" lvl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</a:defPPr>
              <a:lvl1pPr marR="0" lvl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1pPr>
              <a:lvl2pPr marR="0" lvl="1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2pPr>
              <a:lvl3pPr marR="0" lvl="2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3pPr>
              <a:lvl4pPr marR="0" lvl="3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4pPr>
              <a:lvl5pPr marR="0" lvl="4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5pPr>
              <a:lvl6pPr marR="0" lvl="5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6pPr>
              <a:lvl7pPr marR="0" lvl="6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7pPr>
              <a:lvl8pPr marR="0" lvl="7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8pPr>
              <a:lvl9pPr marR="0" lvl="8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9pPr>
            </a:lstStyle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rgbClr val="000000"/>
                </a:solidFill>
                <a:latin typeface="Century Gothic"/>
                <a:ea typeface="Century Gothic"/>
                <a:cs typeface="Century Gothic"/>
                <a:sym typeface="Century Gothic"/>
              </a:endParaRPr>
            </a:p>
          </p:txBody>
        </p:sp>
        <p:sp>
          <p:nvSpPr>
            <p:cNvPr id="42" name="Google Shape;146;p4">
              <a:extLst>
                <a:ext uri="{FF2B5EF4-FFF2-40B4-BE49-F238E27FC236}">
                  <a16:creationId xmlns:a16="http://schemas.microsoft.com/office/drawing/2014/main" id="{3AA7E04A-E5D0-4322-A375-AD8898E04E19}"/>
                </a:ext>
              </a:extLst>
            </p:cNvPr>
            <p:cNvSpPr/>
            <p:nvPr/>
          </p:nvSpPr>
          <p:spPr>
            <a:xfrm>
              <a:off x="1322387" y="296863"/>
              <a:ext cx="33338" cy="15875"/>
            </a:xfrm>
            <a:custGeom>
              <a:avLst/>
              <a:gdLst/>
              <a:ahLst/>
              <a:cxnLst/>
              <a:rect l="l" t="t" r="r" b="b"/>
              <a:pathLst>
                <a:path w="9" h="4" extrusionOk="0">
                  <a:moveTo>
                    <a:pt x="0" y="3"/>
                  </a:moveTo>
                  <a:cubicBezTo>
                    <a:pt x="0" y="0"/>
                    <a:pt x="9" y="0"/>
                    <a:pt x="7" y="4"/>
                  </a:cubicBezTo>
                  <a:cubicBezTo>
                    <a:pt x="4" y="2"/>
                    <a:pt x="4" y="4"/>
                    <a:pt x="0" y="3"/>
                  </a:cubicBezTo>
                  <a:close/>
                </a:path>
              </a:pathLst>
            </a:custGeom>
            <a:solidFill>
              <a:srgbClr val="5F7491"/>
            </a:solidFill>
            <a:ln>
              <a:noFill/>
            </a:ln>
          </p:spPr>
          <p:txBody>
            <a:bodyPr spcFirstLastPara="1" wrap="square" lIns="91425" tIns="45700" rIns="91425" bIns="45700" anchor="t" anchorCtr="0">
              <a:noAutofit/>
            </a:bodyPr>
            <a:lstStyle>
              <a:defPPr marR="0" lvl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</a:defPPr>
              <a:lvl1pPr marR="0" lvl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1pPr>
              <a:lvl2pPr marR="0" lvl="1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2pPr>
              <a:lvl3pPr marR="0" lvl="2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3pPr>
              <a:lvl4pPr marR="0" lvl="3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4pPr>
              <a:lvl5pPr marR="0" lvl="4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5pPr>
              <a:lvl6pPr marR="0" lvl="5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6pPr>
              <a:lvl7pPr marR="0" lvl="6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7pPr>
              <a:lvl8pPr marR="0" lvl="7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8pPr>
              <a:lvl9pPr marR="0" lvl="8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9pPr>
            </a:lstStyle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rgbClr val="000000"/>
                </a:solidFill>
                <a:latin typeface="Century Gothic"/>
                <a:ea typeface="Century Gothic"/>
                <a:cs typeface="Century Gothic"/>
                <a:sym typeface="Century Gothic"/>
              </a:endParaRPr>
            </a:p>
          </p:txBody>
        </p:sp>
        <p:sp>
          <p:nvSpPr>
            <p:cNvPr id="43" name="Google Shape;147;p4">
              <a:extLst>
                <a:ext uri="{FF2B5EF4-FFF2-40B4-BE49-F238E27FC236}">
                  <a16:creationId xmlns:a16="http://schemas.microsoft.com/office/drawing/2014/main" id="{FEDAE60F-E02B-402D-B564-8C61CDECAA39}"/>
                </a:ext>
              </a:extLst>
            </p:cNvPr>
            <p:cNvSpPr/>
            <p:nvPr/>
          </p:nvSpPr>
          <p:spPr>
            <a:xfrm>
              <a:off x="1652587" y="301625"/>
              <a:ext cx="19050" cy="14288"/>
            </a:xfrm>
            <a:custGeom>
              <a:avLst/>
              <a:gdLst/>
              <a:ahLst/>
              <a:cxnLst/>
              <a:rect l="l" t="t" r="r" b="b"/>
              <a:pathLst>
                <a:path w="5" h="4" extrusionOk="0">
                  <a:moveTo>
                    <a:pt x="0" y="0"/>
                  </a:moveTo>
                  <a:cubicBezTo>
                    <a:pt x="3" y="0"/>
                    <a:pt x="5" y="1"/>
                    <a:pt x="4" y="4"/>
                  </a:cubicBezTo>
                  <a:cubicBezTo>
                    <a:pt x="3" y="4"/>
                    <a:pt x="2" y="4"/>
                    <a:pt x="0" y="4"/>
                  </a:cubicBezTo>
                  <a:cubicBezTo>
                    <a:pt x="0" y="3"/>
                    <a:pt x="0" y="2"/>
                    <a:pt x="0" y="0"/>
                  </a:cubicBezTo>
                  <a:close/>
                </a:path>
              </a:pathLst>
            </a:custGeom>
            <a:solidFill>
              <a:srgbClr val="5F7491"/>
            </a:solidFill>
            <a:ln>
              <a:noFill/>
            </a:ln>
          </p:spPr>
          <p:txBody>
            <a:bodyPr spcFirstLastPara="1" wrap="square" lIns="91425" tIns="45700" rIns="91425" bIns="45700" anchor="t" anchorCtr="0">
              <a:noAutofit/>
            </a:bodyPr>
            <a:lstStyle>
              <a:defPPr marR="0" lvl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</a:defPPr>
              <a:lvl1pPr marR="0" lvl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1pPr>
              <a:lvl2pPr marR="0" lvl="1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2pPr>
              <a:lvl3pPr marR="0" lvl="2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3pPr>
              <a:lvl4pPr marR="0" lvl="3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4pPr>
              <a:lvl5pPr marR="0" lvl="4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5pPr>
              <a:lvl6pPr marR="0" lvl="5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6pPr>
              <a:lvl7pPr marR="0" lvl="6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7pPr>
              <a:lvl8pPr marR="0" lvl="7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8pPr>
              <a:lvl9pPr marR="0" lvl="8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9pPr>
            </a:lstStyle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rgbClr val="000000"/>
                </a:solidFill>
                <a:latin typeface="Century Gothic"/>
                <a:ea typeface="Century Gothic"/>
                <a:cs typeface="Century Gothic"/>
                <a:sym typeface="Century Gothic"/>
              </a:endParaRPr>
            </a:p>
          </p:txBody>
        </p:sp>
        <p:sp>
          <p:nvSpPr>
            <p:cNvPr id="44" name="Google Shape;148;p4">
              <a:extLst>
                <a:ext uri="{FF2B5EF4-FFF2-40B4-BE49-F238E27FC236}">
                  <a16:creationId xmlns:a16="http://schemas.microsoft.com/office/drawing/2014/main" id="{3FC78AA0-9333-4543-839B-99EE55015B2A}"/>
                </a:ext>
              </a:extLst>
            </p:cNvPr>
            <p:cNvSpPr/>
            <p:nvPr/>
          </p:nvSpPr>
          <p:spPr>
            <a:xfrm>
              <a:off x="1509712" y="327025"/>
              <a:ext cx="376238" cy="112713"/>
            </a:xfrm>
            <a:custGeom>
              <a:avLst/>
              <a:gdLst/>
              <a:ahLst/>
              <a:cxnLst/>
              <a:rect l="l" t="t" r="r" b="b"/>
              <a:pathLst>
                <a:path w="100" h="30" extrusionOk="0">
                  <a:moveTo>
                    <a:pt x="100" y="17"/>
                  </a:moveTo>
                  <a:cubicBezTo>
                    <a:pt x="100" y="19"/>
                    <a:pt x="100" y="22"/>
                    <a:pt x="100" y="24"/>
                  </a:cubicBezTo>
                  <a:cubicBezTo>
                    <a:pt x="98" y="24"/>
                    <a:pt x="96" y="25"/>
                    <a:pt x="96" y="27"/>
                  </a:cubicBezTo>
                  <a:cubicBezTo>
                    <a:pt x="89" y="27"/>
                    <a:pt x="84" y="26"/>
                    <a:pt x="79" y="27"/>
                  </a:cubicBezTo>
                  <a:cubicBezTo>
                    <a:pt x="77" y="27"/>
                    <a:pt x="75" y="29"/>
                    <a:pt x="73" y="30"/>
                  </a:cubicBezTo>
                  <a:cubicBezTo>
                    <a:pt x="71" y="30"/>
                    <a:pt x="71" y="28"/>
                    <a:pt x="69" y="28"/>
                  </a:cubicBezTo>
                  <a:cubicBezTo>
                    <a:pt x="70" y="28"/>
                    <a:pt x="68" y="30"/>
                    <a:pt x="68" y="30"/>
                  </a:cubicBezTo>
                  <a:cubicBezTo>
                    <a:pt x="67" y="30"/>
                    <a:pt x="62" y="30"/>
                    <a:pt x="62" y="30"/>
                  </a:cubicBezTo>
                  <a:cubicBezTo>
                    <a:pt x="62" y="30"/>
                    <a:pt x="62" y="28"/>
                    <a:pt x="62" y="28"/>
                  </a:cubicBezTo>
                  <a:cubicBezTo>
                    <a:pt x="61" y="28"/>
                    <a:pt x="59" y="30"/>
                    <a:pt x="59" y="30"/>
                  </a:cubicBezTo>
                  <a:cubicBezTo>
                    <a:pt x="56" y="29"/>
                    <a:pt x="56" y="27"/>
                    <a:pt x="54" y="27"/>
                  </a:cubicBezTo>
                  <a:cubicBezTo>
                    <a:pt x="48" y="27"/>
                    <a:pt x="41" y="30"/>
                    <a:pt x="33" y="27"/>
                  </a:cubicBezTo>
                  <a:cubicBezTo>
                    <a:pt x="33" y="26"/>
                    <a:pt x="34" y="25"/>
                    <a:pt x="34" y="24"/>
                  </a:cubicBezTo>
                  <a:cubicBezTo>
                    <a:pt x="34" y="22"/>
                    <a:pt x="32" y="24"/>
                    <a:pt x="31" y="23"/>
                  </a:cubicBezTo>
                  <a:cubicBezTo>
                    <a:pt x="30" y="21"/>
                    <a:pt x="31" y="18"/>
                    <a:pt x="28" y="17"/>
                  </a:cubicBezTo>
                  <a:cubicBezTo>
                    <a:pt x="29" y="16"/>
                    <a:pt x="31" y="16"/>
                    <a:pt x="31" y="14"/>
                  </a:cubicBezTo>
                  <a:cubicBezTo>
                    <a:pt x="31" y="12"/>
                    <a:pt x="27" y="13"/>
                    <a:pt x="28" y="9"/>
                  </a:cubicBezTo>
                  <a:cubicBezTo>
                    <a:pt x="26" y="11"/>
                    <a:pt x="20" y="10"/>
                    <a:pt x="16" y="10"/>
                  </a:cubicBezTo>
                  <a:cubicBezTo>
                    <a:pt x="13" y="11"/>
                    <a:pt x="14" y="8"/>
                    <a:pt x="13" y="7"/>
                  </a:cubicBezTo>
                  <a:cubicBezTo>
                    <a:pt x="12" y="7"/>
                    <a:pt x="10" y="8"/>
                    <a:pt x="10" y="6"/>
                  </a:cubicBezTo>
                  <a:cubicBezTo>
                    <a:pt x="9" y="7"/>
                    <a:pt x="7" y="7"/>
                    <a:pt x="5" y="7"/>
                  </a:cubicBezTo>
                  <a:cubicBezTo>
                    <a:pt x="9" y="3"/>
                    <a:pt x="0" y="7"/>
                    <a:pt x="2" y="2"/>
                  </a:cubicBezTo>
                  <a:cubicBezTo>
                    <a:pt x="8" y="2"/>
                    <a:pt x="12" y="1"/>
                    <a:pt x="17" y="0"/>
                  </a:cubicBezTo>
                  <a:cubicBezTo>
                    <a:pt x="17" y="2"/>
                    <a:pt x="19" y="1"/>
                    <a:pt x="20" y="2"/>
                  </a:cubicBezTo>
                  <a:cubicBezTo>
                    <a:pt x="20" y="2"/>
                    <a:pt x="20" y="4"/>
                    <a:pt x="20" y="4"/>
                  </a:cubicBezTo>
                  <a:cubicBezTo>
                    <a:pt x="21" y="6"/>
                    <a:pt x="25" y="4"/>
                    <a:pt x="24" y="7"/>
                  </a:cubicBezTo>
                  <a:cubicBezTo>
                    <a:pt x="28" y="4"/>
                    <a:pt x="32" y="8"/>
                    <a:pt x="37" y="7"/>
                  </a:cubicBezTo>
                  <a:cubicBezTo>
                    <a:pt x="36" y="12"/>
                    <a:pt x="39" y="12"/>
                    <a:pt x="37" y="14"/>
                  </a:cubicBezTo>
                  <a:cubicBezTo>
                    <a:pt x="39" y="15"/>
                    <a:pt x="43" y="14"/>
                    <a:pt x="47" y="16"/>
                  </a:cubicBezTo>
                  <a:cubicBezTo>
                    <a:pt x="48" y="16"/>
                    <a:pt x="40" y="19"/>
                    <a:pt x="47" y="19"/>
                  </a:cubicBezTo>
                  <a:cubicBezTo>
                    <a:pt x="48" y="18"/>
                    <a:pt x="48" y="17"/>
                    <a:pt x="49" y="17"/>
                  </a:cubicBezTo>
                  <a:cubicBezTo>
                    <a:pt x="54" y="17"/>
                    <a:pt x="60" y="16"/>
                    <a:pt x="66" y="17"/>
                  </a:cubicBezTo>
                  <a:cubicBezTo>
                    <a:pt x="67" y="17"/>
                    <a:pt x="69" y="18"/>
                    <a:pt x="69" y="19"/>
                  </a:cubicBezTo>
                  <a:cubicBezTo>
                    <a:pt x="72" y="18"/>
                    <a:pt x="66" y="16"/>
                    <a:pt x="73" y="16"/>
                  </a:cubicBezTo>
                  <a:cubicBezTo>
                    <a:pt x="75" y="16"/>
                    <a:pt x="76" y="16"/>
                    <a:pt x="77" y="16"/>
                  </a:cubicBezTo>
                  <a:cubicBezTo>
                    <a:pt x="83" y="15"/>
                    <a:pt x="92" y="15"/>
                    <a:pt x="100" y="17"/>
                  </a:cubicBezTo>
                  <a:close/>
                </a:path>
              </a:pathLst>
            </a:custGeom>
            <a:solidFill>
              <a:srgbClr val="5F7491"/>
            </a:solidFill>
            <a:ln>
              <a:noFill/>
            </a:ln>
          </p:spPr>
          <p:txBody>
            <a:bodyPr spcFirstLastPara="1" wrap="square" lIns="91425" tIns="45700" rIns="91425" bIns="45700" anchor="t" anchorCtr="0">
              <a:noAutofit/>
            </a:bodyPr>
            <a:lstStyle>
              <a:defPPr marR="0" lvl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</a:defPPr>
              <a:lvl1pPr marR="0" lvl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1pPr>
              <a:lvl2pPr marR="0" lvl="1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2pPr>
              <a:lvl3pPr marR="0" lvl="2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3pPr>
              <a:lvl4pPr marR="0" lvl="3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4pPr>
              <a:lvl5pPr marR="0" lvl="4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5pPr>
              <a:lvl6pPr marR="0" lvl="5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6pPr>
              <a:lvl7pPr marR="0" lvl="6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7pPr>
              <a:lvl8pPr marR="0" lvl="7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8pPr>
              <a:lvl9pPr marR="0" lvl="8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9pPr>
            </a:lstStyle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rgbClr val="000000"/>
                </a:solidFill>
                <a:latin typeface="Century Gothic"/>
                <a:ea typeface="Century Gothic"/>
                <a:cs typeface="Century Gothic"/>
                <a:sym typeface="Century Gothic"/>
              </a:endParaRPr>
            </a:p>
          </p:txBody>
        </p:sp>
        <p:sp>
          <p:nvSpPr>
            <p:cNvPr id="45" name="Google Shape;149;p4">
              <a:extLst>
                <a:ext uri="{FF2B5EF4-FFF2-40B4-BE49-F238E27FC236}">
                  <a16:creationId xmlns:a16="http://schemas.microsoft.com/office/drawing/2014/main" id="{29CB7AB2-C9AA-4A96-8A68-526308E21AAA}"/>
                </a:ext>
              </a:extLst>
            </p:cNvPr>
            <p:cNvSpPr/>
            <p:nvPr/>
          </p:nvSpPr>
          <p:spPr>
            <a:xfrm>
              <a:off x="4706937" y="327025"/>
              <a:ext cx="374650" cy="271463"/>
            </a:xfrm>
            <a:custGeom>
              <a:avLst/>
              <a:gdLst/>
              <a:ahLst/>
              <a:cxnLst/>
              <a:rect l="l" t="t" r="r" b="b"/>
              <a:pathLst>
                <a:path w="100" h="72" extrusionOk="0">
                  <a:moveTo>
                    <a:pt x="82" y="2"/>
                  </a:moveTo>
                  <a:cubicBezTo>
                    <a:pt x="87" y="5"/>
                    <a:pt x="93" y="0"/>
                    <a:pt x="99" y="0"/>
                  </a:cubicBezTo>
                  <a:cubicBezTo>
                    <a:pt x="100" y="4"/>
                    <a:pt x="97" y="4"/>
                    <a:pt x="98" y="7"/>
                  </a:cubicBezTo>
                  <a:cubicBezTo>
                    <a:pt x="93" y="5"/>
                    <a:pt x="86" y="10"/>
                    <a:pt x="79" y="10"/>
                  </a:cubicBezTo>
                  <a:cubicBezTo>
                    <a:pt x="78" y="10"/>
                    <a:pt x="78" y="12"/>
                    <a:pt x="77" y="13"/>
                  </a:cubicBezTo>
                  <a:cubicBezTo>
                    <a:pt x="76" y="13"/>
                    <a:pt x="74" y="12"/>
                    <a:pt x="74" y="13"/>
                  </a:cubicBezTo>
                  <a:cubicBezTo>
                    <a:pt x="74" y="13"/>
                    <a:pt x="71" y="16"/>
                    <a:pt x="71" y="16"/>
                  </a:cubicBezTo>
                  <a:cubicBezTo>
                    <a:pt x="70" y="16"/>
                    <a:pt x="70" y="14"/>
                    <a:pt x="68" y="14"/>
                  </a:cubicBezTo>
                  <a:cubicBezTo>
                    <a:pt x="67" y="15"/>
                    <a:pt x="65" y="15"/>
                    <a:pt x="63" y="16"/>
                  </a:cubicBezTo>
                  <a:cubicBezTo>
                    <a:pt x="62" y="16"/>
                    <a:pt x="59" y="16"/>
                    <a:pt x="57" y="17"/>
                  </a:cubicBezTo>
                  <a:cubicBezTo>
                    <a:pt x="55" y="18"/>
                    <a:pt x="57" y="19"/>
                    <a:pt x="56" y="20"/>
                  </a:cubicBezTo>
                  <a:cubicBezTo>
                    <a:pt x="55" y="21"/>
                    <a:pt x="49" y="20"/>
                    <a:pt x="49" y="24"/>
                  </a:cubicBezTo>
                  <a:cubicBezTo>
                    <a:pt x="48" y="25"/>
                    <a:pt x="45" y="26"/>
                    <a:pt x="44" y="27"/>
                  </a:cubicBezTo>
                  <a:cubicBezTo>
                    <a:pt x="44" y="27"/>
                    <a:pt x="42" y="29"/>
                    <a:pt x="42" y="30"/>
                  </a:cubicBezTo>
                  <a:cubicBezTo>
                    <a:pt x="41" y="30"/>
                    <a:pt x="40" y="31"/>
                    <a:pt x="40" y="33"/>
                  </a:cubicBezTo>
                  <a:cubicBezTo>
                    <a:pt x="35" y="34"/>
                    <a:pt x="36" y="32"/>
                    <a:pt x="33" y="35"/>
                  </a:cubicBezTo>
                  <a:cubicBezTo>
                    <a:pt x="33" y="36"/>
                    <a:pt x="32" y="35"/>
                    <a:pt x="32" y="37"/>
                  </a:cubicBezTo>
                  <a:cubicBezTo>
                    <a:pt x="32" y="39"/>
                    <a:pt x="28" y="38"/>
                    <a:pt x="26" y="40"/>
                  </a:cubicBezTo>
                  <a:cubicBezTo>
                    <a:pt x="26" y="42"/>
                    <a:pt x="28" y="47"/>
                    <a:pt x="23" y="45"/>
                  </a:cubicBezTo>
                  <a:cubicBezTo>
                    <a:pt x="24" y="48"/>
                    <a:pt x="22" y="53"/>
                    <a:pt x="25" y="54"/>
                  </a:cubicBezTo>
                  <a:cubicBezTo>
                    <a:pt x="24" y="55"/>
                    <a:pt x="22" y="56"/>
                    <a:pt x="20" y="56"/>
                  </a:cubicBezTo>
                  <a:cubicBezTo>
                    <a:pt x="19" y="60"/>
                    <a:pt x="24" y="59"/>
                    <a:pt x="23" y="62"/>
                  </a:cubicBezTo>
                  <a:cubicBezTo>
                    <a:pt x="23" y="62"/>
                    <a:pt x="21" y="62"/>
                    <a:pt x="22" y="63"/>
                  </a:cubicBezTo>
                  <a:cubicBezTo>
                    <a:pt x="22" y="63"/>
                    <a:pt x="24" y="65"/>
                    <a:pt x="23" y="65"/>
                  </a:cubicBezTo>
                  <a:cubicBezTo>
                    <a:pt x="24" y="65"/>
                    <a:pt x="25" y="64"/>
                    <a:pt x="25" y="63"/>
                  </a:cubicBezTo>
                  <a:cubicBezTo>
                    <a:pt x="26" y="64"/>
                    <a:pt x="26" y="67"/>
                    <a:pt x="29" y="66"/>
                  </a:cubicBezTo>
                  <a:cubicBezTo>
                    <a:pt x="29" y="69"/>
                    <a:pt x="27" y="69"/>
                    <a:pt x="27" y="72"/>
                  </a:cubicBezTo>
                  <a:cubicBezTo>
                    <a:pt x="23" y="72"/>
                    <a:pt x="19" y="72"/>
                    <a:pt x="15" y="72"/>
                  </a:cubicBezTo>
                  <a:cubicBezTo>
                    <a:pt x="15" y="71"/>
                    <a:pt x="17" y="70"/>
                    <a:pt x="16" y="69"/>
                  </a:cubicBezTo>
                  <a:cubicBezTo>
                    <a:pt x="15" y="68"/>
                    <a:pt x="14" y="68"/>
                    <a:pt x="12" y="68"/>
                  </a:cubicBezTo>
                  <a:cubicBezTo>
                    <a:pt x="11" y="67"/>
                    <a:pt x="10" y="65"/>
                    <a:pt x="9" y="65"/>
                  </a:cubicBezTo>
                  <a:cubicBezTo>
                    <a:pt x="9" y="65"/>
                    <a:pt x="7" y="65"/>
                    <a:pt x="6" y="65"/>
                  </a:cubicBezTo>
                  <a:cubicBezTo>
                    <a:pt x="5" y="63"/>
                    <a:pt x="5" y="65"/>
                    <a:pt x="2" y="65"/>
                  </a:cubicBezTo>
                  <a:cubicBezTo>
                    <a:pt x="2" y="62"/>
                    <a:pt x="0" y="60"/>
                    <a:pt x="1" y="55"/>
                  </a:cubicBezTo>
                  <a:cubicBezTo>
                    <a:pt x="5" y="60"/>
                    <a:pt x="1" y="50"/>
                    <a:pt x="8" y="52"/>
                  </a:cubicBezTo>
                  <a:cubicBezTo>
                    <a:pt x="9" y="51"/>
                    <a:pt x="6" y="51"/>
                    <a:pt x="6" y="51"/>
                  </a:cubicBezTo>
                  <a:cubicBezTo>
                    <a:pt x="7" y="49"/>
                    <a:pt x="11" y="49"/>
                    <a:pt x="8" y="48"/>
                  </a:cubicBezTo>
                  <a:cubicBezTo>
                    <a:pt x="9" y="46"/>
                    <a:pt x="12" y="46"/>
                    <a:pt x="15" y="45"/>
                  </a:cubicBezTo>
                  <a:cubicBezTo>
                    <a:pt x="14" y="43"/>
                    <a:pt x="19" y="40"/>
                    <a:pt x="15" y="40"/>
                  </a:cubicBezTo>
                  <a:cubicBezTo>
                    <a:pt x="15" y="38"/>
                    <a:pt x="17" y="38"/>
                    <a:pt x="19" y="38"/>
                  </a:cubicBezTo>
                  <a:cubicBezTo>
                    <a:pt x="19" y="36"/>
                    <a:pt x="20" y="35"/>
                    <a:pt x="22" y="34"/>
                  </a:cubicBezTo>
                  <a:cubicBezTo>
                    <a:pt x="19" y="31"/>
                    <a:pt x="23" y="31"/>
                    <a:pt x="22" y="27"/>
                  </a:cubicBezTo>
                  <a:cubicBezTo>
                    <a:pt x="27" y="27"/>
                    <a:pt x="29" y="24"/>
                    <a:pt x="33" y="23"/>
                  </a:cubicBezTo>
                  <a:cubicBezTo>
                    <a:pt x="35" y="23"/>
                    <a:pt x="34" y="20"/>
                    <a:pt x="35" y="20"/>
                  </a:cubicBezTo>
                  <a:cubicBezTo>
                    <a:pt x="35" y="19"/>
                    <a:pt x="36" y="21"/>
                    <a:pt x="36" y="21"/>
                  </a:cubicBezTo>
                  <a:cubicBezTo>
                    <a:pt x="37" y="21"/>
                    <a:pt x="38" y="19"/>
                    <a:pt x="39" y="19"/>
                  </a:cubicBezTo>
                  <a:cubicBezTo>
                    <a:pt x="39" y="18"/>
                    <a:pt x="40" y="17"/>
                    <a:pt x="40" y="16"/>
                  </a:cubicBezTo>
                  <a:cubicBezTo>
                    <a:pt x="43" y="16"/>
                    <a:pt x="45" y="16"/>
                    <a:pt x="47" y="14"/>
                  </a:cubicBezTo>
                  <a:cubicBezTo>
                    <a:pt x="49" y="13"/>
                    <a:pt x="51" y="14"/>
                    <a:pt x="56" y="13"/>
                  </a:cubicBezTo>
                  <a:cubicBezTo>
                    <a:pt x="57" y="13"/>
                    <a:pt x="56" y="12"/>
                    <a:pt x="57" y="11"/>
                  </a:cubicBezTo>
                  <a:cubicBezTo>
                    <a:pt x="59" y="11"/>
                    <a:pt x="60" y="13"/>
                    <a:pt x="60" y="13"/>
                  </a:cubicBezTo>
                  <a:cubicBezTo>
                    <a:pt x="62" y="12"/>
                    <a:pt x="59" y="10"/>
                    <a:pt x="61" y="10"/>
                  </a:cubicBezTo>
                  <a:cubicBezTo>
                    <a:pt x="62" y="10"/>
                    <a:pt x="62" y="10"/>
                    <a:pt x="63" y="10"/>
                  </a:cubicBezTo>
                  <a:cubicBezTo>
                    <a:pt x="64" y="9"/>
                    <a:pt x="68" y="10"/>
                    <a:pt x="72" y="9"/>
                  </a:cubicBezTo>
                  <a:cubicBezTo>
                    <a:pt x="75" y="8"/>
                    <a:pt x="74" y="8"/>
                    <a:pt x="75" y="7"/>
                  </a:cubicBezTo>
                  <a:cubicBezTo>
                    <a:pt x="75" y="7"/>
                    <a:pt x="77" y="6"/>
                    <a:pt x="77" y="6"/>
                  </a:cubicBezTo>
                  <a:cubicBezTo>
                    <a:pt x="81" y="4"/>
                    <a:pt x="82" y="8"/>
                    <a:pt x="82" y="2"/>
                  </a:cubicBezTo>
                  <a:close/>
                </a:path>
              </a:pathLst>
            </a:custGeom>
            <a:solidFill>
              <a:srgbClr val="5F7491"/>
            </a:solidFill>
            <a:ln>
              <a:noFill/>
            </a:ln>
          </p:spPr>
          <p:txBody>
            <a:bodyPr spcFirstLastPara="1" wrap="square" lIns="91425" tIns="45700" rIns="91425" bIns="45700" anchor="t" anchorCtr="0">
              <a:noAutofit/>
            </a:bodyPr>
            <a:lstStyle>
              <a:defPPr marR="0" lvl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</a:defPPr>
              <a:lvl1pPr marR="0" lvl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1pPr>
              <a:lvl2pPr marR="0" lvl="1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2pPr>
              <a:lvl3pPr marR="0" lvl="2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3pPr>
              <a:lvl4pPr marR="0" lvl="3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4pPr>
              <a:lvl5pPr marR="0" lvl="4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5pPr>
              <a:lvl6pPr marR="0" lvl="5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6pPr>
              <a:lvl7pPr marR="0" lvl="6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7pPr>
              <a:lvl8pPr marR="0" lvl="7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8pPr>
              <a:lvl9pPr marR="0" lvl="8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9pPr>
            </a:lstStyle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rgbClr val="000000"/>
                </a:solidFill>
                <a:latin typeface="Century Gothic"/>
                <a:ea typeface="Century Gothic"/>
                <a:cs typeface="Century Gothic"/>
                <a:sym typeface="Century Gothic"/>
              </a:endParaRPr>
            </a:p>
          </p:txBody>
        </p:sp>
        <p:sp>
          <p:nvSpPr>
            <p:cNvPr id="46" name="Google Shape;150;p4">
              <a:extLst>
                <a:ext uri="{FF2B5EF4-FFF2-40B4-BE49-F238E27FC236}">
                  <a16:creationId xmlns:a16="http://schemas.microsoft.com/office/drawing/2014/main" id="{4D1D26E5-461C-4876-AB1C-15CDEA6FCE0D}"/>
                </a:ext>
              </a:extLst>
            </p:cNvPr>
            <p:cNvSpPr/>
            <p:nvPr/>
          </p:nvSpPr>
          <p:spPr>
            <a:xfrm>
              <a:off x="1412875" y="342900"/>
              <a:ext cx="41275" cy="14288"/>
            </a:xfrm>
            <a:custGeom>
              <a:avLst/>
              <a:gdLst/>
              <a:ahLst/>
              <a:cxnLst/>
              <a:rect l="l" t="t" r="r" b="b"/>
              <a:pathLst>
                <a:path w="11" h="4" extrusionOk="0">
                  <a:moveTo>
                    <a:pt x="8" y="0"/>
                  </a:moveTo>
                  <a:cubicBezTo>
                    <a:pt x="9" y="0"/>
                    <a:pt x="10" y="0"/>
                    <a:pt x="11" y="0"/>
                  </a:cubicBezTo>
                  <a:cubicBezTo>
                    <a:pt x="11" y="4"/>
                    <a:pt x="0" y="0"/>
                    <a:pt x="8" y="0"/>
                  </a:cubicBezTo>
                  <a:close/>
                </a:path>
              </a:pathLst>
            </a:custGeom>
            <a:solidFill>
              <a:srgbClr val="5F7491"/>
            </a:solidFill>
            <a:ln>
              <a:noFill/>
            </a:ln>
          </p:spPr>
          <p:txBody>
            <a:bodyPr spcFirstLastPara="1" wrap="square" lIns="91425" tIns="45700" rIns="91425" bIns="45700" anchor="t" anchorCtr="0">
              <a:noAutofit/>
            </a:bodyPr>
            <a:lstStyle>
              <a:defPPr marR="0" lvl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</a:defPPr>
              <a:lvl1pPr marR="0" lvl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1pPr>
              <a:lvl2pPr marR="0" lvl="1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2pPr>
              <a:lvl3pPr marR="0" lvl="2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3pPr>
              <a:lvl4pPr marR="0" lvl="3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4pPr>
              <a:lvl5pPr marR="0" lvl="4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5pPr>
              <a:lvl6pPr marR="0" lvl="5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6pPr>
              <a:lvl7pPr marR="0" lvl="6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7pPr>
              <a:lvl8pPr marR="0" lvl="7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8pPr>
              <a:lvl9pPr marR="0" lvl="8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9pPr>
            </a:lstStyle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rgbClr val="000000"/>
                </a:solidFill>
                <a:latin typeface="Century Gothic"/>
                <a:ea typeface="Century Gothic"/>
                <a:cs typeface="Century Gothic"/>
                <a:sym typeface="Century Gothic"/>
              </a:endParaRPr>
            </a:p>
          </p:txBody>
        </p:sp>
        <p:sp>
          <p:nvSpPr>
            <p:cNvPr id="47" name="Google Shape;151;p4">
              <a:extLst>
                <a:ext uri="{FF2B5EF4-FFF2-40B4-BE49-F238E27FC236}">
                  <a16:creationId xmlns:a16="http://schemas.microsoft.com/office/drawing/2014/main" id="{36B61E17-4D9E-4A86-88E0-C7CB95898EE8}"/>
                </a:ext>
              </a:extLst>
            </p:cNvPr>
            <p:cNvSpPr/>
            <p:nvPr/>
          </p:nvSpPr>
          <p:spPr>
            <a:xfrm>
              <a:off x="6542087" y="365125"/>
              <a:ext cx="117475" cy="85725"/>
            </a:xfrm>
            <a:custGeom>
              <a:avLst/>
              <a:gdLst/>
              <a:ahLst/>
              <a:cxnLst/>
              <a:rect l="l" t="t" r="r" b="b"/>
              <a:pathLst>
                <a:path w="31" h="23" extrusionOk="0">
                  <a:moveTo>
                    <a:pt x="8" y="0"/>
                  </a:moveTo>
                  <a:cubicBezTo>
                    <a:pt x="10" y="0"/>
                    <a:pt x="10" y="1"/>
                    <a:pt x="10" y="1"/>
                  </a:cubicBezTo>
                  <a:cubicBezTo>
                    <a:pt x="11" y="4"/>
                    <a:pt x="16" y="4"/>
                    <a:pt x="18" y="6"/>
                  </a:cubicBezTo>
                  <a:cubicBezTo>
                    <a:pt x="21" y="7"/>
                    <a:pt x="22" y="3"/>
                    <a:pt x="22" y="3"/>
                  </a:cubicBezTo>
                  <a:cubicBezTo>
                    <a:pt x="24" y="2"/>
                    <a:pt x="26" y="6"/>
                    <a:pt x="31" y="4"/>
                  </a:cubicBezTo>
                  <a:cubicBezTo>
                    <a:pt x="30" y="6"/>
                    <a:pt x="23" y="9"/>
                    <a:pt x="28" y="11"/>
                  </a:cubicBezTo>
                  <a:cubicBezTo>
                    <a:pt x="27" y="15"/>
                    <a:pt x="22" y="14"/>
                    <a:pt x="17" y="14"/>
                  </a:cubicBezTo>
                  <a:cubicBezTo>
                    <a:pt x="15" y="14"/>
                    <a:pt x="16" y="16"/>
                    <a:pt x="17" y="16"/>
                  </a:cubicBezTo>
                  <a:cubicBezTo>
                    <a:pt x="18" y="18"/>
                    <a:pt x="9" y="16"/>
                    <a:pt x="14" y="18"/>
                  </a:cubicBezTo>
                  <a:cubicBezTo>
                    <a:pt x="14" y="23"/>
                    <a:pt x="9" y="15"/>
                    <a:pt x="10" y="20"/>
                  </a:cubicBezTo>
                  <a:cubicBezTo>
                    <a:pt x="8" y="19"/>
                    <a:pt x="9" y="15"/>
                    <a:pt x="4" y="17"/>
                  </a:cubicBezTo>
                  <a:cubicBezTo>
                    <a:pt x="3" y="13"/>
                    <a:pt x="4" y="7"/>
                    <a:pt x="0" y="6"/>
                  </a:cubicBezTo>
                  <a:cubicBezTo>
                    <a:pt x="1" y="2"/>
                    <a:pt x="9" y="6"/>
                    <a:pt x="8" y="0"/>
                  </a:cubicBezTo>
                  <a:close/>
                </a:path>
              </a:pathLst>
            </a:custGeom>
            <a:solidFill>
              <a:srgbClr val="5F7491"/>
            </a:solidFill>
            <a:ln>
              <a:noFill/>
            </a:ln>
          </p:spPr>
          <p:txBody>
            <a:bodyPr spcFirstLastPara="1" wrap="square" lIns="91425" tIns="45700" rIns="91425" bIns="45700" anchor="t" anchorCtr="0">
              <a:noAutofit/>
            </a:bodyPr>
            <a:lstStyle>
              <a:defPPr marR="0" lvl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</a:defPPr>
              <a:lvl1pPr marR="0" lvl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1pPr>
              <a:lvl2pPr marR="0" lvl="1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2pPr>
              <a:lvl3pPr marR="0" lvl="2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3pPr>
              <a:lvl4pPr marR="0" lvl="3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4pPr>
              <a:lvl5pPr marR="0" lvl="4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5pPr>
              <a:lvl6pPr marR="0" lvl="5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6pPr>
              <a:lvl7pPr marR="0" lvl="6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7pPr>
              <a:lvl8pPr marR="0" lvl="7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8pPr>
              <a:lvl9pPr marR="0" lvl="8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9pPr>
            </a:lstStyle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rgbClr val="000000"/>
                </a:solidFill>
                <a:latin typeface="Century Gothic"/>
                <a:ea typeface="Century Gothic"/>
                <a:cs typeface="Century Gothic"/>
                <a:sym typeface="Century Gothic"/>
              </a:endParaRPr>
            </a:p>
          </p:txBody>
        </p:sp>
        <p:sp>
          <p:nvSpPr>
            <p:cNvPr id="48" name="Google Shape;152;p4">
              <a:extLst>
                <a:ext uri="{FF2B5EF4-FFF2-40B4-BE49-F238E27FC236}">
                  <a16:creationId xmlns:a16="http://schemas.microsoft.com/office/drawing/2014/main" id="{52230C71-51D6-4CDC-8036-8D66E2C7251B}"/>
                </a:ext>
              </a:extLst>
            </p:cNvPr>
            <p:cNvSpPr/>
            <p:nvPr/>
          </p:nvSpPr>
          <p:spPr>
            <a:xfrm>
              <a:off x="1033462" y="376238"/>
              <a:ext cx="30163" cy="22225"/>
            </a:xfrm>
            <a:custGeom>
              <a:avLst/>
              <a:gdLst/>
              <a:ahLst/>
              <a:cxnLst/>
              <a:rect l="l" t="t" r="r" b="b"/>
              <a:pathLst>
                <a:path w="8" h="6" extrusionOk="0">
                  <a:moveTo>
                    <a:pt x="4" y="0"/>
                  </a:moveTo>
                  <a:cubicBezTo>
                    <a:pt x="8" y="1"/>
                    <a:pt x="5" y="2"/>
                    <a:pt x="5" y="6"/>
                  </a:cubicBezTo>
                  <a:cubicBezTo>
                    <a:pt x="4" y="4"/>
                    <a:pt x="2" y="4"/>
                    <a:pt x="0" y="4"/>
                  </a:cubicBezTo>
                  <a:cubicBezTo>
                    <a:pt x="0" y="1"/>
                    <a:pt x="4" y="3"/>
                    <a:pt x="4" y="0"/>
                  </a:cubicBezTo>
                  <a:close/>
                </a:path>
              </a:pathLst>
            </a:custGeom>
            <a:solidFill>
              <a:srgbClr val="5F7491"/>
            </a:solidFill>
            <a:ln>
              <a:noFill/>
            </a:ln>
          </p:spPr>
          <p:txBody>
            <a:bodyPr spcFirstLastPara="1" wrap="square" lIns="91425" tIns="45700" rIns="91425" bIns="45700" anchor="t" anchorCtr="0">
              <a:noAutofit/>
            </a:bodyPr>
            <a:lstStyle>
              <a:defPPr marR="0" lvl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</a:defPPr>
              <a:lvl1pPr marR="0" lvl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1pPr>
              <a:lvl2pPr marR="0" lvl="1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2pPr>
              <a:lvl3pPr marR="0" lvl="2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3pPr>
              <a:lvl4pPr marR="0" lvl="3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4pPr>
              <a:lvl5pPr marR="0" lvl="4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5pPr>
              <a:lvl6pPr marR="0" lvl="5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6pPr>
              <a:lvl7pPr marR="0" lvl="6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7pPr>
              <a:lvl8pPr marR="0" lvl="7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8pPr>
              <a:lvl9pPr marR="0" lvl="8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9pPr>
            </a:lstStyle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rgbClr val="000000"/>
                </a:solidFill>
                <a:latin typeface="Century Gothic"/>
                <a:ea typeface="Century Gothic"/>
                <a:cs typeface="Century Gothic"/>
                <a:sym typeface="Century Gothic"/>
              </a:endParaRPr>
            </a:p>
          </p:txBody>
        </p:sp>
        <p:sp>
          <p:nvSpPr>
            <p:cNvPr id="49" name="Google Shape;153;p4">
              <a:extLst>
                <a:ext uri="{FF2B5EF4-FFF2-40B4-BE49-F238E27FC236}">
                  <a16:creationId xmlns:a16="http://schemas.microsoft.com/office/drawing/2014/main" id="{37F2EAC1-8EAF-4FA7-88A0-982139AF73E5}"/>
                </a:ext>
              </a:extLst>
            </p:cNvPr>
            <p:cNvSpPr/>
            <p:nvPr/>
          </p:nvSpPr>
          <p:spPr>
            <a:xfrm>
              <a:off x="6670675" y="376238"/>
              <a:ext cx="52388" cy="49213"/>
            </a:xfrm>
            <a:custGeom>
              <a:avLst/>
              <a:gdLst/>
              <a:ahLst/>
              <a:cxnLst/>
              <a:rect l="l" t="t" r="r" b="b"/>
              <a:pathLst>
                <a:path w="14" h="13" extrusionOk="0">
                  <a:moveTo>
                    <a:pt x="0" y="4"/>
                  </a:moveTo>
                  <a:cubicBezTo>
                    <a:pt x="4" y="0"/>
                    <a:pt x="12" y="4"/>
                    <a:pt x="14" y="7"/>
                  </a:cubicBezTo>
                  <a:cubicBezTo>
                    <a:pt x="13" y="10"/>
                    <a:pt x="7" y="8"/>
                    <a:pt x="8" y="13"/>
                  </a:cubicBezTo>
                  <a:cubicBezTo>
                    <a:pt x="6" y="13"/>
                    <a:pt x="6" y="10"/>
                    <a:pt x="5" y="10"/>
                  </a:cubicBezTo>
                  <a:cubicBezTo>
                    <a:pt x="5" y="9"/>
                    <a:pt x="3" y="10"/>
                    <a:pt x="3" y="10"/>
                  </a:cubicBezTo>
                  <a:cubicBezTo>
                    <a:pt x="1" y="8"/>
                    <a:pt x="3" y="4"/>
                    <a:pt x="0" y="4"/>
                  </a:cubicBezTo>
                  <a:close/>
                </a:path>
              </a:pathLst>
            </a:custGeom>
            <a:solidFill>
              <a:srgbClr val="5F7491"/>
            </a:solidFill>
            <a:ln>
              <a:noFill/>
            </a:ln>
          </p:spPr>
          <p:txBody>
            <a:bodyPr spcFirstLastPara="1" wrap="square" lIns="91425" tIns="45700" rIns="91425" bIns="45700" anchor="t" anchorCtr="0">
              <a:noAutofit/>
            </a:bodyPr>
            <a:lstStyle>
              <a:defPPr marR="0" lvl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</a:defPPr>
              <a:lvl1pPr marR="0" lvl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1pPr>
              <a:lvl2pPr marR="0" lvl="1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2pPr>
              <a:lvl3pPr marR="0" lvl="2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3pPr>
              <a:lvl4pPr marR="0" lvl="3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4pPr>
              <a:lvl5pPr marR="0" lvl="4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5pPr>
              <a:lvl6pPr marR="0" lvl="5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6pPr>
              <a:lvl7pPr marR="0" lvl="6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7pPr>
              <a:lvl8pPr marR="0" lvl="7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8pPr>
              <a:lvl9pPr marR="0" lvl="8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9pPr>
            </a:lstStyle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rgbClr val="000000"/>
                </a:solidFill>
                <a:latin typeface="Century Gothic"/>
                <a:ea typeface="Century Gothic"/>
                <a:cs typeface="Century Gothic"/>
                <a:sym typeface="Century Gothic"/>
              </a:endParaRPr>
            </a:p>
          </p:txBody>
        </p:sp>
        <p:sp>
          <p:nvSpPr>
            <p:cNvPr id="50" name="Google Shape;154;p4">
              <a:extLst>
                <a:ext uri="{FF2B5EF4-FFF2-40B4-BE49-F238E27FC236}">
                  <a16:creationId xmlns:a16="http://schemas.microsoft.com/office/drawing/2014/main" id="{4694A190-3178-44E4-B6B4-41039B01B4B0}"/>
                </a:ext>
              </a:extLst>
            </p:cNvPr>
            <p:cNvSpPr/>
            <p:nvPr/>
          </p:nvSpPr>
          <p:spPr>
            <a:xfrm>
              <a:off x="6737350" y="390525"/>
              <a:ext cx="79375" cy="42863"/>
            </a:xfrm>
            <a:custGeom>
              <a:avLst/>
              <a:gdLst/>
              <a:ahLst/>
              <a:cxnLst/>
              <a:rect l="l" t="t" r="r" b="b"/>
              <a:pathLst>
                <a:path w="21" h="11" extrusionOk="0">
                  <a:moveTo>
                    <a:pt x="1" y="2"/>
                  </a:moveTo>
                  <a:cubicBezTo>
                    <a:pt x="2" y="2"/>
                    <a:pt x="3" y="2"/>
                    <a:pt x="4" y="2"/>
                  </a:cubicBezTo>
                  <a:cubicBezTo>
                    <a:pt x="8" y="0"/>
                    <a:pt x="8" y="4"/>
                    <a:pt x="11" y="4"/>
                  </a:cubicBezTo>
                  <a:cubicBezTo>
                    <a:pt x="14" y="5"/>
                    <a:pt x="16" y="6"/>
                    <a:pt x="18" y="7"/>
                  </a:cubicBezTo>
                  <a:cubicBezTo>
                    <a:pt x="20" y="8"/>
                    <a:pt x="21" y="7"/>
                    <a:pt x="21" y="10"/>
                  </a:cubicBezTo>
                  <a:cubicBezTo>
                    <a:pt x="13" y="11"/>
                    <a:pt x="10" y="7"/>
                    <a:pt x="4" y="7"/>
                  </a:cubicBezTo>
                  <a:cubicBezTo>
                    <a:pt x="6" y="3"/>
                    <a:pt x="0" y="6"/>
                    <a:pt x="1" y="2"/>
                  </a:cubicBezTo>
                  <a:close/>
                </a:path>
              </a:pathLst>
            </a:custGeom>
            <a:solidFill>
              <a:srgbClr val="5F7491"/>
            </a:solidFill>
            <a:ln>
              <a:noFill/>
            </a:ln>
          </p:spPr>
          <p:txBody>
            <a:bodyPr spcFirstLastPara="1" wrap="square" lIns="91425" tIns="45700" rIns="91425" bIns="45700" anchor="t" anchorCtr="0">
              <a:noAutofit/>
            </a:bodyPr>
            <a:lstStyle>
              <a:defPPr marR="0" lvl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</a:defPPr>
              <a:lvl1pPr marR="0" lvl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1pPr>
              <a:lvl2pPr marR="0" lvl="1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2pPr>
              <a:lvl3pPr marR="0" lvl="2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3pPr>
              <a:lvl4pPr marR="0" lvl="3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4pPr>
              <a:lvl5pPr marR="0" lvl="4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5pPr>
              <a:lvl6pPr marR="0" lvl="5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6pPr>
              <a:lvl7pPr marR="0" lvl="6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7pPr>
              <a:lvl8pPr marR="0" lvl="7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8pPr>
              <a:lvl9pPr marR="0" lvl="8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9pPr>
            </a:lstStyle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rgbClr val="000000"/>
                </a:solidFill>
                <a:latin typeface="Century Gothic"/>
                <a:ea typeface="Century Gothic"/>
                <a:cs typeface="Century Gothic"/>
                <a:sym typeface="Century Gothic"/>
              </a:endParaRPr>
            </a:p>
          </p:txBody>
        </p:sp>
        <p:sp>
          <p:nvSpPr>
            <p:cNvPr id="51" name="Google Shape;155;p4">
              <a:extLst>
                <a:ext uri="{FF2B5EF4-FFF2-40B4-BE49-F238E27FC236}">
                  <a16:creationId xmlns:a16="http://schemas.microsoft.com/office/drawing/2014/main" id="{C9F3A599-1552-48E0-9399-6661DA432DE1}"/>
                </a:ext>
              </a:extLst>
            </p:cNvPr>
            <p:cNvSpPr/>
            <p:nvPr/>
          </p:nvSpPr>
          <p:spPr>
            <a:xfrm>
              <a:off x="1390650" y="458788"/>
              <a:ext cx="130175" cy="112713"/>
            </a:xfrm>
            <a:custGeom>
              <a:avLst/>
              <a:gdLst/>
              <a:ahLst/>
              <a:cxnLst/>
              <a:rect l="l" t="t" r="r" b="b"/>
              <a:pathLst>
                <a:path w="35" h="30" extrusionOk="0">
                  <a:moveTo>
                    <a:pt x="11" y="6"/>
                  </a:moveTo>
                  <a:cubicBezTo>
                    <a:pt x="13" y="6"/>
                    <a:pt x="12" y="5"/>
                    <a:pt x="11" y="5"/>
                  </a:cubicBezTo>
                  <a:cubicBezTo>
                    <a:pt x="15" y="1"/>
                    <a:pt x="25" y="5"/>
                    <a:pt x="27" y="0"/>
                  </a:cubicBezTo>
                  <a:cubicBezTo>
                    <a:pt x="29" y="1"/>
                    <a:pt x="29" y="3"/>
                    <a:pt x="30" y="6"/>
                  </a:cubicBezTo>
                  <a:cubicBezTo>
                    <a:pt x="30" y="9"/>
                    <a:pt x="27" y="8"/>
                    <a:pt x="27" y="10"/>
                  </a:cubicBezTo>
                  <a:cubicBezTo>
                    <a:pt x="28" y="15"/>
                    <a:pt x="30" y="12"/>
                    <a:pt x="34" y="12"/>
                  </a:cubicBezTo>
                  <a:cubicBezTo>
                    <a:pt x="35" y="17"/>
                    <a:pt x="34" y="17"/>
                    <a:pt x="35" y="23"/>
                  </a:cubicBezTo>
                  <a:cubicBezTo>
                    <a:pt x="34" y="23"/>
                    <a:pt x="32" y="22"/>
                    <a:pt x="31" y="23"/>
                  </a:cubicBezTo>
                  <a:cubicBezTo>
                    <a:pt x="31" y="23"/>
                    <a:pt x="31" y="25"/>
                    <a:pt x="31" y="26"/>
                  </a:cubicBezTo>
                  <a:cubicBezTo>
                    <a:pt x="30" y="26"/>
                    <a:pt x="28" y="25"/>
                    <a:pt x="27" y="26"/>
                  </a:cubicBezTo>
                  <a:cubicBezTo>
                    <a:pt x="25" y="26"/>
                    <a:pt x="25" y="28"/>
                    <a:pt x="23" y="28"/>
                  </a:cubicBezTo>
                  <a:cubicBezTo>
                    <a:pt x="19" y="30"/>
                    <a:pt x="19" y="25"/>
                    <a:pt x="18" y="24"/>
                  </a:cubicBezTo>
                  <a:cubicBezTo>
                    <a:pt x="17" y="23"/>
                    <a:pt x="13" y="23"/>
                    <a:pt x="14" y="20"/>
                  </a:cubicBezTo>
                  <a:cubicBezTo>
                    <a:pt x="12" y="20"/>
                    <a:pt x="11" y="19"/>
                    <a:pt x="11" y="17"/>
                  </a:cubicBezTo>
                  <a:cubicBezTo>
                    <a:pt x="9" y="18"/>
                    <a:pt x="7" y="17"/>
                    <a:pt x="4" y="16"/>
                  </a:cubicBezTo>
                  <a:cubicBezTo>
                    <a:pt x="2" y="15"/>
                    <a:pt x="0" y="16"/>
                    <a:pt x="0" y="13"/>
                  </a:cubicBezTo>
                  <a:cubicBezTo>
                    <a:pt x="6" y="12"/>
                    <a:pt x="8" y="15"/>
                    <a:pt x="14" y="14"/>
                  </a:cubicBezTo>
                  <a:cubicBezTo>
                    <a:pt x="16" y="14"/>
                    <a:pt x="15" y="11"/>
                    <a:pt x="15" y="9"/>
                  </a:cubicBezTo>
                  <a:cubicBezTo>
                    <a:pt x="16" y="5"/>
                    <a:pt x="8" y="10"/>
                    <a:pt x="10" y="5"/>
                  </a:cubicBezTo>
                  <a:cubicBezTo>
                    <a:pt x="11" y="4"/>
                    <a:pt x="11" y="5"/>
                    <a:pt x="11" y="6"/>
                  </a:cubicBezTo>
                  <a:close/>
                </a:path>
              </a:pathLst>
            </a:custGeom>
            <a:solidFill>
              <a:srgbClr val="5F7491"/>
            </a:solidFill>
            <a:ln>
              <a:noFill/>
            </a:ln>
          </p:spPr>
          <p:txBody>
            <a:bodyPr spcFirstLastPara="1" wrap="square" lIns="91425" tIns="45700" rIns="91425" bIns="45700" anchor="t" anchorCtr="0">
              <a:noAutofit/>
            </a:bodyPr>
            <a:lstStyle>
              <a:defPPr marR="0" lvl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</a:defPPr>
              <a:lvl1pPr marR="0" lvl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1pPr>
              <a:lvl2pPr marR="0" lvl="1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2pPr>
              <a:lvl3pPr marR="0" lvl="2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3pPr>
              <a:lvl4pPr marR="0" lvl="3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4pPr>
              <a:lvl5pPr marR="0" lvl="4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5pPr>
              <a:lvl6pPr marR="0" lvl="5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6pPr>
              <a:lvl7pPr marR="0" lvl="6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7pPr>
              <a:lvl8pPr marR="0" lvl="7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8pPr>
              <a:lvl9pPr marR="0" lvl="8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9pPr>
            </a:lstStyle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rgbClr val="000000"/>
                </a:solidFill>
                <a:latin typeface="Century Gothic"/>
                <a:ea typeface="Century Gothic"/>
                <a:cs typeface="Century Gothic"/>
                <a:sym typeface="Century Gothic"/>
              </a:endParaRPr>
            </a:p>
          </p:txBody>
        </p:sp>
        <p:sp>
          <p:nvSpPr>
            <p:cNvPr id="52" name="Google Shape;156;p4">
              <a:extLst>
                <a:ext uri="{FF2B5EF4-FFF2-40B4-BE49-F238E27FC236}">
                  <a16:creationId xmlns:a16="http://schemas.microsoft.com/office/drawing/2014/main" id="{E66BF1DA-DB2B-4936-8A9A-B67662CEBD43}"/>
                </a:ext>
              </a:extLst>
            </p:cNvPr>
            <p:cNvSpPr/>
            <p:nvPr/>
          </p:nvSpPr>
          <p:spPr>
            <a:xfrm>
              <a:off x="1863725" y="469900"/>
              <a:ext cx="82550" cy="38100"/>
            </a:xfrm>
            <a:custGeom>
              <a:avLst/>
              <a:gdLst/>
              <a:ahLst/>
              <a:cxnLst/>
              <a:rect l="l" t="t" r="r" b="b"/>
              <a:pathLst>
                <a:path w="22" h="10" extrusionOk="0">
                  <a:moveTo>
                    <a:pt x="0" y="2"/>
                  </a:moveTo>
                  <a:cubicBezTo>
                    <a:pt x="1" y="0"/>
                    <a:pt x="4" y="0"/>
                    <a:pt x="6" y="0"/>
                  </a:cubicBezTo>
                  <a:cubicBezTo>
                    <a:pt x="11" y="1"/>
                    <a:pt x="17" y="4"/>
                    <a:pt x="21" y="4"/>
                  </a:cubicBezTo>
                  <a:cubicBezTo>
                    <a:pt x="22" y="7"/>
                    <a:pt x="20" y="7"/>
                    <a:pt x="20" y="10"/>
                  </a:cubicBezTo>
                  <a:cubicBezTo>
                    <a:pt x="12" y="10"/>
                    <a:pt x="9" y="8"/>
                    <a:pt x="5" y="4"/>
                  </a:cubicBezTo>
                  <a:cubicBezTo>
                    <a:pt x="3" y="3"/>
                    <a:pt x="3" y="1"/>
                    <a:pt x="0" y="2"/>
                  </a:cubicBezTo>
                  <a:close/>
                </a:path>
              </a:pathLst>
            </a:custGeom>
            <a:solidFill>
              <a:srgbClr val="5F7491"/>
            </a:solidFill>
            <a:ln>
              <a:noFill/>
            </a:ln>
          </p:spPr>
          <p:txBody>
            <a:bodyPr spcFirstLastPara="1" wrap="square" lIns="91425" tIns="45700" rIns="91425" bIns="45700" anchor="t" anchorCtr="0">
              <a:noAutofit/>
            </a:bodyPr>
            <a:lstStyle>
              <a:defPPr marR="0" lvl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</a:defPPr>
              <a:lvl1pPr marR="0" lvl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1pPr>
              <a:lvl2pPr marR="0" lvl="1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2pPr>
              <a:lvl3pPr marR="0" lvl="2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3pPr>
              <a:lvl4pPr marR="0" lvl="3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4pPr>
              <a:lvl5pPr marR="0" lvl="4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5pPr>
              <a:lvl6pPr marR="0" lvl="5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6pPr>
              <a:lvl7pPr marR="0" lvl="6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7pPr>
              <a:lvl8pPr marR="0" lvl="7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8pPr>
              <a:lvl9pPr marR="0" lvl="8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9pPr>
            </a:lstStyle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rgbClr val="000000"/>
                </a:solidFill>
                <a:latin typeface="Century Gothic"/>
                <a:ea typeface="Century Gothic"/>
                <a:cs typeface="Century Gothic"/>
                <a:sym typeface="Century Gothic"/>
              </a:endParaRPr>
            </a:p>
          </p:txBody>
        </p:sp>
        <p:sp>
          <p:nvSpPr>
            <p:cNvPr id="53" name="Google Shape;157;p4">
              <a:extLst>
                <a:ext uri="{FF2B5EF4-FFF2-40B4-BE49-F238E27FC236}">
                  <a16:creationId xmlns:a16="http://schemas.microsoft.com/office/drawing/2014/main" id="{C27087F4-EF88-44FE-84CB-62CCD06C3104}"/>
                </a:ext>
              </a:extLst>
            </p:cNvPr>
            <p:cNvSpPr/>
            <p:nvPr/>
          </p:nvSpPr>
          <p:spPr>
            <a:xfrm>
              <a:off x="6618287" y="469900"/>
              <a:ext cx="52388" cy="22225"/>
            </a:xfrm>
            <a:custGeom>
              <a:avLst/>
              <a:gdLst/>
              <a:ahLst/>
              <a:cxnLst/>
              <a:rect l="l" t="t" r="r" b="b"/>
              <a:pathLst>
                <a:path w="14" h="6" extrusionOk="0">
                  <a:moveTo>
                    <a:pt x="14" y="4"/>
                  </a:moveTo>
                  <a:cubicBezTo>
                    <a:pt x="12" y="6"/>
                    <a:pt x="3" y="5"/>
                    <a:pt x="0" y="3"/>
                  </a:cubicBezTo>
                  <a:cubicBezTo>
                    <a:pt x="0" y="1"/>
                    <a:pt x="4" y="2"/>
                    <a:pt x="4" y="0"/>
                  </a:cubicBezTo>
                  <a:cubicBezTo>
                    <a:pt x="7" y="1"/>
                    <a:pt x="14" y="0"/>
                    <a:pt x="14" y="4"/>
                  </a:cubicBezTo>
                  <a:close/>
                </a:path>
              </a:pathLst>
            </a:custGeom>
            <a:solidFill>
              <a:srgbClr val="5F7491"/>
            </a:solidFill>
            <a:ln>
              <a:noFill/>
            </a:ln>
          </p:spPr>
          <p:txBody>
            <a:bodyPr spcFirstLastPara="1" wrap="square" lIns="91425" tIns="45700" rIns="91425" bIns="45700" anchor="t" anchorCtr="0">
              <a:noAutofit/>
            </a:bodyPr>
            <a:lstStyle>
              <a:defPPr marR="0" lvl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</a:defPPr>
              <a:lvl1pPr marR="0" lvl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1pPr>
              <a:lvl2pPr marR="0" lvl="1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2pPr>
              <a:lvl3pPr marR="0" lvl="2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3pPr>
              <a:lvl4pPr marR="0" lvl="3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4pPr>
              <a:lvl5pPr marR="0" lvl="4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5pPr>
              <a:lvl6pPr marR="0" lvl="5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6pPr>
              <a:lvl7pPr marR="0" lvl="6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7pPr>
              <a:lvl8pPr marR="0" lvl="7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8pPr>
              <a:lvl9pPr marR="0" lvl="8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9pPr>
            </a:lstStyle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rgbClr val="000000"/>
                </a:solidFill>
                <a:latin typeface="Century Gothic"/>
                <a:ea typeface="Century Gothic"/>
                <a:cs typeface="Century Gothic"/>
                <a:sym typeface="Century Gothic"/>
              </a:endParaRPr>
            </a:p>
          </p:txBody>
        </p:sp>
        <p:sp>
          <p:nvSpPr>
            <p:cNvPr id="54" name="Google Shape;158;p4">
              <a:extLst>
                <a:ext uri="{FF2B5EF4-FFF2-40B4-BE49-F238E27FC236}">
                  <a16:creationId xmlns:a16="http://schemas.microsoft.com/office/drawing/2014/main" id="{29AA9361-0938-42CB-9842-0BB456D4D026}"/>
                </a:ext>
              </a:extLst>
            </p:cNvPr>
            <p:cNvSpPr/>
            <p:nvPr/>
          </p:nvSpPr>
          <p:spPr>
            <a:xfrm>
              <a:off x="2444750" y="587375"/>
              <a:ext cx="41275" cy="25400"/>
            </a:xfrm>
            <a:custGeom>
              <a:avLst/>
              <a:gdLst/>
              <a:ahLst/>
              <a:cxnLst/>
              <a:rect l="l" t="t" r="r" b="b"/>
              <a:pathLst>
                <a:path w="11" h="7" extrusionOk="0">
                  <a:moveTo>
                    <a:pt x="11" y="6"/>
                  </a:moveTo>
                  <a:cubicBezTo>
                    <a:pt x="4" y="7"/>
                    <a:pt x="5" y="2"/>
                    <a:pt x="0" y="3"/>
                  </a:cubicBezTo>
                  <a:cubicBezTo>
                    <a:pt x="2" y="0"/>
                    <a:pt x="11" y="1"/>
                    <a:pt x="11" y="6"/>
                  </a:cubicBezTo>
                  <a:close/>
                </a:path>
              </a:pathLst>
            </a:custGeom>
            <a:solidFill>
              <a:srgbClr val="5F7491"/>
            </a:solidFill>
            <a:ln>
              <a:noFill/>
            </a:ln>
          </p:spPr>
          <p:txBody>
            <a:bodyPr spcFirstLastPara="1" wrap="square" lIns="91425" tIns="45700" rIns="91425" bIns="45700" anchor="t" anchorCtr="0">
              <a:noAutofit/>
            </a:bodyPr>
            <a:lstStyle>
              <a:defPPr marR="0" lvl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</a:defPPr>
              <a:lvl1pPr marR="0" lvl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1pPr>
              <a:lvl2pPr marR="0" lvl="1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2pPr>
              <a:lvl3pPr marR="0" lvl="2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3pPr>
              <a:lvl4pPr marR="0" lvl="3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4pPr>
              <a:lvl5pPr marR="0" lvl="4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5pPr>
              <a:lvl6pPr marR="0" lvl="5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6pPr>
              <a:lvl7pPr marR="0" lvl="6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7pPr>
              <a:lvl8pPr marR="0" lvl="7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8pPr>
              <a:lvl9pPr marR="0" lvl="8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9pPr>
            </a:lstStyle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rgbClr val="000000"/>
                </a:solidFill>
                <a:latin typeface="Century Gothic"/>
                <a:ea typeface="Century Gothic"/>
                <a:cs typeface="Century Gothic"/>
                <a:sym typeface="Century Gothic"/>
              </a:endParaRPr>
            </a:p>
          </p:txBody>
        </p:sp>
        <p:sp>
          <p:nvSpPr>
            <p:cNvPr id="55" name="Google Shape;159;p4">
              <a:extLst>
                <a:ext uri="{FF2B5EF4-FFF2-40B4-BE49-F238E27FC236}">
                  <a16:creationId xmlns:a16="http://schemas.microsoft.com/office/drawing/2014/main" id="{D18CC25D-477F-4FFA-88AB-C5532C63BDC1}"/>
                </a:ext>
              </a:extLst>
            </p:cNvPr>
            <p:cNvSpPr/>
            <p:nvPr/>
          </p:nvSpPr>
          <p:spPr>
            <a:xfrm>
              <a:off x="2414587" y="617538"/>
              <a:ext cx="60325" cy="33338"/>
            </a:xfrm>
            <a:custGeom>
              <a:avLst/>
              <a:gdLst/>
              <a:ahLst/>
              <a:cxnLst/>
              <a:rect l="l" t="t" r="r" b="b"/>
              <a:pathLst>
                <a:path w="16" h="9" extrusionOk="0">
                  <a:moveTo>
                    <a:pt x="16" y="5"/>
                  </a:moveTo>
                  <a:cubicBezTo>
                    <a:pt x="14" y="9"/>
                    <a:pt x="4" y="9"/>
                    <a:pt x="2" y="5"/>
                  </a:cubicBezTo>
                  <a:cubicBezTo>
                    <a:pt x="0" y="0"/>
                    <a:pt x="7" y="4"/>
                    <a:pt x="6" y="0"/>
                  </a:cubicBezTo>
                  <a:cubicBezTo>
                    <a:pt x="9" y="2"/>
                    <a:pt x="12" y="4"/>
                    <a:pt x="16" y="5"/>
                  </a:cubicBezTo>
                  <a:close/>
                </a:path>
              </a:pathLst>
            </a:custGeom>
            <a:solidFill>
              <a:srgbClr val="5F7491"/>
            </a:solidFill>
            <a:ln>
              <a:noFill/>
            </a:ln>
          </p:spPr>
          <p:txBody>
            <a:bodyPr spcFirstLastPara="1" wrap="square" lIns="91425" tIns="45700" rIns="91425" bIns="45700" anchor="t" anchorCtr="0">
              <a:noAutofit/>
            </a:bodyPr>
            <a:lstStyle>
              <a:defPPr marR="0" lvl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</a:defPPr>
              <a:lvl1pPr marR="0" lvl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1pPr>
              <a:lvl2pPr marR="0" lvl="1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2pPr>
              <a:lvl3pPr marR="0" lvl="2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3pPr>
              <a:lvl4pPr marR="0" lvl="3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4pPr>
              <a:lvl5pPr marR="0" lvl="4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5pPr>
              <a:lvl6pPr marR="0" lvl="5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6pPr>
              <a:lvl7pPr marR="0" lvl="6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7pPr>
              <a:lvl8pPr marR="0" lvl="7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8pPr>
              <a:lvl9pPr marR="0" lvl="8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9pPr>
            </a:lstStyle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rgbClr val="000000"/>
                </a:solidFill>
                <a:latin typeface="Century Gothic"/>
                <a:ea typeface="Century Gothic"/>
                <a:cs typeface="Century Gothic"/>
                <a:sym typeface="Century Gothic"/>
              </a:endParaRPr>
            </a:p>
          </p:txBody>
        </p:sp>
        <p:sp>
          <p:nvSpPr>
            <p:cNvPr id="56" name="Google Shape;160;p4">
              <a:extLst>
                <a:ext uri="{FF2B5EF4-FFF2-40B4-BE49-F238E27FC236}">
                  <a16:creationId xmlns:a16="http://schemas.microsoft.com/office/drawing/2014/main" id="{8687E17C-CD6D-40E3-96AB-BF851F436B1E}"/>
                </a:ext>
              </a:extLst>
            </p:cNvPr>
            <p:cNvSpPr/>
            <p:nvPr/>
          </p:nvSpPr>
          <p:spPr>
            <a:xfrm>
              <a:off x="4630737" y="639763"/>
              <a:ext cx="38100" cy="33338"/>
            </a:xfrm>
            <a:custGeom>
              <a:avLst/>
              <a:gdLst/>
              <a:ahLst/>
              <a:cxnLst/>
              <a:rect l="l" t="t" r="r" b="b"/>
              <a:pathLst>
                <a:path w="10" h="9" extrusionOk="0">
                  <a:moveTo>
                    <a:pt x="4" y="0"/>
                  </a:moveTo>
                  <a:cubicBezTo>
                    <a:pt x="8" y="0"/>
                    <a:pt x="9" y="2"/>
                    <a:pt x="10" y="6"/>
                  </a:cubicBezTo>
                  <a:cubicBezTo>
                    <a:pt x="6" y="5"/>
                    <a:pt x="3" y="5"/>
                    <a:pt x="3" y="8"/>
                  </a:cubicBezTo>
                  <a:cubicBezTo>
                    <a:pt x="0" y="9"/>
                    <a:pt x="2" y="3"/>
                    <a:pt x="1" y="1"/>
                  </a:cubicBezTo>
                  <a:cubicBezTo>
                    <a:pt x="3" y="2"/>
                    <a:pt x="4" y="1"/>
                    <a:pt x="4" y="0"/>
                  </a:cubicBezTo>
                  <a:close/>
                </a:path>
              </a:pathLst>
            </a:custGeom>
            <a:solidFill>
              <a:srgbClr val="5F7491"/>
            </a:solidFill>
            <a:ln>
              <a:noFill/>
            </a:ln>
          </p:spPr>
          <p:txBody>
            <a:bodyPr spcFirstLastPara="1" wrap="square" lIns="91425" tIns="45700" rIns="91425" bIns="45700" anchor="t" anchorCtr="0">
              <a:noAutofit/>
            </a:bodyPr>
            <a:lstStyle>
              <a:defPPr marR="0" lvl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</a:defPPr>
              <a:lvl1pPr marR="0" lvl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1pPr>
              <a:lvl2pPr marR="0" lvl="1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2pPr>
              <a:lvl3pPr marR="0" lvl="2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3pPr>
              <a:lvl4pPr marR="0" lvl="3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4pPr>
              <a:lvl5pPr marR="0" lvl="4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5pPr>
              <a:lvl6pPr marR="0" lvl="5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6pPr>
              <a:lvl7pPr marR="0" lvl="6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7pPr>
              <a:lvl8pPr marR="0" lvl="7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8pPr>
              <a:lvl9pPr marR="0" lvl="8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9pPr>
            </a:lstStyle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rgbClr val="000000"/>
                </a:solidFill>
                <a:latin typeface="Century Gothic"/>
                <a:ea typeface="Century Gothic"/>
                <a:cs typeface="Century Gothic"/>
                <a:sym typeface="Century Gothic"/>
              </a:endParaRPr>
            </a:p>
          </p:txBody>
        </p:sp>
        <p:sp>
          <p:nvSpPr>
            <p:cNvPr id="57" name="Google Shape;161;p4">
              <a:extLst>
                <a:ext uri="{FF2B5EF4-FFF2-40B4-BE49-F238E27FC236}">
                  <a16:creationId xmlns:a16="http://schemas.microsoft.com/office/drawing/2014/main" id="{9FEFF3A9-80CB-46C7-A371-4794E08BD522}"/>
                </a:ext>
              </a:extLst>
            </p:cNvPr>
            <p:cNvSpPr/>
            <p:nvPr/>
          </p:nvSpPr>
          <p:spPr>
            <a:xfrm>
              <a:off x="1270000" y="658813"/>
              <a:ext cx="38100" cy="30163"/>
            </a:xfrm>
            <a:custGeom>
              <a:avLst/>
              <a:gdLst/>
              <a:ahLst/>
              <a:cxnLst/>
              <a:rect l="l" t="t" r="r" b="b"/>
              <a:pathLst>
                <a:path w="10" h="8" extrusionOk="0">
                  <a:moveTo>
                    <a:pt x="10" y="6"/>
                  </a:moveTo>
                  <a:cubicBezTo>
                    <a:pt x="5" y="5"/>
                    <a:pt x="3" y="7"/>
                    <a:pt x="0" y="8"/>
                  </a:cubicBezTo>
                  <a:cubicBezTo>
                    <a:pt x="0" y="5"/>
                    <a:pt x="10" y="0"/>
                    <a:pt x="10" y="6"/>
                  </a:cubicBezTo>
                  <a:close/>
                </a:path>
              </a:pathLst>
            </a:custGeom>
            <a:solidFill>
              <a:srgbClr val="5F7491"/>
            </a:solidFill>
            <a:ln>
              <a:noFill/>
            </a:ln>
          </p:spPr>
          <p:txBody>
            <a:bodyPr spcFirstLastPara="1" wrap="square" lIns="91425" tIns="45700" rIns="91425" bIns="45700" anchor="t" anchorCtr="0">
              <a:noAutofit/>
            </a:bodyPr>
            <a:lstStyle>
              <a:defPPr marR="0" lvl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</a:defPPr>
              <a:lvl1pPr marR="0" lvl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1pPr>
              <a:lvl2pPr marR="0" lvl="1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2pPr>
              <a:lvl3pPr marR="0" lvl="2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3pPr>
              <a:lvl4pPr marR="0" lvl="3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4pPr>
              <a:lvl5pPr marR="0" lvl="4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5pPr>
              <a:lvl6pPr marR="0" lvl="5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6pPr>
              <a:lvl7pPr marR="0" lvl="6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7pPr>
              <a:lvl8pPr marR="0" lvl="7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8pPr>
              <a:lvl9pPr marR="0" lvl="8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9pPr>
            </a:lstStyle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rgbClr val="000000"/>
                </a:solidFill>
                <a:latin typeface="Century Gothic"/>
                <a:ea typeface="Century Gothic"/>
                <a:cs typeface="Century Gothic"/>
                <a:sym typeface="Century Gothic"/>
              </a:endParaRPr>
            </a:p>
          </p:txBody>
        </p:sp>
        <p:sp>
          <p:nvSpPr>
            <p:cNvPr id="58" name="Google Shape;162;p4">
              <a:extLst>
                <a:ext uri="{FF2B5EF4-FFF2-40B4-BE49-F238E27FC236}">
                  <a16:creationId xmlns:a16="http://schemas.microsoft.com/office/drawing/2014/main" id="{F85B83AC-C049-42CC-9BB4-FEBBBC59C168}"/>
                </a:ext>
              </a:extLst>
            </p:cNvPr>
            <p:cNvSpPr/>
            <p:nvPr/>
          </p:nvSpPr>
          <p:spPr>
            <a:xfrm>
              <a:off x="1930400" y="681038"/>
              <a:ext cx="68263" cy="41275"/>
            </a:xfrm>
            <a:custGeom>
              <a:avLst/>
              <a:gdLst/>
              <a:ahLst/>
              <a:cxnLst/>
              <a:rect l="l" t="t" r="r" b="b"/>
              <a:pathLst>
                <a:path w="18" h="11" extrusionOk="0">
                  <a:moveTo>
                    <a:pt x="15" y="2"/>
                  </a:moveTo>
                  <a:cubicBezTo>
                    <a:pt x="16" y="4"/>
                    <a:pt x="18" y="9"/>
                    <a:pt x="16" y="10"/>
                  </a:cubicBezTo>
                  <a:cubicBezTo>
                    <a:pt x="11" y="10"/>
                    <a:pt x="4" y="11"/>
                    <a:pt x="2" y="7"/>
                  </a:cubicBezTo>
                  <a:cubicBezTo>
                    <a:pt x="0" y="3"/>
                    <a:pt x="6" y="6"/>
                    <a:pt x="5" y="2"/>
                  </a:cubicBezTo>
                  <a:cubicBezTo>
                    <a:pt x="9" y="0"/>
                    <a:pt x="14" y="4"/>
                    <a:pt x="15" y="2"/>
                  </a:cubicBezTo>
                  <a:close/>
                </a:path>
              </a:pathLst>
            </a:custGeom>
            <a:solidFill>
              <a:srgbClr val="5F7491"/>
            </a:solidFill>
            <a:ln>
              <a:noFill/>
            </a:ln>
          </p:spPr>
          <p:txBody>
            <a:bodyPr spcFirstLastPara="1" wrap="square" lIns="91425" tIns="45700" rIns="91425" bIns="45700" anchor="t" anchorCtr="0">
              <a:noAutofit/>
            </a:bodyPr>
            <a:lstStyle>
              <a:defPPr marR="0" lvl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</a:defPPr>
              <a:lvl1pPr marR="0" lvl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1pPr>
              <a:lvl2pPr marR="0" lvl="1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2pPr>
              <a:lvl3pPr marR="0" lvl="2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3pPr>
              <a:lvl4pPr marR="0" lvl="3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4pPr>
              <a:lvl5pPr marR="0" lvl="4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5pPr>
              <a:lvl6pPr marR="0" lvl="5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6pPr>
              <a:lvl7pPr marR="0" lvl="6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7pPr>
              <a:lvl8pPr marR="0" lvl="7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8pPr>
              <a:lvl9pPr marR="0" lvl="8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9pPr>
            </a:lstStyle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rgbClr val="000000"/>
                </a:solidFill>
                <a:latin typeface="Century Gothic"/>
                <a:ea typeface="Century Gothic"/>
                <a:cs typeface="Century Gothic"/>
                <a:sym typeface="Century Gothic"/>
              </a:endParaRPr>
            </a:p>
          </p:txBody>
        </p:sp>
        <p:sp>
          <p:nvSpPr>
            <p:cNvPr id="59" name="Google Shape;163;p4">
              <a:extLst>
                <a:ext uri="{FF2B5EF4-FFF2-40B4-BE49-F238E27FC236}">
                  <a16:creationId xmlns:a16="http://schemas.microsoft.com/office/drawing/2014/main" id="{C35C40E3-0DFA-4F9A-BEEC-E87A063FB524}"/>
                </a:ext>
              </a:extLst>
            </p:cNvPr>
            <p:cNvSpPr/>
            <p:nvPr/>
          </p:nvSpPr>
          <p:spPr>
            <a:xfrm>
              <a:off x="1908175" y="793750"/>
              <a:ext cx="79375" cy="33338"/>
            </a:xfrm>
            <a:custGeom>
              <a:avLst/>
              <a:gdLst/>
              <a:ahLst/>
              <a:cxnLst/>
              <a:rect l="l" t="t" r="r" b="b"/>
              <a:pathLst>
                <a:path w="21" h="9" extrusionOk="0">
                  <a:moveTo>
                    <a:pt x="19" y="4"/>
                  </a:moveTo>
                  <a:cubicBezTo>
                    <a:pt x="21" y="8"/>
                    <a:pt x="16" y="6"/>
                    <a:pt x="14" y="7"/>
                  </a:cubicBezTo>
                  <a:cubicBezTo>
                    <a:pt x="13" y="7"/>
                    <a:pt x="9" y="9"/>
                    <a:pt x="8" y="8"/>
                  </a:cubicBezTo>
                  <a:cubicBezTo>
                    <a:pt x="7" y="7"/>
                    <a:pt x="4" y="8"/>
                    <a:pt x="2" y="7"/>
                  </a:cubicBezTo>
                  <a:cubicBezTo>
                    <a:pt x="0" y="3"/>
                    <a:pt x="9" y="4"/>
                    <a:pt x="4" y="3"/>
                  </a:cubicBezTo>
                  <a:cubicBezTo>
                    <a:pt x="4" y="0"/>
                    <a:pt x="8" y="2"/>
                    <a:pt x="8" y="0"/>
                  </a:cubicBezTo>
                  <a:cubicBezTo>
                    <a:pt x="12" y="1"/>
                    <a:pt x="17" y="1"/>
                    <a:pt x="19" y="4"/>
                  </a:cubicBezTo>
                  <a:close/>
                </a:path>
              </a:pathLst>
            </a:custGeom>
            <a:solidFill>
              <a:srgbClr val="5F7491"/>
            </a:solidFill>
            <a:ln>
              <a:noFill/>
            </a:ln>
          </p:spPr>
          <p:txBody>
            <a:bodyPr spcFirstLastPara="1" wrap="square" lIns="91425" tIns="45700" rIns="91425" bIns="45700" anchor="t" anchorCtr="0">
              <a:noAutofit/>
            </a:bodyPr>
            <a:lstStyle>
              <a:defPPr marR="0" lvl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</a:defPPr>
              <a:lvl1pPr marR="0" lvl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1pPr>
              <a:lvl2pPr marR="0" lvl="1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2pPr>
              <a:lvl3pPr marR="0" lvl="2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3pPr>
              <a:lvl4pPr marR="0" lvl="3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4pPr>
              <a:lvl5pPr marR="0" lvl="4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5pPr>
              <a:lvl6pPr marR="0" lvl="5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6pPr>
              <a:lvl7pPr marR="0" lvl="6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7pPr>
              <a:lvl8pPr marR="0" lvl="7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8pPr>
              <a:lvl9pPr marR="0" lvl="8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9pPr>
            </a:lstStyle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rgbClr val="000000"/>
                </a:solidFill>
                <a:latin typeface="Century Gothic"/>
                <a:ea typeface="Century Gothic"/>
                <a:cs typeface="Century Gothic"/>
                <a:sym typeface="Century Gothic"/>
              </a:endParaRPr>
            </a:p>
          </p:txBody>
        </p:sp>
        <p:sp>
          <p:nvSpPr>
            <p:cNvPr id="60" name="Google Shape;164;p4">
              <a:extLst>
                <a:ext uri="{FF2B5EF4-FFF2-40B4-BE49-F238E27FC236}">
                  <a16:creationId xmlns:a16="http://schemas.microsoft.com/office/drawing/2014/main" id="{F757C600-276A-4CA0-BBFF-B83C034ABD2E}"/>
                </a:ext>
              </a:extLst>
            </p:cNvPr>
            <p:cNvSpPr/>
            <p:nvPr/>
          </p:nvSpPr>
          <p:spPr>
            <a:xfrm>
              <a:off x="1908175" y="850900"/>
              <a:ext cx="38100" cy="14288"/>
            </a:xfrm>
            <a:custGeom>
              <a:avLst/>
              <a:gdLst/>
              <a:ahLst/>
              <a:cxnLst/>
              <a:rect l="l" t="t" r="r" b="b"/>
              <a:pathLst>
                <a:path w="10" h="4" extrusionOk="0">
                  <a:moveTo>
                    <a:pt x="8" y="4"/>
                  </a:moveTo>
                  <a:cubicBezTo>
                    <a:pt x="5" y="2"/>
                    <a:pt x="6" y="4"/>
                    <a:pt x="2" y="4"/>
                  </a:cubicBezTo>
                  <a:cubicBezTo>
                    <a:pt x="0" y="0"/>
                    <a:pt x="10" y="0"/>
                    <a:pt x="8" y="4"/>
                  </a:cubicBezTo>
                  <a:close/>
                </a:path>
              </a:pathLst>
            </a:custGeom>
            <a:solidFill>
              <a:srgbClr val="5F7491"/>
            </a:solidFill>
            <a:ln>
              <a:noFill/>
            </a:ln>
          </p:spPr>
          <p:txBody>
            <a:bodyPr spcFirstLastPara="1" wrap="square" lIns="91425" tIns="45700" rIns="91425" bIns="45700" anchor="t" anchorCtr="0">
              <a:noAutofit/>
            </a:bodyPr>
            <a:lstStyle>
              <a:defPPr marR="0" lvl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</a:defPPr>
              <a:lvl1pPr marR="0" lvl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1pPr>
              <a:lvl2pPr marR="0" lvl="1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2pPr>
              <a:lvl3pPr marR="0" lvl="2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3pPr>
              <a:lvl4pPr marR="0" lvl="3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4pPr>
              <a:lvl5pPr marR="0" lvl="4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5pPr>
              <a:lvl6pPr marR="0" lvl="5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6pPr>
              <a:lvl7pPr marR="0" lvl="6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7pPr>
              <a:lvl8pPr marR="0" lvl="7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8pPr>
              <a:lvl9pPr marR="0" lvl="8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9pPr>
            </a:lstStyle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rgbClr val="000000"/>
                </a:solidFill>
                <a:latin typeface="Century Gothic"/>
                <a:ea typeface="Century Gothic"/>
                <a:cs typeface="Century Gothic"/>
                <a:sym typeface="Century Gothic"/>
              </a:endParaRPr>
            </a:p>
          </p:txBody>
        </p:sp>
        <p:sp>
          <p:nvSpPr>
            <p:cNvPr id="61" name="Google Shape;165;p4">
              <a:extLst>
                <a:ext uri="{FF2B5EF4-FFF2-40B4-BE49-F238E27FC236}">
                  <a16:creationId xmlns:a16="http://schemas.microsoft.com/office/drawing/2014/main" id="{E3E564A2-9A35-4795-8D10-C1CB14E390D7}"/>
                </a:ext>
              </a:extLst>
            </p:cNvPr>
            <p:cNvSpPr/>
            <p:nvPr/>
          </p:nvSpPr>
          <p:spPr>
            <a:xfrm>
              <a:off x="1792287" y="873125"/>
              <a:ext cx="41275" cy="25400"/>
            </a:xfrm>
            <a:custGeom>
              <a:avLst/>
              <a:gdLst/>
              <a:ahLst/>
              <a:cxnLst/>
              <a:rect l="l" t="t" r="r" b="b"/>
              <a:pathLst>
                <a:path w="11" h="7" extrusionOk="0">
                  <a:moveTo>
                    <a:pt x="9" y="1"/>
                  </a:moveTo>
                  <a:cubicBezTo>
                    <a:pt x="9" y="3"/>
                    <a:pt x="10" y="4"/>
                    <a:pt x="11" y="4"/>
                  </a:cubicBezTo>
                  <a:cubicBezTo>
                    <a:pt x="11" y="7"/>
                    <a:pt x="6" y="4"/>
                    <a:pt x="5" y="5"/>
                  </a:cubicBezTo>
                  <a:cubicBezTo>
                    <a:pt x="4" y="7"/>
                    <a:pt x="5" y="5"/>
                    <a:pt x="0" y="5"/>
                  </a:cubicBezTo>
                  <a:cubicBezTo>
                    <a:pt x="2" y="3"/>
                    <a:pt x="4" y="0"/>
                    <a:pt x="9" y="1"/>
                  </a:cubicBezTo>
                  <a:close/>
                </a:path>
              </a:pathLst>
            </a:custGeom>
            <a:solidFill>
              <a:srgbClr val="5F7491"/>
            </a:solidFill>
            <a:ln>
              <a:noFill/>
            </a:ln>
          </p:spPr>
          <p:txBody>
            <a:bodyPr spcFirstLastPara="1" wrap="square" lIns="91425" tIns="45700" rIns="91425" bIns="45700" anchor="t" anchorCtr="0">
              <a:noAutofit/>
            </a:bodyPr>
            <a:lstStyle>
              <a:defPPr marR="0" lvl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</a:defPPr>
              <a:lvl1pPr marR="0" lvl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1pPr>
              <a:lvl2pPr marR="0" lvl="1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2pPr>
              <a:lvl3pPr marR="0" lvl="2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3pPr>
              <a:lvl4pPr marR="0" lvl="3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4pPr>
              <a:lvl5pPr marR="0" lvl="4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5pPr>
              <a:lvl6pPr marR="0" lvl="5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6pPr>
              <a:lvl7pPr marR="0" lvl="6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7pPr>
              <a:lvl8pPr marR="0" lvl="7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8pPr>
              <a:lvl9pPr marR="0" lvl="8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9pPr>
            </a:lstStyle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rgbClr val="000000"/>
                </a:solidFill>
                <a:latin typeface="Century Gothic"/>
                <a:ea typeface="Century Gothic"/>
                <a:cs typeface="Century Gothic"/>
                <a:sym typeface="Century Gothic"/>
              </a:endParaRPr>
            </a:p>
          </p:txBody>
        </p:sp>
        <p:sp>
          <p:nvSpPr>
            <p:cNvPr id="62" name="Google Shape;166;p4">
              <a:extLst>
                <a:ext uri="{FF2B5EF4-FFF2-40B4-BE49-F238E27FC236}">
                  <a16:creationId xmlns:a16="http://schemas.microsoft.com/office/drawing/2014/main" id="{B6FA9A7C-6DBB-40C0-BD0E-DF9E3A1A1816}"/>
                </a:ext>
              </a:extLst>
            </p:cNvPr>
            <p:cNvSpPr/>
            <p:nvPr/>
          </p:nvSpPr>
          <p:spPr>
            <a:xfrm>
              <a:off x="1870075" y="898525"/>
              <a:ext cx="15875" cy="26988"/>
            </a:xfrm>
            <a:custGeom>
              <a:avLst/>
              <a:gdLst/>
              <a:ahLst/>
              <a:cxnLst/>
              <a:rect l="l" t="t" r="r" b="b"/>
              <a:pathLst>
                <a:path w="4" h="7" extrusionOk="0">
                  <a:moveTo>
                    <a:pt x="1" y="0"/>
                  </a:moveTo>
                  <a:cubicBezTo>
                    <a:pt x="4" y="0"/>
                    <a:pt x="4" y="2"/>
                    <a:pt x="4" y="5"/>
                  </a:cubicBezTo>
                  <a:cubicBezTo>
                    <a:pt x="0" y="7"/>
                    <a:pt x="1" y="2"/>
                    <a:pt x="1" y="0"/>
                  </a:cubicBezTo>
                  <a:close/>
                </a:path>
              </a:pathLst>
            </a:custGeom>
            <a:solidFill>
              <a:srgbClr val="5F7491"/>
            </a:solidFill>
            <a:ln>
              <a:noFill/>
            </a:ln>
          </p:spPr>
          <p:txBody>
            <a:bodyPr spcFirstLastPara="1" wrap="square" lIns="91425" tIns="45700" rIns="91425" bIns="45700" anchor="t" anchorCtr="0">
              <a:noAutofit/>
            </a:bodyPr>
            <a:lstStyle>
              <a:defPPr marR="0" lvl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</a:defPPr>
              <a:lvl1pPr marR="0" lvl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1pPr>
              <a:lvl2pPr marR="0" lvl="1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2pPr>
              <a:lvl3pPr marR="0" lvl="2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3pPr>
              <a:lvl4pPr marR="0" lvl="3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4pPr>
              <a:lvl5pPr marR="0" lvl="4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5pPr>
              <a:lvl6pPr marR="0" lvl="5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6pPr>
              <a:lvl7pPr marR="0" lvl="6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7pPr>
              <a:lvl8pPr marR="0" lvl="7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8pPr>
              <a:lvl9pPr marR="0" lvl="8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9pPr>
            </a:lstStyle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rgbClr val="000000"/>
                </a:solidFill>
                <a:latin typeface="Century Gothic"/>
                <a:ea typeface="Century Gothic"/>
                <a:cs typeface="Century Gothic"/>
                <a:sym typeface="Century Gothic"/>
              </a:endParaRPr>
            </a:p>
          </p:txBody>
        </p:sp>
        <p:sp>
          <p:nvSpPr>
            <p:cNvPr id="63" name="Google Shape;167;p4">
              <a:extLst>
                <a:ext uri="{FF2B5EF4-FFF2-40B4-BE49-F238E27FC236}">
                  <a16:creationId xmlns:a16="http://schemas.microsoft.com/office/drawing/2014/main" id="{78716F72-A1E3-4F14-81A4-FEB150E42AF4}"/>
                </a:ext>
              </a:extLst>
            </p:cNvPr>
            <p:cNvSpPr/>
            <p:nvPr/>
          </p:nvSpPr>
          <p:spPr>
            <a:xfrm>
              <a:off x="3376612" y="1117600"/>
              <a:ext cx="93663" cy="112713"/>
            </a:xfrm>
            <a:custGeom>
              <a:avLst/>
              <a:gdLst/>
              <a:ahLst/>
              <a:cxnLst/>
              <a:rect l="l" t="t" r="r" b="b"/>
              <a:pathLst>
                <a:path w="25" h="30" extrusionOk="0">
                  <a:moveTo>
                    <a:pt x="10" y="1"/>
                  </a:moveTo>
                  <a:cubicBezTo>
                    <a:pt x="11" y="0"/>
                    <a:pt x="11" y="1"/>
                    <a:pt x="11" y="2"/>
                  </a:cubicBezTo>
                  <a:cubicBezTo>
                    <a:pt x="11" y="4"/>
                    <a:pt x="17" y="1"/>
                    <a:pt x="21" y="2"/>
                  </a:cubicBezTo>
                  <a:cubicBezTo>
                    <a:pt x="22" y="4"/>
                    <a:pt x="23" y="5"/>
                    <a:pt x="25" y="5"/>
                  </a:cubicBezTo>
                  <a:cubicBezTo>
                    <a:pt x="25" y="7"/>
                    <a:pt x="25" y="7"/>
                    <a:pt x="24" y="8"/>
                  </a:cubicBezTo>
                  <a:cubicBezTo>
                    <a:pt x="24" y="9"/>
                    <a:pt x="22" y="9"/>
                    <a:pt x="21" y="9"/>
                  </a:cubicBezTo>
                  <a:cubicBezTo>
                    <a:pt x="21" y="13"/>
                    <a:pt x="24" y="13"/>
                    <a:pt x="24" y="16"/>
                  </a:cubicBezTo>
                  <a:cubicBezTo>
                    <a:pt x="24" y="18"/>
                    <a:pt x="22" y="20"/>
                    <a:pt x="22" y="23"/>
                  </a:cubicBezTo>
                  <a:cubicBezTo>
                    <a:pt x="20" y="23"/>
                    <a:pt x="18" y="23"/>
                    <a:pt x="15" y="23"/>
                  </a:cubicBezTo>
                  <a:cubicBezTo>
                    <a:pt x="13" y="23"/>
                    <a:pt x="15" y="26"/>
                    <a:pt x="14" y="27"/>
                  </a:cubicBezTo>
                  <a:cubicBezTo>
                    <a:pt x="14" y="28"/>
                    <a:pt x="10" y="28"/>
                    <a:pt x="11" y="30"/>
                  </a:cubicBezTo>
                  <a:cubicBezTo>
                    <a:pt x="8" y="30"/>
                    <a:pt x="6" y="30"/>
                    <a:pt x="3" y="30"/>
                  </a:cubicBezTo>
                  <a:cubicBezTo>
                    <a:pt x="4" y="27"/>
                    <a:pt x="0" y="20"/>
                    <a:pt x="6" y="22"/>
                  </a:cubicBezTo>
                  <a:cubicBezTo>
                    <a:pt x="6" y="18"/>
                    <a:pt x="3" y="19"/>
                    <a:pt x="6" y="16"/>
                  </a:cubicBezTo>
                  <a:cubicBezTo>
                    <a:pt x="7" y="12"/>
                    <a:pt x="2" y="13"/>
                    <a:pt x="3" y="9"/>
                  </a:cubicBezTo>
                  <a:cubicBezTo>
                    <a:pt x="6" y="9"/>
                    <a:pt x="6" y="10"/>
                    <a:pt x="8" y="10"/>
                  </a:cubicBezTo>
                  <a:cubicBezTo>
                    <a:pt x="11" y="10"/>
                    <a:pt x="9" y="4"/>
                    <a:pt x="10" y="1"/>
                  </a:cubicBezTo>
                  <a:close/>
                </a:path>
              </a:pathLst>
            </a:custGeom>
            <a:solidFill>
              <a:srgbClr val="5F7491"/>
            </a:solidFill>
            <a:ln>
              <a:noFill/>
            </a:ln>
          </p:spPr>
          <p:txBody>
            <a:bodyPr spcFirstLastPara="1" wrap="square" lIns="91425" tIns="45700" rIns="91425" bIns="45700" anchor="t" anchorCtr="0">
              <a:noAutofit/>
            </a:bodyPr>
            <a:lstStyle>
              <a:defPPr marR="0" lvl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</a:defPPr>
              <a:lvl1pPr marR="0" lvl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1pPr>
              <a:lvl2pPr marR="0" lvl="1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2pPr>
              <a:lvl3pPr marR="0" lvl="2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3pPr>
              <a:lvl4pPr marR="0" lvl="3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4pPr>
              <a:lvl5pPr marR="0" lvl="4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5pPr>
              <a:lvl6pPr marR="0" lvl="5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6pPr>
              <a:lvl7pPr marR="0" lvl="6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7pPr>
              <a:lvl8pPr marR="0" lvl="7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8pPr>
              <a:lvl9pPr marR="0" lvl="8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9pPr>
            </a:lstStyle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rgbClr val="000000"/>
                </a:solidFill>
                <a:latin typeface="Century Gothic"/>
                <a:ea typeface="Century Gothic"/>
                <a:cs typeface="Century Gothic"/>
                <a:sym typeface="Century Gothic"/>
              </a:endParaRPr>
            </a:p>
          </p:txBody>
        </p:sp>
        <p:sp>
          <p:nvSpPr>
            <p:cNvPr id="64" name="Google Shape;168;p4">
              <a:extLst>
                <a:ext uri="{FF2B5EF4-FFF2-40B4-BE49-F238E27FC236}">
                  <a16:creationId xmlns:a16="http://schemas.microsoft.com/office/drawing/2014/main" id="{9E97063D-979B-4864-B94F-95F3EA2F8F4C}"/>
                </a:ext>
              </a:extLst>
            </p:cNvPr>
            <p:cNvSpPr/>
            <p:nvPr/>
          </p:nvSpPr>
          <p:spPr>
            <a:xfrm>
              <a:off x="57150" y="1123950"/>
              <a:ext cx="30163" cy="26988"/>
            </a:xfrm>
            <a:custGeom>
              <a:avLst/>
              <a:gdLst/>
              <a:ahLst/>
              <a:cxnLst/>
              <a:rect l="l" t="t" r="r" b="b"/>
              <a:pathLst>
                <a:path w="8" h="7" extrusionOk="0">
                  <a:moveTo>
                    <a:pt x="7" y="0"/>
                  </a:moveTo>
                  <a:cubicBezTo>
                    <a:pt x="8" y="2"/>
                    <a:pt x="6" y="2"/>
                    <a:pt x="6" y="3"/>
                  </a:cubicBezTo>
                  <a:cubicBezTo>
                    <a:pt x="4" y="5"/>
                    <a:pt x="3" y="7"/>
                    <a:pt x="0" y="4"/>
                  </a:cubicBezTo>
                  <a:cubicBezTo>
                    <a:pt x="1" y="2"/>
                    <a:pt x="4" y="1"/>
                    <a:pt x="7" y="0"/>
                  </a:cubicBezTo>
                  <a:close/>
                </a:path>
              </a:pathLst>
            </a:custGeom>
            <a:solidFill>
              <a:srgbClr val="5F7491"/>
            </a:solidFill>
            <a:ln>
              <a:noFill/>
            </a:ln>
          </p:spPr>
          <p:txBody>
            <a:bodyPr spcFirstLastPara="1" wrap="square" lIns="91425" tIns="45700" rIns="91425" bIns="45700" anchor="t" anchorCtr="0">
              <a:noAutofit/>
            </a:bodyPr>
            <a:lstStyle>
              <a:defPPr marR="0" lvl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</a:defPPr>
              <a:lvl1pPr marR="0" lvl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1pPr>
              <a:lvl2pPr marR="0" lvl="1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2pPr>
              <a:lvl3pPr marR="0" lvl="2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3pPr>
              <a:lvl4pPr marR="0" lvl="3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4pPr>
              <a:lvl5pPr marR="0" lvl="4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5pPr>
              <a:lvl6pPr marR="0" lvl="5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6pPr>
              <a:lvl7pPr marR="0" lvl="6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7pPr>
              <a:lvl8pPr marR="0" lvl="7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8pPr>
              <a:lvl9pPr marR="0" lvl="8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9pPr>
            </a:lstStyle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rgbClr val="000000"/>
                </a:solidFill>
                <a:latin typeface="Century Gothic"/>
                <a:ea typeface="Century Gothic"/>
                <a:cs typeface="Century Gothic"/>
                <a:sym typeface="Century Gothic"/>
              </a:endParaRPr>
            </a:p>
          </p:txBody>
        </p:sp>
        <p:sp>
          <p:nvSpPr>
            <p:cNvPr id="65" name="Google Shape;169;p4">
              <a:extLst>
                <a:ext uri="{FF2B5EF4-FFF2-40B4-BE49-F238E27FC236}">
                  <a16:creationId xmlns:a16="http://schemas.microsoft.com/office/drawing/2014/main" id="{743E5BC3-BE5C-4243-A949-D8D1CE5BD7BA}"/>
                </a:ext>
              </a:extLst>
            </p:cNvPr>
            <p:cNvSpPr/>
            <p:nvPr/>
          </p:nvSpPr>
          <p:spPr>
            <a:xfrm>
              <a:off x="744537" y="1147763"/>
              <a:ext cx="33338" cy="52388"/>
            </a:xfrm>
            <a:custGeom>
              <a:avLst/>
              <a:gdLst/>
              <a:ahLst/>
              <a:cxnLst/>
              <a:rect l="l" t="t" r="r" b="b"/>
              <a:pathLst>
                <a:path w="9" h="14" extrusionOk="0">
                  <a:moveTo>
                    <a:pt x="2" y="0"/>
                  </a:moveTo>
                  <a:cubicBezTo>
                    <a:pt x="5" y="3"/>
                    <a:pt x="5" y="8"/>
                    <a:pt x="9" y="10"/>
                  </a:cubicBezTo>
                  <a:cubicBezTo>
                    <a:pt x="8" y="14"/>
                    <a:pt x="4" y="9"/>
                    <a:pt x="4" y="7"/>
                  </a:cubicBezTo>
                  <a:cubicBezTo>
                    <a:pt x="0" y="7"/>
                    <a:pt x="0" y="2"/>
                    <a:pt x="2" y="0"/>
                  </a:cubicBezTo>
                  <a:close/>
                </a:path>
              </a:pathLst>
            </a:custGeom>
            <a:solidFill>
              <a:srgbClr val="5F7491"/>
            </a:solidFill>
            <a:ln>
              <a:noFill/>
            </a:ln>
          </p:spPr>
          <p:txBody>
            <a:bodyPr spcFirstLastPara="1" wrap="square" lIns="91425" tIns="45700" rIns="91425" bIns="45700" anchor="t" anchorCtr="0">
              <a:noAutofit/>
            </a:bodyPr>
            <a:lstStyle>
              <a:defPPr marR="0" lvl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</a:defPPr>
              <a:lvl1pPr marR="0" lvl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1pPr>
              <a:lvl2pPr marR="0" lvl="1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2pPr>
              <a:lvl3pPr marR="0" lvl="2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3pPr>
              <a:lvl4pPr marR="0" lvl="3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4pPr>
              <a:lvl5pPr marR="0" lvl="4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5pPr>
              <a:lvl6pPr marR="0" lvl="5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6pPr>
              <a:lvl7pPr marR="0" lvl="6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7pPr>
              <a:lvl8pPr marR="0" lvl="7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8pPr>
              <a:lvl9pPr marR="0" lvl="8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9pPr>
            </a:lstStyle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rgbClr val="000000"/>
                </a:solidFill>
                <a:latin typeface="Century Gothic"/>
                <a:ea typeface="Century Gothic"/>
                <a:cs typeface="Century Gothic"/>
                <a:sym typeface="Century Gothic"/>
              </a:endParaRPr>
            </a:p>
          </p:txBody>
        </p:sp>
        <p:sp>
          <p:nvSpPr>
            <p:cNvPr id="66" name="Google Shape;170;p4">
              <a:extLst>
                <a:ext uri="{FF2B5EF4-FFF2-40B4-BE49-F238E27FC236}">
                  <a16:creationId xmlns:a16="http://schemas.microsoft.com/office/drawing/2014/main" id="{0DF131C8-429C-43B6-AF40-709D788966E0}"/>
                </a:ext>
              </a:extLst>
            </p:cNvPr>
            <p:cNvSpPr/>
            <p:nvPr/>
          </p:nvSpPr>
          <p:spPr>
            <a:xfrm>
              <a:off x="6640512" y="1123950"/>
              <a:ext cx="55563" cy="244475"/>
            </a:xfrm>
            <a:custGeom>
              <a:avLst/>
              <a:gdLst/>
              <a:ahLst/>
              <a:cxnLst/>
              <a:rect l="l" t="t" r="r" b="b"/>
              <a:pathLst>
                <a:path w="15" h="65" extrusionOk="0">
                  <a:moveTo>
                    <a:pt x="5" y="7"/>
                  </a:moveTo>
                  <a:cubicBezTo>
                    <a:pt x="11" y="0"/>
                    <a:pt x="5" y="15"/>
                    <a:pt x="8" y="17"/>
                  </a:cubicBezTo>
                  <a:cubicBezTo>
                    <a:pt x="10" y="19"/>
                    <a:pt x="6" y="19"/>
                    <a:pt x="9" y="23"/>
                  </a:cubicBezTo>
                  <a:cubicBezTo>
                    <a:pt x="11" y="25"/>
                    <a:pt x="9" y="25"/>
                    <a:pt x="9" y="27"/>
                  </a:cubicBezTo>
                  <a:cubicBezTo>
                    <a:pt x="9" y="28"/>
                    <a:pt x="12" y="33"/>
                    <a:pt x="11" y="38"/>
                  </a:cubicBezTo>
                  <a:cubicBezTo>
                    <a:pt x="10" y="41"/>
                    <a:pt x="13" y="42"/>
                    <a:pt x="15" y="44"/>
                  </a:cubicBezTo>
                  <a:cubicBezTo>
                    <a:pt x="14" y="47"/>
                    <a:pt x="11" y="47"/>
                    <a:pt x="9" y="45"/>
                  </a:cubicBezTo>
                  <a:cubicBezTo>
                    <a:pt x="8" y="49"/>
                    <a:pt x="9" y="55"/>
                    <a:pt x="9" y="55"/>
                  </a:cubicBezTo>
                  <a:cubicBezTo>
                    <a:pt x="9" y="55"/>
                    <a:pt x="6" y="55"/>
                    <a:pt x="6" y="55"/>
                  </a:cubicBezTo>
                  <a:cubicBezTo>
                    <a:pt x="6" y="58"/>
                    <a:pt x="10" y="59"/>
                    <a:pt x="9" y="65"/>
                  </a:cubicBezTo>
                  <a:cubicBezTo>
                    <a:pt x="5" y="63"/>
                    <a:pt x="5" y="65"/>
                    <a:pt x="2" y="63"/>
                  </a:cubicBezTo>
                  <a:cubicBezTo>
                    <a:pt x="5" y="60"/>
                    <a:pt x="1" y="59"/>
                    <a:pt x="4" y="55"/>
                  </a:cubicBezTo>
                  <a:cubicBezTo>
                    <a:pt x="4" y="52"/>
                    <a:pt x="2" y="51"/>
                    <a:pt x="1" y="51"/>
                  </a:cubicBezTo>
                  <a:cubicBezTo>
                    <a:pt x="2" y="47"/>
                    <a:pt x="5" y="41"/>
                    <a:pt x="4" y="34"/>
                  </a:cubicBezTo>
                  <a:cubicBezTo>
                    <a:pt x="3" y="31"/>
                    <a:pt x="1" y="29"/>
                    <a:pt x="1" y="27"/>
                  </a:cubicBezTo>
                  <a:cubicBezTo>
                    <a:pt x="0" y="23"/>
                    <a:pt x="4" y="20"/>
                    <a:pt x="1" y="17"/>
                  </a:cubicBezTo>
                  <a:cubicBezTo>
                    <a:pt x="1" y="15"/>
                    <a:pt x="3" y="14"/>
                    <a:pt x="5" y="13"/>
                  </a:cubicBezTo>
                  <a:cubicBezTo>
                    <a:pt x="5" y="11"/>
                    <a:pt x="5" y="9"/>
                    <a:pt x="6" y="8"/>
                  </a:cubicBezTo>
                  <a:cubicBezTo>
                    <a:pt x="7" y="7"/>
                    <a:pt x="6" y="7"/>
                    <a:pt x="5" y="7"/>
                  </a:cubicBezTo>
                  <a:close/>
                </a:path>
              </a:pathLst>
            </a:custGeom>
            <a:solidFill>
              <a:srgbClr val="5F7491"/>
            </a:solidFill>
            <a:ln>
              <a:noFill/>
            </a:ln>
          </p:spPr>
          <p:txBody>
            <a:bodyPr spcFirstLastPara="1" wrap="square" lIns="91425" tIns="45700" rIns="91425" bIns="45700" anchor="t" anchorCtr="0">
              <a:noAutofit/>
            </a:bodyPr>
            <a:lstStyle>
              <a:defPPr marR="0" lvl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</a:defPPr>
              <a:lvl1pPr marR="0" lvl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1pPr>
              <a:lvl2pPr marR="0" lvl="1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2pPr>
              <a:lvl3pPr marR="0" lvl="2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3pPr>
              <a:lvl4pPr marR="0" lvl="3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4pPr>
              <a:lvl5pPr marR="0" lvl="4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5pPr>
              <a:lvl6pPr marR="0" lvl="5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6pPr>
              <a:lvl7pPr marR="0" lvl="6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7pPr>
              <a:lvl8pPr marR="0" lvl="7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8pPr>
              <a:lvl9pPr marR="0" lvl="8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9pPr>
            </a:lstStyle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rgbClr val="000000"/>
                </a:solidFill>
                <a:latin typeface="Century Gothic"/>
                <a:ea typeface="Century Gothic"/>
                <a:cs typeface="Century Gothic"/>
                <a:sym typeface="Century Gothic"/>
              </a:endParaRPr>
            </a:p>
          </p:txBody>
        </p:sp>
        <p:sp>
          <p:nvSpPr>
            <p:cNvPr id="67" name="Google Shape;171;p4">
              <a:extLst>
                <a:ext uri="{FF2B5EF4-FFF2-40B4-BE49-F238E27FC236}">
                  <a16:creationId xmlns:a16="http://schemas.microsoft.com/office/drawing/2014/main" id="{75018712-8BEF-4010-92A2-CC574CABA2A9}"/>
                </a:ext>
              </a:extLst>
            </p:cNvPr>
            <p:cNvSpPr/>
            <p:nvPr/>
          </p:nvSpPr>
          <p:spPr>
            <a:xfrm>
              <a:off x="15875" y="1150938"/>
              <a:ext cx="14288" cy="22225"/>
            </a:xfrm>
            <a:custGeom>
              <a:avLst/>
              <a:gdLst/>
              <a:ahLst/>
              <a:cxnLst/>
              <a:rect l="l" t="t" r="r" b="b"/>
              <a:pathLst>
                <a:path w="4" h="6" extrusionOk="0">
                  <a:moveTo>
                    <a:pt x="1" y="0"/>
                  </a:moveTo>
                  <a:cubicBezTo>
                    <a:pt x="4" y="0"/>
                    <a:pt x="3" y="6"/>
                    <a:pt x="0" y="4"/>
                  </a:cubicBezTo>
                  <a:cubicBezTo>
                    <a:pt x="0" y="3"/>
                    <a:pt x="0" y="2"/>
                    <a:pt x="0" y="1"/>
                  </a:cubicBezTo>
                  <a:cubicBezTo>
                    <a:pt x="1" y="2"/>
                    <a:pt x="1" y="1"/>
                    <a:pt x="1" y="0"/>
                  </a:cubicBezTo>
                  <a:close/>
                </a:path>
              </a:pathLst>
            </a:custGeom>
            <a:solidFill>
              <a:srgbClr val="5F7491"/>
            </a:solidFill>
            <a:ln>
              <a:noFill/>
            </a:ln>
          </p:spPr>
          <p:txBody>
            <a:bodyPr spcFirstLastPara="1" wrap="square" lIns="91425" tIns="45700" rIns="91425" bIns="45700" anchor="t" anchorCtr="0">
              <a:noAutofit/>
            </a:bodyPr>
            <a:lstStyle>
              <a:defPPr marR="0" lvl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</a:defPPr>
              <a:lvl1pPr marR="0" lvl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1pPr>
              <a:lvl2pPr marR="0" lvl="1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2pPr>
              <a:lvl3pPr marR="0" lvl="2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3pPr>
              <a:lvl4pPr marR="0" lvl="3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4pPr>
              <a:lvl5pPr marR="0" lvl="4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5pPr>
              <a:lvl6pPr marR="0" lvl="5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6pPr>
              <a:lvl7pPr marR="0" lvl="6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7pPr>
              <a:lvl8pPr marR="0" lvl="7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8pPr>
              <a:lvl9pPr marR="0" lvl="8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9pPr>
            </a:lstStyle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rgbClr val="000000"/>
                </a:solidFill>
                <a:latin typeface="Century Gothic"/>
                <a:ea typeface="Century Gothic"/>
                <a:cs typeface="Century Gothic"/>
                <a:sym typeface="Century Gothic"/>
              </a:endParaRPr>
            </a:p>
          </p:txBody>
        </p:sp>
        <p:sp>
          <p:nvSpPr>
            <p:cNvPr id="68" name="Google Shape;172;p4">
              <a:extLst>
                <a:ext uri="{FF2B5EF4-FFF2-40B4-BE49-F238E27FC236}">
                  <a16:creationId xmlns:a16="http://schemas.microsoft.com/office/drawing/2014/main" id="{4F231140-11AE-4F11-92BD-20C3F73FF2AB}"/>
                </a:ext>
              </a:extLst>
            </p:cNvPr>
            <p:cNvSpPr/>
            <p:nvPr/>
          </p:nvSpPr>
          <p:spPr>
            <a:xfrm>
              <a:off x="2317750" y="1238250"/>
              <a:ext cx="157163" cy="130175"/>
            </a:xfrm>
            <a:custGeom>
              <a:avLst/>
              <a:gdLst/>
              <a:ahLst/>
              <a:cxnLst/>
              <a:rect l="l" t="t" r="r" b="b"/>
              <a:pathLst>
                <a:path w="42" h="35" extrusionOk="0">
                  <a:moveTo>
                    <a:pt x="18" y="0"/>
                  </a:moveTo>
                  <a:cubicBezTo>
                    <a:pt x="20" y="0"/>
                    <a:pt x="20" y="2"/>
                    <a:pt x="22" y="2"/>
                  </a:cubicBezTo>
                  <a:cubicBezTo>
                    <a:pt x="22" y="5"/>
                    <a:pt x="18" y="5"/>
                    <a:pt x="21" y="8"/>
                  </a:cubicBezTo>
                  <a:cubicBezTo>
                    <a:pt x="20" y="11"/>
                    <a:pt x="25" y="10"/>
                    <a:pt x="27" y="11"/>
                  </a:cubicBezTo>
                  <a:cubicBezTo>
                    <a:pt x="28" y="11"/>
                    <a:pt x="30" y="15"/>
                    <a:pt x="35" y="14"/>
                  </a:cubicBezTo>
                  <a:cubicBezTo>
                    <a:pt x="35" y="17"/>
                    <a:pt x="38" y="18"/>
                    <a:pt x="34" y="19"/>
                  </a:cubicBezTo>
                  <a:cubicBezTo>
                    <a:pt x="33" y="21"/>
                    <a:pt x="37" y="20"/>
                    <a:pt x="38" y="21"/>
                  </a:cubicBezTo>
                  <a:cubicBezTo>
                    <a:pt x="39" y="22"/>
                    <a:pt x="37" y="26"/>
                    <a:pt x="41" y="25"/>
                  </a:cubicBezTo>
                  <a:cubicBezTo>
                    <a:pt x="42" y="29"/>
                    <a:pt x="37" y="27"/>
                    <a:pt x="38" y="32"/>
                  </a:cubicBezTo>
                  <a:cubicBezTo>
                    <a:pt x="36" y="32"/>
                    <a:pt x="37" y="30"/>
                    <a:pt x="36" y="29"/>
                  </a:cubicBezTo>
                  <a:cubicBezTo>
                    <a:pt x="31" y="29"/>
                    <a:pt x="32" y="31"/>
                    <a:pt x="28" y="29"/>
                  </a:cubicBezTo>
                  <a:cubicBezTo>
                    <a:pt x="26" y="31"/>
                    <a:pt x="22" y="31"/>
                    <a:pt x="22" y="35"/>
                  </a:cubicBezTo>
                  <a:cubicBezTo>
                    <a:pt x="20" y="35"/>
                    <a:pt x="21" y="32"/>
                    <a:pt x="20" y="30"/>
                  </a:cubicBezTo>
                  <a:cubicBezTo>
                    <a:pt x="19" y="29"/>
                    <a:pt x="16" y="30"/>
                    <a:pt x="15" y="29"/>
                  </a:cubicBezTo>
                  <a:cubicBezTo>
                    <a:pt x="14" y="28"/>
                    <a:pt x="13" y="25"/>
                    <a:pt x="10" y="25"/>
                  </a:cubicBezTo>
                  <a:cubicBezTo>
                    <a:pt x="5" y="24"/>
                    <a:pt x="5" y="27"/>
                    <a:pt x="0" y="26"/>
                  </a:cubicBezTo>
                  <a:cubicBezTo>
                    <a:pt x="1" y="25"/>
                    <a:pt x="1" y="23"/>
                    <a:pt x="1" y="21"/>
                  </a:cubicBezTo>
                  <a:cubicBezTo>
                    <a:pt x="6" y="22"/>
                    <a:pt x="2" y="16"/>
                    <a:pt x="7" y="18"/>
                  </a:cubicBezTo>
                  <a:cubicBezTo>
                    <a:pt x="5" y="14"/>
                    <a:pt x="9" y="14"/>
                    <a:pt x="10" y="12"/>
                  </a:cubicBezTo>
                  <a:cubicBezTo>
                    <a:pt x="11" y="10"/>
                    <a:pt x="9" y="7"/>
                    <a:pt x="11" y="5"/>
                  </a:cubicBezTo>
                  <a:cubicBezTo>
                    <a:pt x="12" y="5"/>
                    <a:pt x="14" y="6"/>
                    <a:pt x="14" y="5"/>
                  </a:cubicBezTo>
                  <a:cubicBezTo>
                    <a:pt x="14" y="5"/>
                    <a:pt x="14" y="3"/>
                    <a:pt x="14" y="2"/>
                  </a:cubicBezTo>
                  <a:cubicBezTo>
                    <a:pt x="15" y="1"/>
                    <a:pt x="18" y="2"/>
                    <a:pt x="18" y="0"/>
                  </a:cubicBezTo>
                  <a:close/>
                </a:path>
              </a:pathLst>
            </a:custGeom>
            <a:solidFill>
              <a:srgbClr val="5F7491"/>
            </a:solidFill>
            <a:ln>
              <a:noFill/>
            </a:ln>
          </p:spPr>
          <p:txBody>
            <a:bodyPr spcFirstLastPara="1" wrap="square" lIns="91425" tIns="45700" rIns="91425" bIns="45700" anchor="t" anchorCtr="0">
              <a:noAutofit/>
            </a:bodyPr>
            <a:lstStyle>
              <a:defPPr marR="0" lvl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</a:defPPr>
              <a:lvl1pPr marR="0" lvl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1pPr>
              <a:lvl2pPr marR="0" lvl="1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2pPr>
              <a:lvl3pPr marR="0" lvl="2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3pPr>
              <a:lvl4pPr marR="0" lvl="3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4pPr>
              <a:lvl5pPr marR="0" lvl="4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5pPr>
              <a:lvl6pPr marR="0" lvl="5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6pPr>
              <a:lvl7pPr marR="0" lvl="6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7pPr>
              <a:lvl8pPr marR="0" lvl="7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8pPr>
              <a:lvl9pPr marR="0" lvl="8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9pPr>
            </a:lstStyle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rgbClr val="000000"/>
                </a:solidFill>
                <a:latin typeface="Century Gothic"/>
                <a:ea typeface="Century Gothic"/>
                <a:cs typeface="Century Gothic"/>
                <a:sym typeface="Century Gothic"/>
              </a:endParaRPr>
            </a:p>
          </p:txBody>
        </p:sp>
        <p:sp>
          <p:nvSpPr>
            <p:cNvPr id="69" name="Google Shape;173;p4">
              <a:extLst>
                <a:ext uri="{FF2B5EF4-FFF2-40B4-BE49-F238E27FC236}">
                  <a16:creationId xmlns:a16="http://schemas.microsoft.com/office/drawing/2014/main" id="{E511E6CA-EC70-481E-B0D4-E98556F85F46}"/>
                </a:ext>
              </a:extLst>
            </p:cNvPr>
            <p:cNvSpPr/>
            <p:nvPr/>
          </p:nvSpPr>
          <p:spPr>
            <a:xfrm>
              <a:off x="2235200" y="1274763"/>
              <a:ext cx="33338" cy="38100"/>
            </a:xfrm>
            <a:custGeom>
              <a:avLst/>
              <a:gdLst/>
              <a:ahLst/>
              <a:cxnLst/>
              <a:rect l="l" t="t" r="r" b="b"/>
              <a:pathLst>
                <a:path w="9" h="10" extrusionOk="0">
                  <a:moveTo>
                    <a:pt x="0" y="1"/>
                  </a:moveTo>
                  <a:cubicBezTo>
                    <a:pt x="5" y="0"/>
                    <a:pt x="5" y="5"/>
                    <a:pt x="9" y="5"/>
                  </a:cubicBezTo>
                  <a:cubicBezTo>
                    <a:pt x="8" y="10"/>
                    <a:pt x="0" y="5"/>
                    <a:pt x="0" y="1"/>
                  </a:cubicBezTo>
                  <a:close/>
                </a:path>
              </a:pathLst>
            </a:custGeom>
            <a:solidFill>
              <a:srgbClr val="5F7491"/>
            </a:solidFill>
            <a:ln>
              <a:noFill/>
            </a:ln>
          </p:spPr>
          <p:txBody>
            <a:bodyPr spcFirstLastPara="1" wrap="square" lIns="91425" tIns="45700" rIns="91425" bIns="45700" anchor="t" anchorCtr="0">
              <a:noAutofit/>
            </a:bodyPr>
            <a:lstStyle>
              <a:defPPr marR="0" lvl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</a:defPPr>
              <a:lvl1pPr marR="0" lvl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1pPr>
              <a:lvl2pPr marR="0" lvl="1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2pPr>
              <a:lvl3pPr marR="0" lvl="2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3pPr>
              <a:lvl4pPr marR="0" lvl="3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4pPr>
              <a:lvl5pPr marR="0" lvl="4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5pPr>
              <a:lvl6pPr marR="0" lvl="5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6pPr>
              <a:lvl7pPr marR="0" lvl="6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7pPr>
              <a:lvl8pPr marR="0" lvl="7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8pPr>
              <a:lvl9pPr marR="0" lvl="8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9pPr>
            </a:lstStyle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rgbClr val="000000"/>
                </a:solidFill>
                <a:latin typeface="Century Gothic"/>
                <a:ea typeface="Century Gothic"/>
                <a:cs typeface="Century Gothic"/>
                <a:sym typeface="Century Gothic"/>
              </a:endParaRPr>
            </a:p>
          </p:txBody>
        </p:sp>
        <p:sp>
          <p:nvSpPr>
            <p:cNvPr id="70" name="Google Shape;174;p4">
              <a:extLst>
                <a:ext uri="{FF2B5EF4-FFF2-40B4-BE49-F238E27FC236}">
                  <a16:creationId xmlns:a16="http://schemas.microsoft.com/office/drawing/2014/main" id="{856DF38B-453A-4502-9185-36AF551F0658}"/>
                </a:ext>
              </a:extLst>
            </p:cNvPr>
            <p:cNvSpPr/>
            <p:nvPr/>
          </p:nvSpPr>
          <p:spPr>
            <a:xfrm>
              <a:off x="6621462" y="1411288"/>
              <a:ext cx="112713" cy="77788"/>
            </a:xfrm>
            <a:custGeom>
              <a:avLst/>
              <a:gdLst/>
              <a:ahLst/>
              <a:cxnLst/>
              <a:rect l="l" t="t" r="r" b="b"/>
              <a:pathLst>
                <a:path w="30" h="21" extrusionOk="0">
                  <a:moveTo>
                    <a:pt x="9" y="0"/>
                  </a:moveTo>
                  <a:cubicBezTo>
                    <a:pt x="10" y="0"/>
                    <a:pt x="10" y="0"/>
                    <a:pt x="10" y="1"/>
                  </a:cubicBezTo>
                  <a:cubicBezTo>
                    <a:pt x="10" y="5"/>
                    <a:pt x="15" y="3"/>
                    <a:pt x="16" y="7"/>
                  </a:cubicBezTo>
                  <a:cubicBezTo>
                    <a:pt x="20" y="5"/>
                    <a:pt x="24" y="8"/>
                    <a:pt x="30" y="5"/>
                  </a:cubicBezTo>
                  <a:cubicBezTo>
                    <a:pt x="29" y="10"/>
                    <a:pt x="24" y="10"/>
                    <a:pt x="24" y="14"/>
                  </a:cubicBezTo>
                  <a:cubicBezTo>
                    <a:pt x="22" y="14"/>
                    <a:pt x="22" y="13"/>
                    <a:pt x="20" y="12"/>
                  </a:cubicBezTo>
                  <a:cubicBezTo>
                    <a:pt x="17" y="12"/>
                    <a:pt x="15" y="19"/>
                    <a:pt x="14" y="15"/>
                  </a:cubicBezTo>
                  <a:cubicBezTo>
                    <a:pt x="12" y="16"/>
                    <a:pt x="13" y="18"/>
                    <a:pt x="13" y="19"/>
                  </a:cubicBezTo>
                  <a:cubicBezTo>
                    <a:pt x="9" y="21"/>
                    <a:pt x="9" y="12"/>
                    <a:pt x="6" y="17"/>
                  </a:cubicBezTo>
                  <a:cubicBezTo>
                    <a:pt x="0" y="13"/>
                    <a:pt x="4" y="2"/>
                    <a:pt x="9" y="0"/>
                  </a:cubicBezTo>
                  <a:close/>
                </a:path>
              </a:pathLst>
            </a:custGeom>
            <a:solidFill>
              <a:srgbClr val="5F7491"/>
            </a:solidFill>
            <a:ln>
              <a:noFill/>
            </a:ln>
          </p:spPr>
          <p:txBody>
            <a:bodyPr spcFirstLastPara="1" wrap="square" lIns="91425" tIns="45700" rIns="91425" bIns="45700" anchor="t" anchorCtr="0">
              <a:noAutofit/>
            </a:bodyPr>
            <a:lstStyle>
              <a:defPPr marR="0" lvl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</a:defPPr>
              <a:lvl1pPr marR="0" lvl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1pPr>
              <a:lvl2pPr marR="0" lvl="1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2pPr>
              <a:lvl3pPr marR="0" lvl="2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3pPr>
              <a:lvl4pPr marR="0" lvl="3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4pPr>
              <a:lvl5pPr marR="0" lvl="4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5pPr>
              <a:lvl6pPr marR="0" lvl="5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6pPr>
              <a:lvl7pPr marR="0" lvl="6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7pPr>
              <a:lvl8pPr marR="0" lvl="7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8pPr>
              <a:lvl9pPr marR="0" lvl="8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9pPr>
            </a:lstStyle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rgbClr val="000000"/>
                </a:solidFill>
                <a:latin typeface="Century Gothic"/>
                <a:ea typeface="Century Gothic"/>
                <a:cs typeface="Century Gothic"/>
                <a:sym typeface="Century Gothic"/>
              </a:endParaRPr>
            </a:p>
          </p:txBody>
        </p:sp>
        <p:sp>
          <p:nvSpPr>
            <p:cNvPr id="71" name="Google Shape;175;p4">
              <a:extLst>
                <a:ext uri="{FF2B5EF4-FFF2-40B4-BE49-F238E27FC236}">
                  <a16:creationId xmlns:a16="http://schemas.microsoft.com/office/drawing/2014/main" id="{AFCABDC1-1554-45FC-B6E5-28D757B25496}"/>
                </a:ext>
              </a:extLst>
            </p:cNvPr>
            <p:cNvSpPr/>
            <p:nvPr/>
          </p:nvSpPr>
          <p:spPr>
            <a:xfrm>
              <a:off x="6426200" y="1504950"/>
              <a:ext cx="214313" cy="184150"/>
            </a:xfrm>
            <a:custGeom>
              <a:avLst/>
              <a:gdLst/>
              <a:ahLst/>
              <a:cxnLst/>
              <a:rect l="l" t="t" r="r" b="b"/>
              <a:pathLst>
                <a:path w="57" h="49" extrusionOk="0">
                  <a:moveTo>
                    <a:pt x="51" y="0"/>
                  </a:moveTo>
                  <a:cubicBezTo>
                    <a:pt x="53" y="0"/>
                    <a:pt x="53" y="1"/>
                    <a:pt x="55" y="2"/>
                  </a:cubicBezTo>
                  <a:cubicBezTo>
                    <a:pt x="55" y="12"/>
                    <a:pt x="57" y="17"/>
                    <a:pt x="55" y="23"/>
                  </a:cubicBezTo>
                  <a:cubicBezTo>
                    <a:pt x="54" y="22"/>
                    <a:pt x="54" y="21"/>
                    <a:pt x="53" y="20"/>
                  </a:cubicBezTo>
                  <a:cubicBezTo>
                    <a:pt x="50" y="21"/>
                    <a:pt x="54" y="26"/>
                    <a:pt x="53" y="28"/>
                  </a:cubicBezTo>
                  <a:cubicBezTo>
                    <a:pt x="52" y="28"/>
                    <a:pt x="52" y="27"/>
                    <a:pt x="51" y="27"/>
                  </a:cubicBezTo>
                  <a:cubicBezTo>
                    <a:pt x="51" y="31"/>
                    <a:pt x="51" y="36"/>
                    <a:pt x="51" y="41"/>
                  </a:cubicBezTo>
                  <a:cubicBezTo>
                    <a:pt x="50" y="40"/>
                    <a:pt x="49" y="39"/>
                    <a:pt x="48" y="39"/>
                  </a:cubicBezTo>
                  <a:cubicBezTo>
                    <a:pt x="45" y="38"/>
                    <a:pt x="45" y="42"/>
                    <a:pt x="44" y="42"/>
                  </a:cubicBezTo>
                  <a:cubicBezTo>
                    <a:pt x="43" y="42"/>
                    <a:pt x="42" y="41"/>
                    <a:pt x="41" y="41"/>
                  </a:cubicBezTo>
                  <a:cubicBezTo>
                    <a:pt x="40" y="41"/>
                    <a:pt x="37" y="42"/>
                    <a:pt x="35" y="42"/>
                  </a:cubicBezTo>
                  <a:cubicBezTo>
                    <a:pt x="35" y="42"/>
                    <a:pt x="32" y="44"/>
                    <a:pt x="28" y="44"/>
                  </a:cubicBezTo>
                  <a:cubicBezTo>
                    <a:pt x="26" y="44"/>
                    <a:pt x="27" y="48"/>
                    <a:pt x="25" y="49"/>
                  </a:cubicBezTo>
                  <a:cubicBezTo>
                    <a:pt x="22" y="48"/>
                    <a:pt x="20" y="46"/>
                    <a:pt x="20" y="42"/>
                  </a:cubicBezTo>
                  <a:cubicBezTo>
                    <a:pt x="17" y="41"/>
                    <a:pt x="18" y="45"/>
                    <a:pt x="17" y="45"/>
                  </a:cubicBezTo>
                  <a:cubicBezTo>
                    <a:pt x="15" y="46"/>
                    <a:pt x="15" y="44"/>
                    <a:pt x="14" y="44"/>
                  </a:cubicBezTo>
                  <a:cubicBezTo>
                    <a:pt x="9" y="44"/>
                    <a:pt x="4" y="49"/>
                    <a:pt x="0" y="46"/>
                  </a:cubicBezTo>
                  <a:cubicBezTo>
                    <a:pt x="1" y="45"/>
                    <a:pt x="2" y="43"/>
                    <a:pt x="2" y="41"/>
                  </a:cubicBezTo>
                  <a:cubicBezTo>
                    <a:pt x="3" y="40"/>
                    <a:pt x="4" y="42"/>
                    <a:pt x="4" y="42"/>
                  </a:cubicBezTo>
                  <a:cubicBezTo>
                    <a:pt x="6" y="42"/>
                    <a:pt x="5" y="39"/>
                    <a:pt x="6" y="39"/>
                  </a:cubicBezTo>
                  <a:cubicBezTo>
                    <a:pt x="11" y="39"/>
                    <a:pt x="20" y="40"/>
                    <a:pt x="25" y="38"/>
                  </a:cubicBezTo>
                  <a:cubicBezTo>
                    <a:pt x="23" y="32"/>
                    <a:pt x="30" y="34"/>
                    <a:pt x="28" y="28"/>
                  </a:cubicBezTo>
                  <a:cubicBezTo>
                    <a:pt x="31" y="30"/>
                    <a:pt x="31" y="29"/>
                    <a:pt x="31" y="25"/>
                  </a:cubicBezTo>
                  <a:cubicBezTo>
                    <a:pt x="34" y="29"/>
                    <a:pt x="37" y="23"/>
                    <a:pt x="39" y="27"/>
                  </a:cubicBezTo>
                  <a:cubicBezTo>
                    <a:pt x="40" y="26"/>
                    <a:pt x="39" y="22"/>
                    <a:pt x="39" y="21"/>
                  </a:cubicBezTo>
                  <a:cubicBezTo>
                    <a:pt x="41" y="20"/>
                    <a:pt x="41" y="24"/>
                    <a:pt x="41" y="24"/>
                  </a:cubicBezTo>
                  <a:cubicBezTo>
                    <a:pt x="42" y="24"/>
                    <a:pt x="45" y="23"/>
                    <a:pt x="42" y="17"/>
                  </a:cubicBezTo>
                  <a:cubicBezTo>
                    <a:pt x="47" y="16"/>
                    <a:pt x="45" y="9"/>
                    <a:pt x="46" y="6"/>
                  </a:cubicBezTo>
                  <a:cubicBezTo>
                    <a:pt x="47" y="4"/>
                    <a:pt x="52" y="3"/>
                    <a:pt x="51" y="0"/>
                  </a:cubicBezTo>
                  <a:close/>
                </a:path>
              </a:pathLst>
            </a:custGeom>
            <a:solidFill>
              <a:srgbClr val="5F7491"/>
            </a:solidFill>
            <a:ln>
              <a:noFill/>
            </a:ln>
          </p:spPr>
          <p:txBody>
            <a:bodyPr spcFirstLastPara="1" wrap="square" lIns="91425" tIns="45700" rIns="91425" bIns="45700" anchor="t" anchorCtr="0">
              <a:noAutofit/>
            </a:bodyPr>
            <a:lstStyle>
              <a:defPPr marR="0" lvl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</a:defPPr>
              <a:lvl1pPr marR="0" lvl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1pPr>
              <a:lvl2pPr marR="0" lvl="1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2pPr>
              <a:lvl3pPr marR="0" lvl="2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3pPr>
              <a:lvl4pPr marR="0" lvl="3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4pPr>
              <a:lvl5pPr marR="0" lvl="4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5pPr>
              <a:lvl6pPr marR="0" lvl="5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6pPr>
              <a:lvl7pPr marR="0" lvl="6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7pPr>
              <a:lvl8pPr marR="0" lvl="7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8pPr>
              <a:lvl9pPr marR="0" lvl="8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9pPr>
            </a:lstStyle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rgbClr val="000000"/>
                </a:solidFill>
                <a:latin typeface="Century Gothic"/>
                <a:ea typeface="Century Gothic"/>
                <a:cs typeface="Century Gothic"/>
                <a:sym typeface="Century Gothic"/>
              </a:endParaRPr>
            </a:p>
          </p:txBody>
        </p:sp>
        <p:sp>
          <p:nvSpPr>
            <p:cNvPr id="72" name="Google Shape;176;p4">
              <a:extLst>
                <a:ext uri="{FF2B5EF4-FFF2-40B4-BE49-F238E27FC236}">
                  <a16:creationId xmlns:a16="http://schemas.microsoft.com/office/drawing/2014/main" id="{D42AB0B2-1611-49BD-8D0D-5AC31F4DB1AD}"/>
                </a:ext>
              </a:extLst>
            </p:cNvPr>
            <p:cNvSpPr/>
            <p:nvPr/>
          </p:nvSpPr>
          <p:spPr>
            <a:xfrm>
              <a:off x="3778250" y="1516063"/>
              <a:ext cx="38100" cy="41275"/>
            </a:xfrm>
            <a:custGeom>
              <a:avLst/>
              <a:gdLst/>
              <a:ahLst/>
              <a:cxnLst/>
              <a:rect l="l" t="t" r="r" b="b"/>
              <a:pathLst>
                <a:path w="10" h="11" extrusionOk="0">
                  <a:moveTo>
                    <a:pt x="4" y="0"/>
                  </a:moveTo>
                  <a:cubicBezTo>
                    <a:pt x="10" y="0"/>
                    <a:pt x="8" y="11"/>
                    <a:pt x="1" y="10"/>
                  </a:cubicBezTo>
                  <a:cubicBezTo>
                    <a:pt x="4" y="9"/>
                    <a:pt x="0" y="1"/>
                    <a:pt x="4" y="0"/>
                  </a:cubicBezTo>
                  <a:close/>
                </a:path>
              </a:pathLst>
            </a:custGeom>
            <a:solidFill>
              <a:srgbClr val="5F7491"/>
            </a:solidFill>
            <a:ln>
              <a:noFill/>
            </a:ln>
          </p:spPr>
          <p:txBody>
            <a:bodyPr spcFirstLastPara="1" wrap="square" lIns="91425" tIns="45700" rIns="91425" bIns="45700" anchor="t" anchorCtr="0">
              <a:noAutofit/>
            </a:bodyPr>
            <a:lstStyle>
              <a:defPPr marR="0" lvl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</a:defPPr>
              <a:lvl1pPr marR="0" lvl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1pPr>
              <a:lvl2pPr marR="0" lvl="1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2pPr>
              <a:lvl3pPr marR="0" lvl="2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3pPr>
              <a:lvl4pPr marR="0" lvl="3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4pPr>
              <a:lvl5pPr marR="0" lvl="4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5pPr>
              <a:lvl6pPr marR="0" lvl="5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6pPr>
              <a:lvl7pPr marR="0" lvl="6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7pPr>
              <a:lvl8pPr marR="0" lvl="7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8pPr>
              <a:lvl9pPr marR="0" lvl="8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9pPr>
            </a:lstStyle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rgbClr val="000000"/>
                </a:solidFill>
                <a:latin typeface="Century Gothic"/>
                <a:ea typeface="Century Gothic"/>
                <a:cs typeface="Century Gothic"/>
                <a:sym typeface="Century Gothic"/>
              </a:endParaRPr>
            </a:p>
          </p:txBody>
        </p:sp>
        <p:sp>
          <p:nvSpPr>
            <p:cNvPr id="73" name="Google Shape;177;p4">
              <a:extLst>
                <a:ext uri="{FF2B5EF4-FFF2-40B4-BE49-F238E27FC236}">
                  <a16:creationId xmlns:a16="http://schemas.microsoft.com/office/drawing/2014/main" id="{38174619-E459-469D-B63E-32D8604AF964}"/>
                </a:ext>
              </a:extLst>
            </p:cNvPr>
            <p:cNvSpPr/>
            <p:nvPr/>
          </p:nvSpPr>
          <p:spPr>
            <a:xfrm>
              <a:off x="3868737" y="1576388"/>
              <a:ext cx="55563" cy="36513"/>
            </a:xfrm>
            <a:custGeom>
              <a:avLst/>
              <a:gdLst/>
              <a:ahLst/>
              <a:cxnLst/>
              <a:rect l="l" t="t" r="r" b="b"/>
              <a:pathLst>
                <a:path w="15" h="10" extrusionOk="0">
                  <a:moveTo>
                    <a:pt x="12" y="2"/>
                  </a:moveTo>
                  <a:cubicBezTo>
                    <a:pt x="14" y="3"/>
                    <a:pt x="15" y="6"/>
                    <a:pt x="15" y="9"/>
                  </a:cubicBezTo>
                  <a:cubicBezTo>
                    <a:pt x="14" y="8"/>
                    <a:pt x="9" y="10"/>
                    <a:pt x="8" y="9"/>
                  </a:cubicBezTo>
                  <a:cubicBezTo>
                    <a:pt x="8" y="9"/>
                    <a:pt x="8" y="8"/>
                    <a:pt x="8" y="8"/>
                  </a:cubicBezTo>
                  <a:cubicBezTo>
                    <a:pt x="6" y="7"/>
                    <a:pt x="2" y="9"/>
                    <a:pt x="2" y="6"/>
                  </a:cubicBezTo>
                  <a:cubicBezTo>
                    <a:pt x="0" y="0"/>
                    <a:pt x="12" y="6"/>
                    <a:pt x="12" y="2"/>
                  </a:cubicBezTo>
                  <a:close/>
                </a:path>
              </a:pathLst>
            </a:custGeom>
            <a:solidFill>
              <a:srgbClr val="5F7491"/>
            </a:solidFill>
            <a:ln>
              <a:noFill/>
            </a:ln>
          </p:spPr>
          <p:txBody>
            <a:bodyPr spcFirstLastPara="1" wrap="square" lIns="91425" tIns="45700" rIns="91425" bIns="45700" anchor="t" anchorCtr="0">
              <a:noAutofit/>
            </a:bodyPr>
            <a:lstStyle>
              <a:defPPr marR="0" lvl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</a:defPPr>
              <a:lvl1pPr marR="0" lvl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1pPr>
              <a:lvl2pPr marR="0" lvl="1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2pPr>
              <a:lvl3pPr marR="0" lvl="2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3pPr>
              <a:lvl4pPr marR="0" lvl="3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4pPr>
              <a:lvl5pPr marR="0" lvl="4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5pPr>
              <a:lvl6pPr marR="0" lvl="5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6pPr>
              <a:lvl7pPr marR="0" lvl="6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7pPr>
              <a:lvl8pPr marR="0" lvl="7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8pPr>
              <a:lvl9pPr marR="0" lvl="8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9pPr>
            </a:lstStyle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rgbClr val="000000"/>
                </a:solidFill>
                <a:latin typeface="Century Gothic"/>
                <a:ea typeface="Century Gothic"/>
                <a:cs typeface="Century Gothic"/>
                <a:sym typeface="Century Gothic"/>
              </a:endParaRPr>
            </a:p>
          </p:txBody>
        </p:sp>
        <p:sp>
          <p:nvSpPr>
            <p:cNvPr id="74" name="Google Shape;178;p4">
              <a:extLst>
                <a:ext uri="{FF2B5EF4-FFF2-40B4-BE49-F238E27FC236}">
                  <a16:creationId xmlns:a16="http://schemas.microsoft.com/office/drawing/2014/main" id="{50975409-E6EF-40B5-9FAE-022F57DF5A1F}"/>
                </a:ext>
              </a:extLst>
            </p:cNvPr>
            <p:cNvSpPr/>
            <p:nvPr/>
          </p:nvSpPr>
          <p:spPr>
            <a:xfrm>
              <a:off x="4297362" y="1651000"/>
              <a:ext cx="41275" cy="19050"/>
            </a:xfrm>
            <a:custGeom>
              <a:avLst/>
              <a:gdLst/>
              <a:ahLst/>
              <a:cxnLst/>
              <a:rect l="l" t="t" r="r" b="b"/>
              <a:pathLst>
                <a:path w="11" h="5" extrusionOk="0">
                  <a:moveTo>
                    <a:pt x="0" y="5"/>
                  </a:moveTo>
                  <a:cubicBezTo>
                    <a:pt x="0" y="1"/>
                    <a:pt x="2" y="0"/>
                    <a:pt x="6" y="0"/>
                  </a:cubicBezTo>
                  <a:cubicBezTo>
                    <a:pt x="11" y="0"/>
                    <a:pt x="8" y="3"/>
                    <a:pt x="5" y="2"/>
                  </a:cubicBezTo>
                  <a:cubicBezTo>
                    <a:pt x="3" y="3"/>
                    <a:pt x="3" y="5"/>
                    <a:pt x="0" y="5"/>
                  </a:cubicBezTo>
                  <a:close/>
                </a:path>
              </a:pathLst>
            </a:custGeom>
            <a:solidFill>
              <a:srgbClr val="5F7491"/>
            </a:solidFill>
            <a:ln>
              <a:noFill/>
            </a:ln>
          </p:spPr>
          <p:txBody>
            <a:bodyPr spcFirstLastPara="1" wrap="square" lIns="91425" tIns="45700" rIns="91425" bIns="45700" anchor="t" anchorCtr="0">
              <a:noAutofit/>
            </a:bodyPr>
            <a:lstStyle>
              <a:defPPr marR="0" lvl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</a:defPPr>
              <a:lvl1pPr marR="0" lvl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1pPr>
              <a:lvl2pPr marR="0" lvl="1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2pPr>
              <a:lvl3pPr marR="0" lvl="2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3pPr>
              <a:lvl4pPr marR="0" lvl="3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4pPr>
              <a:lvl5pPr marR="0" lvl="4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5pPr>
              <a:lvl6pPr marR="0" lvl="5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6pPr>
              <a:lvl7pPr marR="0" lvl="6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7pPr>
              <a:lvl8pPr marR="0" lvl="7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8pPr>
              <a:lvl9pPr marR="0" lvl="8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9pPr>
            </a:lstStyle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rgbClr val="000000"/>
                </a:solidFill>
                <a:latin typeface="Century Gothic"/>
                <a:ea typeface="Century Gothic"/>
                <a:cs typeface="Century Gothic"/>
                <a:sym typeface="Century Gothic"/>
              </a:endParaRPr>
            </a:p>
          </p:txBody>
        </p:sp>
        <p:sp>
          <p:nvSpPr>
            <p:cNvPr id="75" name="Google Shape;179;p4">
              <a:extLst>
                <a:ext uri="{FF2B5EF4-FFF2-40B4-BE49-F238E27FC236}">
                  <a16:creationId xmlns:a16="http://schemas.microsoft.com/office/drawing/2014/main" id="{FFC12F3D-0974-4BCC-BDC7-0D9EBEC2D051}"/>
                </a:ext>
              </a:extLst>
            </p:cNvPr>
            <p:cNvSpPr/>
            <p:nvPr/>
          </p:nvSpPr>
          <p:spPr>
            <a:xfrm>
              <a:off x="6445250" y="1681163"/>
              <a:ext cx="41275" cy="26988"/>
            </a:xfrm>
            <a:custGeom>
              <a:avLst/>
              <a:gdLst/>
              <a:ahLst/>
              <a:cxnLst/>
              <a:rect l="l" t="t" r="r" b="b"/>
              <a:pathLst>
                <a:path w="11" h="7" extrusionOk="0">
                  <a:moveTo>
                    <a:pt x="9" y="1"/>
                  </a:moveTo>
                  <a:cubicBezTo>
                    <a:pt x="11" y="5"/>
                    <a:pt x="5" y="2"/>
                    <a:pt x="6" y="6"/>
                  </a:cubicBezTo>
                  <a:cubicBezTo>
                    <a:pt x="3" y="7"/>
                    <a:pt x="0" y="6"/>
                    <a:pt x="1" y="2"/>
                  </a:cubicBezTo>
                  <a:cubicBezTo>
                    <a:pt x="4" y="6"/>
                    <a:pt x="5" y="0"/>
                    <a:pt x="9" y="1"/>
                  </a:cubicBezTo>
                  <a:close/>
                </a:path>
              </a:pathLst>
            </a:custGeom>
            <a:solidFill>
              <a:srgbClr val="5F7491"/>
            </a:solidFill>
            <a:ln>
              <a:noFill/>
            </a:ln>
          </p:spPr>
          <p:txBody>
            <a:bodyPr spcFirstLastPara="1" wrap="square" lIns="91425" tIns="45700" rIns="91425" bIns="45700" anchor="t" anchorCtr="0">
              <a:noAutofit/>
            </a:bodyPr>
            <a:lstStyle>
              <a:defPPr marR="0" lvl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</a:defPPr>
              <a:lvl1pPr marR="0" lvl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1pPr>
              <a:lvl2pPr marR="0" lvl="1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2pPr>
              <a:lvl3pPr marR="0" lvl="2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3pPr>
              <a:lvl4pPr marR="0" lvl="3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4pPr>
              <a:lvl5pPr marR="0" lvl="4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5pPr>
              <a:lvl6pPr marR="0" lvl="5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6pPr>
              <a:lvl7pPr marR="0" lvl="6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7pPr>
              <a:lvl8pPr marR="0" lvl="7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8pPr>
              <a:lvl9pPr marR="0" lvl="8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9pPr>
            </a:lstStyle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rgbClr val="000000"/>
                </a:solidFill>
                <a:latin typeface="Century Gothic"/>
                <a:ea typeface="Century Gothic"/>
                <a:cs typeface="Century Gothic"/>
                <a:sym typeface="Century Gothic"/>
              </a:endParaRPr>
            </a:p>
          </p:txBody>
        </p:sp>
        <p:sp>
          <p:nvSpPr>
            <p:cNvPr id="76" name="Google Shape;180;p4">
              <a:extLst>
                <a:ext uri="{FF2B5EF4-FFF2-40B4-BE49-F238E27FC236}">
                  <a16:creationId xmlns:a16="http://schemas.microsoft.com/office/drawing/2014/main" id="{57E3C553-8A3A-4DD6-8E26-C0EA8CA9C0C6}"/>
                </a:ext>
              </a:extLst>
            </p:cNvPr>
            <p:cNvSpPr/>
            <p:nvPr/>
          </p:nvSpPr>
          <p:spPr>
            <a:xfrm>
              <a:off x="6376987" y="1684338"/>
              <a:ext cx="57150" cy="60325"/>
            </a:xfrm>
            <a:custGeom>
              <a:avLst/>
              <a:gdLst/>
              <a:ahLst/>
              <a:cxnLst/>
              <a:rect l="l" t="t" r="r" b="b"/>
              <a:pathLst>
                <a:path w="15" h="16" extrusionOk="0">
                  <a:moveTo>
                    <a:pt x="13" y="3"/>
                  </a:moveTo>
                  <a:cubicBezTo>
                    <a:pt x="15" y="7"/>
                    <a:pt x="9" y="10"/>
                    <a:pt x="13" y="12"/>
                  </a:cubicBezTo>
                  <a:cubicBezTo>
                    <a:pt x="13" y="16"/>
                    <a:pt x="7" y="13"/>
                    <a:pt x="5" y="14"/>
                  </a:cubicBezTo>
                  <a:cubicBezTo>
                    <a:pt x="5" y="8"/>
                    <a:pt x="6" y="6"/>
                    <a:pt x="1" y="8"/>
                  </a:cubicBezTo>
                  <a:cubicBezTo>
                    <a:pt x="0" y="1"/>
                    <a:pt x="8" y="0"/>
                    <a:pt x="13" y="3"/>
                  </a:cubicBezTo>
                  <a:close/>
                </a:path>
              </a:pathLst>
            </a:custGeom>
            <a:solidFill>
              <a:srgbClr val="5F7491"/>
            </a:solidFill>
            <a:ln>
              <a:noFill/>
            </a:ln>
          </p:spPr>
          <p:txBody>
            <a:bodyPr spcFirstLastPara="1" wrap="square" lIns="91425" tIns="45700" rIns="91425" bIns="45700" anchor="t" anchorCtr="0">
              <a:noAutofit/>
            </a:bodyPr>
            <a:lstStyle>
              <a:defPPr marR="0" lvl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</a:defPPr>
              <a:lvl1pPr marR="0" lvl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1pPr>
              <a:lvl2pPr marR="0" lvl="1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2pPr>
              <a:lvl3pPr marR="0" lvl="2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3pPr>
              <a:lvl4pPr marR="0" lvl="3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4pPr>
              <a:lvl5pPr marR="0" lvl="4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5pPr>
              <a:lvl6pPr marR="0" lvl="5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6pPr>
              <a:lvl7pPr marR="0" lvl="6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7pPr>
              <a:lvl8pPr marR="0" lvl="7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8pPr>
              <a:lvl9pPr marR="0" lvl="8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9pPr>
            </a:lstStyle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rgbClr val="000000"/>
                </a:solidFill>
                <a:latin typeface="Century Gothic"/>
                <a:ea typeface="Century Gothic"/>
                <a:cs typeface="Century Gothic"/>
                <a:sym typeface="Century Gothic"/>
              </a:endParaRPr>
            </a:p>
          </p:txBody>
        </p:sp>
        <p:sp>
          <p:nvSpPr>
            <p:cNvPr id="77" name="Google Shape;181;p4">
              <a:extLst>
                <a:ext uri="{FF2B5EF4-FFF2-40B4-BE49-F238E27FC236}">
                  <a16:creationId xmlns:a16="http://schemas.microsoft.com/office/drawing/2014/main" id="{72A99847-8FA0-4FB8-B771-45A26689CACD}"/>
                </a:ext>
              </a:extLst>
            </p:cNvPr>
            <p:cNvSpPr/>
            <p:nvPr/>
          </p:nvSpPr>
          <p:spPr>
            <a:xfrm>
              <a:off x="6178550" y="1895475"/>
              <a:ext cx="33338" cy="52388"/>
            </a:xfrm>
            <a:custGeom>
              <a:avLst/>
              <a:gdLst/>
              <a:ahLst/>
              <a:cxnLst/>
              <a:rect l="l" t="t" r="r" b="b"/>
              <a:pathLst>
                <a:path w="9" h="14" extrusionOk="0">
                  <a:moveTo>
                    <a:pt x="9" y="6"/>
                  </a:moveTo>
                  <a:cubicBezTo>
                    <a:pt x="9" y="9"/>
                    <a:pt x="4" y="8"/>
                    <a:pt x="6" y="14"/>
                  </a:cubicBezTo>
                  <a:cubicBezTo>
                    <a:pt x="4" y="14"/>
                    <a:pt x="2" y="14"/>
                    <a:pt x="0" y="14"/>
                  </a:cubicBezTo>
                  <a:cubicBezTo>
                    <a:pt x="1" y="11"/>
                    <a:pt x="5" y="6"/>
                    <a:pt x="2" y="4"/>
                  </a:cubicBezTo>
                  <a:cubicBezTo>
                    <a:pt x="3" y="1"/>
                    <a:pt x="9" y="0"/>
                    <a:pt x="9" y="6"/>
                  </a:cubicBezTo>
                  <a:close/>
                </a:path>
              </a:pathLst>
            </a:custGeom>
            <a:solidFill>
              <a:srgbClr val="5F7491"/>
            </a:solidFill>
            <a:ln>
              <a:noFill/>
            </a:ln>
          </p:spPr>
          <p:txBody>
            <a:bodyPr spcFirstLastPara="1" wrap="square" lIns="91425" tIns="45700" rIns="91425" bIns="45700" anchor="t" anchorCtr="0">
              <a:noAutofit/>
            </a:bodyPr>
            <a:lstStyle>
              <a:defPPr marR="0" lvl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</a:defPPr>
              <a:lvl1pPr marR="0" lvl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1pPr>
              <a:lvl2pPr marR="0" lvl="1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2pPr>
              <a:lvl3pPr marR="0" lvl="2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3pPr>
              <a:lvl4pPr marR="0" lvl="3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4pPr>
              <a:lvl5pPr marR="0" lvl="4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5pPr>
              <a:lvl6pPr marR="0" lvl="5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6pPr>
              <a:lvl7pPr marR="0" lvl="6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7pPr>
              <a:lvl8pPr marR="0" lvl="7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8pPr>
              <a:lvl9pPr marR="0" lvl="8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9pPr>
            </a:lstStyle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rgbClr val="000000"/>
                </a:solidFill>
                <a:latin typeface="Century Gothic"/>
                <a:ea typeface="Century Gothic"/>
                <a:cs typeface="Century Gothic"/>
                <a:sym typeface="Century Gothic"/>
              </a:endParaRPr>
            </a:p>
          </p:txBody>
        </p:sp>
        <p:sp>
          <p:nvSpPr>
            <p:cNvPr id="78" name="Google Shape;182;p4">
              <a:extLst>
                <a:ext uri="{FF2B5EF4-FFF2-40B4-BE49-F238E27FC236}">
                  <a16:creationId xmlns:a16="http://schemas.microsoft.com/office/drawing/2014/main" id="{93935454-1F83-4C32-A677-EB21A2094656}"/>
                </a:ext>
              </a:extLst>
            </p:cNvPr>
            <p:cNvSpPr/>
            <p:nvPr/>
          </p:nvSpPr>
          <p:spPr>
            <a:xfrm>
              <a:off x="1220787" y="1917700"/>
              <a:ext cx="22225" cy="19050"/>
            </a:xfrm>
            <a:custGeom>
              <a:avLst/>
              <a:gdLst/>
              <a:ahLst/>
              <a:cxnLst/>
              <a:rect l="l" t="t" r="r" b="b"/>
              <a:pathLst>
                <a:path w="6" h="5" extrusionOk="0">
                  <a:moveTo>
                    <a:pt x="0" y="2"/>
                  </a:moveTo>
                  <a:cubicBezTo>
                    <a:pt x="1" y="0"/>
                    <a:pt x="4" y="1"/>
                    <a:pt x="6" y="1"/>
                  </a:cubicBezTo>
                  <a:cubicBezTo>
                    <a:pt x="6" y="3"/>
                    <a:pt x="4" y="3"/>
                    <a:pt x="4" y="5"/>
                  </a:cubicBezTo>
                  <a:cubicBezTo>
                    <a:pt x="3" y="5"/>
                    <a:pt x="3" y="5"/>
                    <a:pt x="2" y="5"/>
                  </a:cubicBezTo>
                  <a:cubicBezTo>
                    <a:pt x="2" y="3"/>
                    <a:pt x="1" y="3"/>
                    <a:pt x="0" y="2"/>
                  </a:cubicBezTo>
                  <a:close/>
                </a:path>
              </a:pathLst>
            </a:custGeom>
            <a:solidFill>
              <a:srgbClr val="5F7491"/>
            </a:solidFill>
            <a:ln>
              <a:noFill/>
            </a:ln>
          </p:spPr>
          <p:txBody>
            <a:bodyPr spcFirstLastPara="1" wrap="square" lIns="91425" tIns="45700" rIns="91425" bIns="45700" anchor="t" anchorCtr="0">
              <a:noAutofit/>
            </a:bodyPr>
            <a:lstStyle>
              <a:defPPr marR="0" lvl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</a:defPPr>
              <a:lvl1pPr marR="0" lvl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1pPr>
              <a:lvl2pPr marR="0" lvl="1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2pPr>
              <a:lvl3pPr marR="0" lvl="2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3pPr>
              <a:lvl4pPr marR="0" lvl="3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4pPr>
              <a:lvl5pPr marR="0" lvl="4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5pPr>
              <a:lvl6pPr marR="0" lvl="5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6pPr>
              <a:lvl7pPr marR="0" lvl="6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7pPr>
              <a:lvl8pPr marR="0" lvl="7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8pPr>
              <a:lvl9pPr marR="0" lvl="8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9pPr>
            </a:lstStyle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rgbClr val="000000"/>
                </a:solidFill>
                <a:latin typeface="Century Gothic"/>
                <a:ea typeface="Century Gothic"/>
                <a:cs typeface="Century Gothic"/>
                <a:sym typeface="Century Gothic"/>
              </a:endParaRPr>
            </a:p>
          </p:txBody>
        </p:sp>
        <p:sp>
          <p:nvSpPr>
            <p:cNvPr id="79" name="Google Shape;183;p4">
              <a:extLst>
                <a:ext uri="{FF2B5EF4-FFF2-40B4-BE49-F238E27FC236}">
                  <a16:creationId xmlns:a16="http://schemas.microsoft.com/office/drawing/2014/main" id="{C1304B02-F865-4F8E-A773-511E5B82A896}"/>
                </a:ext>
              </a:extLst>
            </p:cNvPr>
            <p:cNvSpPr/>
            <p:nvPr/>
          </p:nvSpPr>
          <p:spPr>
            <a:xfrm>
              <a:off x="1781175" y="1936750"/>
              <a:ext cx="212725" cy="82550"/>
            </a:xfrm>
            <a:custGeom>
              <a:avLst/>
              <a:gdLst/>
              <a:ahLst/>
              <a:cxnLst/>
              <a:rect l="l" t="t" r="r" b="b"/>
              <a:pathLst>
                <a:path w="57" h="22" extrusionOk="0">
                  <a:moveTo>
                    <a:pt x="56" y="16"/>
                  </a:moveTo>
                  <a:cubicBezTo>
                    <a:pt x="57" y="22"/>
                    <a:pt x="44" y="15"/>
                    <a:pt x="43" y="20"/>
                  </a:cubicBezTo>
                  <a:cubicBezTo>
                    <a:pt x="40" y="19"/>
                    <a:pt x="43" y="14"/>
                    <a:pt x="41" y="13"/>
                  </a:cubicBezTo>
                  <a:cubicBezTo>
                    <a:pt x="36" y="11"/>
                    <a:pt x="30" y="11"/>
                    <a:pt x="25" y="10"/>
                  </a:cubicBezTo>
                  <a:cubicBezTo>
                    <a:pt x="24" y="9"/>
                    <a:pt x="24" y="8"/>
                    <a:pt x="24" y="6"/>
                  </a:cubicBezTo>
                  <a:cubicBezTo>
                    <a:pt x="18" y="6"/>
                    <a:pt x="14" y="5"/>
                    <a:pt x="10" y="6"/>
                  </a:cubicBezTo>
                  <a:cubicBezTo>
                    <a:pt x="6" y="6"/>
                    <a:pt x="4" y="10"/>
                    <a:pt x="0" y="9"/>
                  </a:cubicBezTo>
                  <a:cubicBezTo>
                    <a:pt x="0" y="5"/>
                    <a:pt x="6" y="6"/>
                    <a:pt x="5" y="2"/>
                  </a:cubicBezTo>
                  <a:cubicBezTo>
                    <a:pt x="9" y="1"/>
                    <a:pt x="17" y="3"/>
                    <a:pt x="18" y="0"/>
                  </a:cubicBezTo>
                  <a:cubicBezTo>
                    <a:pt x="24" y="1"/>
                    <a:pt x="16" y="1"/>
                    <a:pt x="22" y="3"/>
                  </a:cubicBezTo>
                  <a:cubicBezTo>
                    <a:pt x="22" y="3"/>
                    <a:pt x="26" y="4"/>
                    <a:pt x="27" y="4"/>
                  </a:cubicBezTo>
                  <a:cubicBezTo>
                    <a:pt x="28" y="6"/>
                    <a:pt x="32" y="6"/>
                    <a:pt x="38" y="6"/>
                  </a:cubicBezTo>
                  <a:cubicBezTo>
                    <a:pt x="36" y="11"/>
                    <a:pt x="45" y="6"/>
                    <a:pt x="42" y="13"/>
                  </a:cubicBezTo>
                  <a:cubicBezTo>
                    <a:pt x="44" y="11"/>
                    <a:pt x="45" y="11"/>
                    <a:pt x="46" y="14"/>
                  </a:cubicBezTo>
                  <a:cubicBezTo>
                    <a:pt x="49" y="15"/>
                    <a:pt x="55" y="12"/>
                    <a:pt x="56" y="16"/>
                  </a:cubicBezTo>
                  <a:close/>
                </a:path>
              </a:pathLst>
            </a:custGeom>
            <a:solidFill>
              <a:srgbClr val="5F7491"/>
            </a:solidFill>
            <a:ln>
              <a:noFill/>
            </a:ln>
          </p:spPr>
          <p:txBody>
            <a:bodyPr spcFirstLastPara="1" wrap="square" lIns="91425" tIns="45700" rIns="91425" bIns="45700" anchor="t" anchorCtr="0">
              <a:noAutofit/>
            </a:bodyPr>
            <a:lstStyle>
              <a:defPPr marR="0" lvl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</a:defPPr>
              <a:lvl1pPr marR="0" lvl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1pPr>
              <a:lvl2pPr marR="0" lvl="1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2pPr>
              <a:lvl3pPr marR="0" lvl="2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3pPr>
              <a:lvl4pPr marR="0" lvl="3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4pPr>
              <a:lvl5pPr marR="0" lvl="4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5pPr>
              <a:lvl6pPr marR="0" lvl="5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6pPr>
              <a:lvl7pPr marR="0" lvl="6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7pPr>
              <a:lvl8pPr marR="0" lvl="7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8pPr>
              <a:lvl9pPr marR="0" lvl="8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9pPr>
            </a:lstStyle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rgbClr val="000000"/>
                </a:solidFill>
                <a:latin typeface="Century Gothic"/>
                <a:ea typeface="Century Gothic"/>
                <a:cs typeface="Century Gothic"/>
                <a:sym typeface="Century Gothic"/>
              </a:endParaRPr>
            </a:p>
          </p:txBody>
        </p:sp>
        <p:sp>
          <p:nvSpPr>
            <p:cNvPr id="80" name="Google Shape;184;p4">
              <a:extLst>
                <a:ext uri="{FF2B5EF4-FFF2-40B4-BE49-F238E27FC236}">
                  <a16:creationId xmlns:a16="http://schemas.microsoft.com/office/drawing/2014/main" id="{B6904D21-231A-418C-BAE8-CAF9B74DE9B8}"/>
                </a:ext>
              </a:extLst>
            </p:cNvPr>
            <p:cNvSpPr/>
            <p:nvPr/>
          </p:nvSpPr>
          <p:spPr>
            <a:xfrm>
              <a:off x="2032000" y="2012950"/>
              <a:ext cx="90488" cy="47625"/>
            </a:xfrm>
            <a:custGeom>
              <a:avLst/>
              <a:gdLst/>
              <a:ahLst/>
              <a:cxnLst/>
              <a:rect l="l" t="t" r="r" b="b"/>
              <a:pathLst>
                <a:path w="24" h="13" extrusionOk="0">
                  <a:moveTo>
                    <a:pt x="2" y="0"/>
                  </a:moveTo>
                  <a:cubicBezTo>
                    <a:pt x="4" y="2"/>
                    <a:pt x="9" y="0"/>
                    <a:pt x="13" y="1"/>
                  </a:cubicBezTo>
                  <a:cubicBezTo>
                    <a:pt x="13" y="1"/>
                    <a:pt x="17" y="6"/>
                    <a:pt x="18" y="3"/>
                  </a:cubicBezTo>
                  <a:cubicBezTo>
                    <a:pt x="21" y="3"/>
                    <a:pt x="20" y="7"/>
                    <a:pt x="24" y="5"/>
                  </a:cubicBezTo>
                  <a:cubicBezTo>
                    <a:pt x="24" y="13"/>
                    <a:pt x="9" y="9"/>
                    <a:pt x="4" y="8"/>
                  </a:cubicBezTo>
                  <a:cubicBezTo>
                    <a:pt x="4" y="7"/>
                    <a:pt x="7" y="7"/>
                    <a:pt x="7" y="7"/>
                  </a:cubicBezTo>
                  <a:cubicBezTo>
                    <a:pt x="7" y="4"/>
                    <a:pt x="0" y="5"/>
                    <a:pt x="2" y="0"/>
                  </a:cubicBezTo>
                  <a:close/>
                </a:path>
              </a:pathLst>
            </a:custGeom>
            <a:solidFill>
              <a:srgbClr val="5F7491"/>
            </a:solidFill>
            <a:ln>
              <a:noFill/>
            </a:ln>
          </p:spPr>
          <p:txBody>
            <a:bodyPr spcFirstLastPara="1" wrap="square" lIns="91425" tIns="45700" rIns="91425" bIns="45700" anchor="t" anchorCtr="0">
              <a:noAutofit/>
            </a:bodyPr>
            <a:lstStyle>
              <a:defPPr marR="0" lvl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</a:defPPr>
              <a:lvl1pPr marR="0" lvl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1pPr>
              <a:lvl2pPr marR="0" lvl="1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2pPr>
              <a:lvl3pPr marR="0" lvl="2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3pPr>
              <a:lvl4pPr marR="0" lvl="3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4pPr>
              <a:lvl5pPr marR="0" lvl="4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5pPr>
              <a:lvl6pPr marR="0" lvl="5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6pPr>
              <a:lvl7pPr marR="0" lvl="6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7pPr>
              <a:lvl8pPr marR="0" lvl="7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8pPr>
              <a:lvl9pPr marR="0" lvl="8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9pPr>
            </a:lstStyle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rgbClr val="000000"/>
                </a:solidFill>
                <a:latin typeface="Century Gothic"/>
                <a:ea typeface="Century Gothic"/>
                <a:cs typeface="Century Gothic"/>
                <a:sym typeface="Century Gothic"/>
              </a:endParaRPr>
            </a:p>
          </p:txBody>
        </p:sp>
        <p:sp>
          <p:nvSpPr>
            <p:cNvPr id="81" name="Google Shape;185;p4">
              <a:extLst>
                <a:ext uri="{FF2B5EF4-FFF2-40B4-BE49-F238E27FC236}">
                  <a16:creationId xmlns:a16="http://schemas.microsoft.com/office/drawing/2014/main" id="{5D41379B-D1D5-468B-84BC-A31651B0E7B8}"/>
                </a:ext>
              </a:extLst>
            </p:cNvPr>
            <p:cNvSpPr/>
            <p:nvPr/>
          </p:nvSpPr>
          <p:spPr>
            <a:xfrm>
              <a:off x="5930900" y="2016125"/>
              <a:ext cx="44450" cy="33338"/>
            </a:xfrm>
            <a:custGeom>
              <a:avLst/>
              <a:gdLst/>
              <a:ahLst/>
              <a:cxnLst/>
              <a:rect l="l" t="t" r="r" b="b"/>
              <a:pathLst>
                <a:path w="12" h="9" extrusionOk="0">
                  <a:moveTo>
                    <a:pt x="10" y="0"/>
                  </a:moveTo>
                  <a:cubicBezTo>
                    <a:pt x="12" y="5"/>
                    <a:pt x="7" y="4"/>
                    <a:pt x="7" y="9"/>
                  </a:cubicBezTo>
                  <a:cubicBezTo>
                    <a:pt x="4" y="8"/>
                    <a:pt x="0" y="7"/>
                    <a:pt x="0" y="3"/>
                  </a:cubicBezTo>
                  <a:cubicBezTo>
                    <a:pt x="3" y="3"/>
                    <a:pt x="3" y="2"/>
                    <a:pt x="3" y="0"/>
                  </a:cubicBezTo>
                  <a:cubicBezTo>
                    <a:pt x="5" y="0"/>
                    <a:pt x="8" y="0"/>
                    <a:pt x="10" y="0"/>
                  </a:cubicBezTo>
                  <a:close/>
                </a:path>
              </a:pathLst>
            </a:custGeom>
            <a:solidFill>
              <a:srgbClr val="5F7491"/>
            </a:solidFill>
            <a:ln>
              <a:noFill/>
            </a:ln>
          </p:spPr>
          <p:txBody>
            <a:bodyPr spcFirstLastPara="1" wrap="square" lIns="91425" tIns="45700" rIns="91425" bIns="45700" anchor="t" anchorCtr="0">
              <a:noAutofit/>
            </a:bodyPr>
            <a:lstStyle>
              <a:defPPr marR="0" lvl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</a:defPPr>
              <a:lvl1pPr marR="0" lvl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1pPr>
              <a:lvl2pPr marR="0" lvl="1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2pPr>
              <a:lvl3pPr marR="0" lvl="2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3pPr>
              <a:lvl4pPr marR="0" lvl="3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4pPr>
              <a:lvl5pPr marR="0" lvl="4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5pPr>
              <a:lvl6pPr marR="0" lvl="5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6pPr>
              <a:lvl7pPr marR="0" lvl="6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7pPr>
              <a:lvl8pPr marR="0" lvl="7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8pPr>
              <a:lvl9pPr marR="0" lvl="8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9pPr>
            </a:lstStyle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rgbClr val="000000"/>
                </a:solidFill>
                <a:latin typeface="Century Gothic"/>
                <a:ea typeface="Century Gothic"/>
                <a:cs typeface="Century Gothic"/>
                <a:sym typeface="Century Gothic"/>
              </a:endParaRPr>
            </a:p>
          </p:txBody>
        </p:sp>
        <p:sp>
          <p:nvSpPr>
            <p:cNvPr id="82" name="Google Shape;186;p4">
              <a:extLst>
                <a:ext uri="{FF2B5EF4-FFF2-40B4-BE49-F238E27FC236}">
                  <a16:creationId xmlns:a16="http://schemas.microsoft.com/office/drawing/2014/main" id="{DAE97BF1-28E1-40CA-830F-BE162CF43BBB}"/>
                </a:ext>
              </a:extLst>
            </p:cNvPr>
            <p:cNvSpPr/>
            <p:nvPr/>
          </p:nvSpPr>
          <p:spPr>
            <a:xfrm>
              <a:off x="2001837" y="2027238"/>
              <a:ext cx="34925" cy="26988"/>
            </a:xfrm>
            <a:custGeom>
              <a:avLst/>
              <a:gdLst/>
              <a:ahLst/>
              <a:cxnLst/>
              <a:rect l="l" t="t" r="r" b="b"/>
              <a:pathLst>
                <a:path w="9" h="7" extrusionOk="0">
                  <a:moveTo>
                    <a:pt x="7" y="7"/>
                  </a:moveTo>
                  <a:cubicBezTo>
                    <a:pt x="5" y="6"/>
                    <a:pt x="3" y="5"/>
                    <a:pt x="0" y="6"/>
                  </a:cubicBezTo>
                  <a:cubicBezTo>
                    <a:pt x="1" y="3"/>
                    <a:pt x="9" y="0"/>
                    <a:pt x="7" y="7"/>
                  </a:cubicBezTo>
                  <a:close/>
                </a:path>
              </a:pathLst>
            </a:custGeom>
            <a:solidFill>
              <a:srgbClr val="5F7491"/>
            </a:solidFill>
            <a:ln>
              <a:noFill/>
            </a:ln>
          </p:spPr>
          <p:txBody>
            <a:bodyPr spcFirstLastPara="1" wrap="square" lIns="91425" tIns="45700" rIns="91425" bIns="45700" anchor="t" anchorCtr="0">
              <a:noAutofit/>
            </a:bodyPr>
            <a:lstStyle>
              <a:defPPr marR="0" lvl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</a:defPPr>
              <a:lvl1pPr marR="0" lvl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1pPr>
              <a:lvl2pPr marR="0" lvl="1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2pPr>
              <a:lvl3pPr marR="0" lvl="2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3pPr>
              <a:lvl4pPr marR="0" lvl="3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4pPr>
              <a:lvl5pPr marR="0" lvl="4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5pPr>
              <a:lvl6pPr marR="0" lvl="5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6pPr>
              <a:lvl7pPr marR="0" lvl="6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7pPr>
              <a:lvl8pPr marR="0" lvl="7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8pPr>
              <a:lvl9pPr marR="0" lvl="8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9pPr>
            </a:lstStyle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rgbClr val="000000"/>
                </a:solidFill>
                <a:latin typeface="Century Gothic"/>
                <a:ea typeface="Century Gothic"/>
                <a:cs typeface="Century Gothic"/>
                <a:sym typeface="Century Gothic"/>
              </a:endParaRPr>
            </a:p>
          </p:txBody>
        </p:sp>
        <p:sp>
          <p:nvSpPr>
            <p:cNvPr id="83" name="Google Shape;187;p4">
              <a:extLst>
                <a:ext uri="{FF2B5EF4-FFF2-40B4-BE49-F238E27FC236}">
                  <a16:creationId xmlns:a16="http://schemas.microsoft.com/office/drawing/2014/main" id="{9FBC976D-3779-4DAB-A184-868E65056AB9}"/>
                </a:ext>
              </a:extLst>
            </p:cNvPr>
            <p:cNvSpPr/>
            <p:nvPr/>
          </p:nvSpPr>
          <p:spPr>
            <a:xfrm>
              <a:off x="1911350" y="2035175"/>
              <a:ext cx="41275" cy="25400"/>
            </a:xfrm>
            <a:custGeom>
              <a:avLst/>
              <a:gdLst/>
              <a:ahLst/>
              <a:cxnLst/>
              <a:rect l="l" t="t" r="r" b="b"/>
              <a:pathLst>
                <a:path w="11" h="7" extrusionOk="0">
                  <a:moveTo>
                    <a:pt x="1" y="2"/>
                  </a:moveTo>
                  <a:cubicBezTo>
                    <a:pt x="4" y="3"/>
                    <a:pt x="11" y="0"/>
                    <a:pt x="10" y="5"/>
                  </a:cubicBezTo>
                  <a:cubicBezTo>
                    <a:pt x="7" y="4"/>
                    <a:pt x="0" y="7"/>
                    <a:pt x="1" y="2"/>
                  </a:cubicBezTo>
                  <a:close/>
                </a:path>
              </a:pathLst>
            </a:custGeom>
            <a:solidFill>
              <a:srgbClr val="5F7491"/>
            </a:solidFill>
            <a:ln>
              <a:noFill/>
            </a:ln>
          </p:spPr>
          <p:txBody>
            <a:bodyPr spcFirstLastPara="1" wrap="square" lIns="91425" tIns="45700" rIns="91425" bIns="45700" anchor="t" anchorCtr="0">
              <a:noAutofit/>
            </a:bodyPr>
            <a:lstStyle>
              <a:defPPr marR="0" lvl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</a:defPPr>
              <a:lvl1pPr marR="0" lvl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1pPr>
              <a:lvl2pPr marR="0" lvl="1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2pPr>
              <a:lvl3pPr marR="0" lvl="2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3pPr>
              <a:lvl4pPr marR="0" lvl="3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4pPr>
              <a:lvl5pPr marR="0" lvl="4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5pPr>
              <a:lvl6pPr marR="0" lvl="5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6pPr>
              <a:lvl7pPr marR="0" lvl="6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7pPr>
              <a:lvl8pPr marR="0" lvl="7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8pPr>
              <a:lvl9pPr marR="0" lvl="8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9pPr>
            </a:lstStyle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rgbClr val="000000"/>
                </a:solidFill>
                <a:latin typeface="Century Gothic"/>
                <a:ea typeface="Century Gothic"/>
                <a:cs typeface="Century Gothic"/>
                <a:sym typeface="Century Gothic"/>
              </a:endParaRPr>
            </a:p>
          </p:txBody>
        </p:sp>
        <p:sp>
          <p:nvSpPr>
            <p:cNvPr id="84" name="Google Shape;188;p4">
              <a:extLst>
                <a:ext uri="{FF2B5EF4-FFF2-40B4-BE49-F238E27FC236}">
                  <a16:creationId xmlns:a16="http://schemas.microsoft.com/office/drawing/2014/main" id="{AE146707-2024-4DB4-85C6-B6DC247725B3}"/>
                </a:ext>
              </a:extLst>
            </p:cNvPr>
            <p:cNvSpPr/>
            <p:nvPr/>
          </p:nvSpPr>
          <p:spPr>
            <a:xfrm>
              <a:off x="6167437" y="2049463"/>
              <a:ext cx="60325" cy="101600"/>
            </a:xfrm>
            <a:custGeom>
              <a:avLst/>
              <a:gdLst/>
              <a:ahLst/>
              <a:cxnLst/>
              <a:rect l="l" t="t" r="r" b="b"/>
              <a:pathLst>
                <a:path w="16" h="27" extrusionOk="0">
                  <a:moveTo>
                    <a:pt x="7" y="0"/>
                  </a:moveTo>
                  <a:cubicBezTo>
                    <a:pt x="9" y="0"/>
                    <a:pt x="11" y="0"/>
                    <a:pt x="13" y="0"/>
                  </a:cubicBezTo>
                  <a:cubicBezTo>
                    <a:pt x="15" y="2"/>
                    <a:pt x="15" y="6"/>
                    <a:pt x="16" y="9"/>
                  </a:cubicBezTo>
                  <a:cubicBezTo>
                    <a:pt x="13" y="10"/>
                    <a:pt x="15" y="14"/>
                    <a:pt x="12" y="14"/>
                  </a:cubicBezTo>
                  <a:cubicBezTo>
                    <a:pt x="12" y="16"/>
                    <a:pt x="12" y="18"/>
                    <a:pt x="10" y="18"/>
                  </a:cubicBezTo>
                  <a:cubicBezTo>
                    <a:pt x="9" y="20"/>
                    <a:pt x="12" y="25"/>
                    <a:pt x="9" y="25"/>
                  </a:cubicBezTo>
                  <a:cubicBezTo>
                    <a:pt x="4" y="27"/>
                    <a:pt x="8" y="21"/>
                    <a:pt x="5" y="21"/>
                  </a:cubicBezTo>
                  <a:cubicBezTo>
                    <a:pt x="3" y="21"/>
                    <a:pt x="2" y="17"/>
                    <a:pt x="0" y="15"/>
                  </a:cubicBezTo>
                  <a:cubicBezTo>
                    <a:pt x="0" y="11"/>
                    <a:pt x="5" y="12"/>
                    <a:pt x="3" y="7"/>
                  </a:cubicBezTo>
                  <a:cubicBezTo>
                    <a:pt x="7" y="10"/>
                    <a:pt x="7" y="3"/>
                    <a:pt x="7" y="0"/>
                  </a:cubicBezTo>
                  <a:close/>
                </a:path>
              </a:pathLst>
            </a:custGeom>
            <a:solidFill>
              <a:srgbClr val="5F7491"/>
            </a:solidFill>
            <a:ln>
              <a:noFill/>
            </a:ln>
          </p:spPr>
          <p:txBody>
            <a:bodyPr spcFirstLastPara="1" wrap="square" lIns="91425" tIns="45700" rIns="91425" bIns="45700" anchor="t" anchorCtr="0">
              <a:noAutofit/>
            </a:bodyPr>
            <a:lstStyle>
              <a:defPPr marR="0" lvl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</a:defPPr>
              <a:lvl1pPr marR="0" lvl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1pPr>
              <a:lvl2pPr marR="0" lvl="1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2pPr>
              <a:lvl3pPr marR="0" lvl="2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3pPr>
              <a:lvl4pPr marR="0" lvl="3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4pPr>
              <a:lvl5pPr marR="0" lvl="4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5pPr>
              <a:lvl6pPr marR="0" lvl="5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6pPr>
              <a:lvl7pPr marR="0" lvl="6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7pPr>
              <a:lvl8pPr marR="0" lvl="7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8pPr>
              <a:lvl9pPr marR="0" lvl="8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9pPr>
            </a:lstStyle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rgbClr val="000000"/>
                </a:solidFill>
                <a:latin typeface="Century Gothic"/>
                <a:ea typeface="Century Gothic"/>
                <a:cs typeface="Century Gothic"/>
                <a:sym typeface="Century Gothic"/>
              </a:endParaRPr>
            </a:p>
          </p:txBody>
        </p:sp>
        <p:sp>
          <p:nvSpPr>
            <p:cNvPr id="85" name="Google Shape;189;p4">
              <a:extLst>
                <a:ext uri="{FF2B5EF4-FFF2-40B4-BE49-F238E27FC236}">
                  <a16:creationId xmlns:a16="http://schemas.microsoft.com/office/drawing/2014/main" id="{D460C10A-6EE4-4195-8DBB-7F4D942D2A32}"/>
                </a:ext>
              </a:extLst>
            </p:cNvPr>
            <p:cNvSpPr/>
            <p:nvPr/>
          </p:nvSpPr>
          <p:spPr>
            <a:xfrm>
              <a:off x="6227762" y="2136775"/>
              <a:ext cx="77788" cy="77788"/>
            </a:xfrm>
            <a:custGeom>
              <a:avLst/>
              <a:gdLst/>
              <a:ahLst/>
              <a:cxnLst/>
              <a:rect l="l" t="t" r="r" b="b"/>
              <a:pathLst>
                <a:path w="21" h="21" extrusionOk="0">
                  <a:moveTo>
                    <a:pt x="11" y="2"/>
                  </a:moveTo>
                  <a:cubicBezTo>
                    <a:pt x="7" y="6"/>
                    <a:pt x="14" y="5"/>
                    <a:pt x="15" y="6"/>
                  </a:cubicBezTo>
                  <a:cubicBezTo>
                    <a:pt x="16" y="7"/>
                    <a:pt x="14" y="7"/>
                    <a:pt x="14" y="7"/>
                  </a:cubicBezTo>
                  <a:cubicBezTo>
                    <a:pt x="14" y="8"/>
                    <a:pt x="15" y="10"/>
                    <a:pt x="15" y="10"/>
                  </a:cubicBezTo>
                  <a:cubicBezTo>
                    <a:pt x="17" y="13"/>
                    <a:pt x="21" y="13"/>
                    <a:pt x="21" y="17"/>
                  </a:cubicBezTo>
                  <a:cubicBezTo>
                    <a:pt x="18" y="17"/>
                    <a:pt x="18" y="19"/>
                    <a:pt x="18" y="21"/>
                  </a:cubicBezTo>
                  <a:cubicBezTo>
                    <a:pt x="17" y="21"/>
                    <a:pt x="14" y="19"/>
                    <a:pt x="14" y="21"/>
                  </a:cubicBezTo>
                  <a:cubicBezTo>
                    <a:pt x="10" y="21"/>
                    <a:pt x="11" y="15"/>
                    <a:pt x="7" y="14"/>
                  </a:cubicBezTo>
                  <a:cubicBezTo>
                    <a:pt x="7" y="13"/>
                    <a:pt x="10" y="14"/>
                    <a:pt x="10" y="12"/>
                  </a:cubicBezTo>
                  <a:cubicBezTo>
                    <a:pt x="6" y="9"/>
                    <a:pt x="4" y="5"/>
                    <a:pt x="0" y="3"/>
                  </a:cubicBezTo>
                  <a:cubicBezTo>
                    <a:pt x="3" y="0"/>
                    <a:pt x="6" y="1"/>
                    <a:pt x="11" y="2"/>
                  </a:cubicBezTo>
                  <a:close/>
                </a:path>
              </a:pathLst>
            </a:custGeom>
            <a:solidFill>
              <a:srgbClr val="5F7491"/>
            </a:solidFill>
            <a:ln>
              <a:noFill/>
            </a:ln>
          </p:spPr>
          <p:txBody>
            <a:bodyPr spcFirstLastPara="1" wrap="square" lIns="91425" tIns="45700" rIns="91425" bIns="45700" anchor="t" anchorCtr="0">
              <a:noAutofit/>
            </a:bodyPr>
            <a:lstStyle>
              <a:defPPr marR="0" lvl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</a:defPPr>
              <a:lvl1pPr marR="0" lvl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1pPr>
              <a:lvl2pPr marR="0" lvl="1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2pPr>
              <a:lvl3pPr marR="0" lvl="2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3pPr>
              <a:lvl4pPr marR="0" lvl="3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4pPr>
              <a:lvl5pPr marR="0" lvl="4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5pPr>
              <a:lvl6pPr marR="0" lvl="5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6pPr>
              <a:lvl7pPr marR="0" lvl="6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7pPr>
              <a:lvl8pPr marR="0" lvl="7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8pPr>
              <a:lvl9pPr marR="0" lvl="8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9pPr>
            </a:lstStyle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rgbClr val="000000"/>
                </a:solidFill>
                <a:latin typeface="Century Gothic"/>
                <a:ea typeface="Century Gothic"/>
                <a:cs typeface="Century Gothic"/>
                <a:sym typeface="Century Gothic"/>
              </a:endParaRPr>
            </a:p>
          </p:txBody>
        </p:sp>
        <p:sp>
          <p:nvSpPr>
            <p:cNvPr id="86" name="Google Shape;190;p4">
              <a:extLst>
                <a:ext uri="{FF2B5EF4-FFF2-40B4-BE49-F238E27FC236}">
                  <a16:creationId xmlns:a16="http://schemas.microsoft.com/office/drawing/2014/main" id="{E5487918-E215-4955-AA3B-9D33BA0BC360}"/>
                </a:ext>
              </a:extLst>
            </p:cNvPr>
            <p:cNvSpPr/>
            <p:nvPr/>
          </p:nvSpPr>
          <p:spPr>
            <a:xfrm>
              <a:off x="6192837" y="2170113"/>
              <a:ext cx="19050" cy="11113"/>
            </a:xfrm>
            <a:custGeom>
              <a:avLst/>
              <a:gdLst/>
              <a:ahLst/>
              <a:cxnLst/>
              <a:rect l="l" t="t" r="r" b="b"/>
              <a:pathLst>
                <a:path w="5" h="3" extrusionOk="0">
                  <a:moveTo>
                    <a:pt x="0" y="0"/>
                  </a:moveTo>
                  <a:cubicBezTo>
                    <a:pt x="2" y="0"/>
                    <a:pt x="3" y="0"/>
                    <a:pt x="5" y="0"/>
                  </a:cubicBezTo>
                  <a:cubicBezTo>
                    <a:pt x="5" y="1"/>
                    <a:pt x="5" y="2"/>
                    <a:pt x="5" y="3"/>
                  </a:cubicBezTo>
                  <a:cubicBezTo>
                    <a:pt x="3" y="3"/>
                    <a:pt x="2" y="3"/>
                    <a:pt x="0" y="3"/>
                  </a:cubicBezTo>
                  <a:cubicBezTo>
                    <a:pt x="0" y="2"/>
                    <a:pt x="0" y="1"/>
                    <a:pt x="0" y="0"/>
                  </a:cubicBezTo>
                  <a:close/>
                </a:path>
              </a:pathLst>
            </a:custGeom>
            <a:solidFill>
              <a:srgbClr val="5F7491"/>
            </a:solidFill>
            <a:ln>
              <a:noFill/>
            </a:ln>
          </p:spPr>
          <p:txBody>
            <a:bodyPr spcFirstLastPara="1" wrap="square" lIns="91425" tIns="45700" rIns="91425" bIns="45700" anchor="t" anchorCtr="0">
              <a:noAutofit/>
            </a:bodyPr>
            <a:lstStyle>
              <a:defPPr marR="0" lvl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</a:defPPr>
              <a:lvl1pPr marR="0" lvl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1pPr>
              <a:lvl2pPr marR="0" lvl="1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2pPr>
              <a:lvl3pPr marR="0" lvl="2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3pPr>
              <a:lvl4pPr marR="0" lvl="3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4pPr>
              <a:lvl5pPr marR="0" lvl="4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5pPr>
              <a:lvl6pPr marR="0" lvl="5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6pPr>
              <a:lvl7pPr marR="0" lvl="6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7pPr>
              <a:lvl8pPr marR="0" lvl="7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8pPr>
              <a:lvl9pPr marR="0" lvl="8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9pPr>
            </a:lstStyle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rgbClr val="000000"/>
                </a:solidFill>
                <a:latin typeface="Century Gothic"/>
                <a:ea typeface="Century Gothic"/>
                <a:cs typeface="Century Gothic"/>
                <a:sym typeface="Century Gothic"/>
              </a:endParaRPr>
            </a:p>
          </p:txBody>
        </p:sp>
        <p:sp>
          <p:nvSpPr>
            <p:cNvPr id="87" name="Google Shape;191;p4">
              <a:extLst>
                <a:ext uri="{FF2B5EF4-FFF2-40B4-BE49-F238E27FC236}">
                  <a16:creationId xmlns:a16="http://schemas.microsoft.com/office/drawing/2014/main" id="{F4B34CB1-B7FA-4D4F-8B0B-051C6DF55743}"/>
                </a:ext>
              </a:extLst>
            </p:cNvPr>
            <p:cNvSpPr/>
            <p:nvPr/>
          </p:nvSpPr>
          <p:spPr>
            <a:xfrm>
              <a:off x="6219825" y="2185988"/>
              <a:ext cx="44450" cy="63500"/>
            </a:xfrm>
            <a:custGeom>
              <a:avLst/>
              <a:gdLst/>
              <a:ahLst/>
              <a:cxnLst/>
              <a:rect l="l" t="t" r="r" b="b"/>
              <a:pathLst>
                <a:path w="12" h="17" extrusionOk="0">
                  <a:moveTo>
                    <a:pt x="12" y="14"/>
                  </a:moveTo>
                  <a:cubicBezTo>
                    <a:pt x="12" y="17"/>
                    <a:pt x="7" y="15"/>
                    <a:pt x="5" y="15"/>
                  </a:cubicBezTo>
                  <a:cubicBezTo>
                    <a:pt x="5" y="12"/>
                    <a:pt x="6" y="7"/>
                    <a:pt x="0" y="8"/>
                  </a:cubicBezTo>
                  <a:cubicBezTo>
                    <a:pt x="6" y="0"/>
                    <a:pt x="5" y="15"/>
                    <a:pt x="12" y="14"/>
                  </a:cubicBezTo>
                  <a:close/>
                </a:path>
              </a:pathLst>
            </a:custGeom>
            <a:solidFill>
              <a:srgbClr val="5F7491"/>
            </a:solidFill>
            <a:ln>
              <a:noFill/>
            </a:ln>
          </p:spPr>
          <p:txBody>
            <a:bodyPr spcFirstLastPara="1" wrap="square" lIns="91425" tIns="45700" rIns="91425" bIns="45700" anchor="t" anchorCtr="0">
              <a:noAutofit/>
            </a:bodyPr>
            <a:lstStyle>
              <a:defPPr marR="0" lvl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</a:defPPr>
              <a:lvl1pPr marR="0" lvl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1pPr>
              <a:lvl2pPr marR="0" lvl="1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2pPr>
              <a:lvl3pPr marR="0" lvl="2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3pPr>
              <a:lvl4pPr marR="0" lvl="3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4pPr>
              <a:lvl5pPr marR="0" lvl="4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5pPr>
              <a:lvl6pPr marR="0" lvl="5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6pPr>
              <a:lvl7pPr marR="0" lvl="6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7pPr>
              <a:lvl8pPr marR="0" lvl="7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8pPr>
              <a:lvl9pPr marR="0" lvl="8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9pPr>
            </a:lstStyle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rgbClr val="000000"/>
                </a:solidFill>
                <a:latin typeface="Century Gothic"/>
                <a:ea typeface="Century Gothic"/>
                <a:cs typeface="Century Gothic"/>
                <a:sym typeface="Century Gothic"/>
              </a:endParaRPr>
            </a:p>
          </p:txBody>
        </p:sp>
        <p:sp>
          <p:nvSpPr>
            <p:cNvPr id="88" name="Google Shape;192;p4">
              <a:extLst>
                <a:ext uri="{FF2B5EF4-FFF2-40B4-BE49-F238E27FC236}">
                  <a16:creationId xmlns:a16="http://schemas.microsoft.com/office/drawing/2014/main" id="{0E6DC262-2E8C-4D08-8AA2-29B91218B809}"/>
                </a:ext>
              </a:extLst>
            </p:cNvPr>
            <p:cNvSpPr/>
            <p:nvPr/>
          </p:nvSpPr>
          <p:spPr>
            <a:xfrm>
              <a:off x="5310187" y="2238375"/>
              <a:ext cx="46038" cy="77788"/>
            </a:xfrm>
            <a:custGeom>
              <a:avLst/>
              <a:gdLst/>
              <a:ahLst/>
              <a:cxnLst/>
              <a:rect l="l" t="t" r="r" b="b"/>
              <a:pathLst>
                <a:path w="12" h="21" extrusionOk="0">
                  <a:moveTo>
                    <a:pt x="3" y="1"/>
                  </a:moveTo>
                  <a:cubicBezTo>
                    <a:pt x="5" y="0"/>
                    <a:pt x="6" y="5"/>
                    <a:pt x="7" y="6"/>
                  </a:cubicBezTo>
                  <a:cubicBezTo>
                    <a:pt x="7" y="6"/>
                    <a:pt x="8" y="5"/>
                    <a:pt x="8" y="7"/>
                  </a:cubicBezTo>
                  <a:cubicBezTo>
                    <a:pt x="8" y="9"/>
                    <a:pt x="11" y="9"/>
                    <a:pt x="11" y="10"/>
                  </a:cubicBezTo>
                  <a:cubicBezTo>
                    <a:pt x="12" y="12"/>
                    <a:pt x="10" y="11"/>
                    <a:pt x="10" y="11"/>
                  </a:cubicBezTo>
                  <a:cubicBezTo>
                    <a:pt x="9" y="12"/>
                    <a:pt x="12" y="14"/>
                    <a:pt x="11" y="18"/>
                  </a:cubicBezTo>
                  <a:cubicBezTo>
                    <a:pt x="9" y="18"/>
                    <a:pt x="8" y="19"/>
                    <a:pt x="8" y="21"/>
                  </a:cubicBezTo>
                  <a:cubicBezTo>
                    <a:pt x="0" y="19"/>
                    <a:pt x="1" y="10"/>
                    <a:pt x="3" y="1"/>
                  </a:cubicBezTo>
                  <a:close/>
                </a:path>
              </a:pathLst>
            </a:custGeom>
            <a:solidFill>
              <a:srgbClr val="5F7491"/>
            </a:solidFill>
            <a:ln>
              <a:noFill/>
            </a:ln>
          </p:spPr>
          <p:txBody>
            <a:bodyPr spcFirstLastPara="1" wrap="square" lIns="91425" tIns="45700" rIns="91425" bIns="45700" anchor="t" anchorCtr="0">
              <a:noAutofit/>
            </a:bodyPr>
            <a:lstStyle>
              <a:defPPr marR="0" lvl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</a:defPPr>
              <a:lvl1pPr marR="0" lvl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1pPr>
              <a:lvl2pPr marR="0" lvl="1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2pPr>
              <a:lvl3pPr marR="0" lvl="2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3pPr>
              <a:lvl4pPr marR="0" lvl="3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4pPr>
              <a:lvl5pPr marR="0" lvl="4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5pPr>
              <a:lvl6pPr marR="0" lvl="5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6pPr>
              <a:lvl7pPr marR="0" lvl="6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7pPr>
              <a:lvl8pPr marR="0" lvl="7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8pPr>
              <a:lvl9pPr marR="0" lvl="8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9pPr>
            </a:lstStyle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rgbClr val="000000"/>
                </a:solidFill>
                <a:latin typeface="Century Gothic"/>
                <a:ea typeface="Century Gothic"/>
                <a:cs typeface="Century Gothic"/>
                <a:sym typeface="Century Gothic"/>
              </a:endParaRPr>
            </a:p>
          </p:txBody>
        </p:sp>
        <p:sp>
          <p:nvSpPr>
            <p:cNvPr id="89" name="Google Shape;193;p4">
              <a:extLst>
                <a:ext uri="{FF2B5EF4-FFF2-40B4-BE49-F238E27FC236}">
                  <a16:creationId xmlns:a16="http://schemas.microsoft.com/office/drawing/2014/main" id="{5F572228-9AEB-43E7-918E-1DD8B8BA6EF3}"/>
                </a:ext>
              </a:extLst>
            </p:cNvPr>
            <p:cNvSpPr/>
            <p:nvPr/>
          </p:nvSpPr>
          <p:spPr>
            <a:xfrm>
              <a:off x="6261100" y="2241550"/>
              <a:ext cx="55563" cy="87313"/>
            </a:xfrm>
            <a:custGeom>
              <a:avLst/>
              <a:gdLst/>
              <a:ahLst/>
              <a:cxnLst/>
              <a:rect l="l" t="t" r="r" b="b"/>
              <a:pathLst>
                <a:path w="15" h="23" extrusionOk="0">
                  <a:moveTo>
                    <a:pt x="12" y="0"/>
                  </a:moveTo>
                  <a:cubicBezTo>
                    <a:pt x="12" y="5"/>
                    <a:pt x="11" y="10"/>
                    <a:pt x="15" y="12"/>
                  </a:cubicBezTo>
                  <a:cubicBezTo>
                    <a:pt x="15" y="13"/>
                    <a:pt x="12" y="13"/>
                    <a:pt x="11" y="13"/>
                  </a:cubicBezTo>
                  <a:cubicBezTo>
                    <a:pt x="13" y="15"/>
                    <a:pt x="9" y="18"/>
                    <a:pt x="11" y="23"/>
                  </a:cubicBezTo>
                  <a:cubicBezTo>
                    <a:pt x="7" y="23"/>
                    <a:pt x="7" y="19"/>
                    <a:pt x="4" y="19"/>
                  </a:cubicBezTo>
                  <a:cubicBezTo>
                    <a:pt x="3" y="16"/>
                    <a:pt x="5" y="15"/>
                    <a:pt x="5" y="13"/>
                  </a:cubicBezTo>
                  <a:cubicBezTo>
                    <a:pt x="5" y="12"/>
                    <a:pt x="2" y="11"/>
                    <a:pt x="5" y="10"/>
                  </a:cubicBezTo>
                  <a:cubicBezTo>
                    <a:pt x="5" y="9"/>
                    <a:pt x="4" y="10"/>
                    <a:pt x="4" y="10"/>
                  </a:cubicBezTo>
                  <a:cubicBezTo>
                    <a:pt x="0" y="10"/>
                    <a:pt x="3" y="5"/>
                    <a:pt x="6" y="6"/>
                  </a:cubicBezTo>
                  <a:cubicBezTo>
                    <a:pt x="6" y="4"/>
                    <a:pt x="8" y="3"/>
                    <a:pt x="9" y="2"/>
                  </a:cubicBezTo>
                  <a:cubicBezTo>
                    <a:pt x="10" y="1"/>
                    <a:pt x="10" y="0"/>
                    <a:pt x="12" y="0"/>
                  </a:cubicBezTo>
                  <a:close/>
                </a:path>
              </a:pathLst>
            </a:custGeom>
            <a:solidFill>
              <a:srgbClr val="5F7491"/>
            </a:solidFill>
            <a:ln>
              <a:noFill/>
            </a:ln>
          </p:spPr>
          <p:txBody>
            <a:bodyPr spcFirstLastPara="1" wrap="square" lIns="91425" tIns="45700" rIns="91425" bIns="45700" anchor="t" anchorCtr="0">
              <a:noAutofit/>
            </a:bodyPr>
            <a:lstStyle>
              <a:defPPr marR="0" lvl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</a:defPPr>
              <a:lvl1pPr marR="0" lvl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1pPr>
              <a:lvl2pPr marR="0" lvl="1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2pPr>
              <a:lvl3pPr marR="0" lvl="2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3pPr>
              <a:lvl4pPr marR="0" lvl="3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4pPr>
              <a:lvl5pPr marR="0" lvl="4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5pPr>
              <a:lvl6pPr marR="0" lvl="5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6pPr>
              <a:lvl7pPr marR="0" lvl="6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7pPr>
              <a:lvl8pPr marR="0" lvl="7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8pPr>
              <a:lvl9pPr marR="0" lvl="8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9pPr>
            </a:lstStyle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rgbClr val="000000"/>
                </a:solidFill>
                <a:latin typeface="Century Gothic"/>
                <a:ea typeface="Century Gothic"/>
                <a:cs typeface="Century Gothic"/>
                <a:sym typeface="Century Gothic"/>
              </a:endParaRPr>
            </a:p>
          </p:txBody>
        </p:sp>
        <p:sp>
          <p:nvSpPr>
            <p:cNvPr id="90" name="Google Shape;194;p4">
              <a:extLst>
                <a:ext uri="{FF2B5EF4-FFF2-40B4-BE49-F238E27FC236}">
                  <a16:creationId xmlns:a16="http://schemas.microsoft.com/office/drawing/2014/main" id="{6A263BBB-CE2E-457A-9DEA-FBD052F73712}"/>
                </a:ext>
              </a:extLst>
            </p:cNvPr>
            <p:cNvSpPr/>
            <p:nvPr/>
          </p:nvSpPr>
          <p:spPr>
            <a:xfrm>
              <a:off x="6219825" y="2257425"/>
              <a:ext cx="41275" cy="41275"/>
            </a:xfrm>
            <a:custGeom>
              <a:avLst/>
              <a:gdLst/>
              <a:ahLst/>
              <a:cxnLst/>
              <a:rect l="l" t="t" r="r" b="b"/>
              <a:pathLst>
                <a:path w="11" h="11" extrusionOk="0">
                  <a:moveTo>
                    <a:pt x="6" y="1"/>
                  </a:moveTo>
                  <a:cubicBezTo>
                    <a:pt x="9" y="0"/>
                    <a:pt x="11" y="2"/>
                    <a:pt x="10" y="5"/>
                  </a:cubicBezTo>
                  <a:cubicBezTo>
                    <a:pt x="8" y="5"/>
                    <a:pt x="7" y="6"/>
                    <a:pt x="9" y="6"/>
                  </a:cubicBezTo>
                  <a:cubicBezTo>
                    <a:pt x="8" y="8"/>
                    <a:pt x="4" y="10"/>
                    <a:pt x="0" y="11"/>
                  </a:cubicBezTo>
                  <a:cubicBezTo>
                    <a:pt x="0" y="4"/>
                    <a:pt x="6" y="6"/>
                    <a:pt x="6" y="1"/>
                  </a:cubicBezTo>
                  <a:close/>
                </a:path>
              </a:pathLst>
            </a:custGeom>
            <a:solidFill>
              <a:srgbClr val="5F7491"/>
            </a:solidFill>
            <a:ln>
              <a:noFill/>
            </a:ln>
          </p:spPr>
          <p:txBody>
            <a:bodyPr spcFirstLastPara="1" wrap="square" lIns="91425" tIns="45700" rIns="91425" bIns="45700" anchor="t" anchorCtr="0">
              <a:noAutofit/>
            </a:bodyPr>
            <a:lstStyle>
              <a:defPPr marR="0" lvl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</a:defPPr>
              <a:lvl1pPr marR="0" lvl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1pPr>
              <a:lvl2pPr marR="0" lvl="1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2pPr>
              <a:lvl3pPr marR="0" lvl="2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3pPr>
              <a:lvl4pPr marR="0" lvl="3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4pPr>
              <a:lvl5pPr marR="0" lvl="4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5pPr>
              <a:lvl6pPr marR="0" lvl="5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6pPr>
              <a:lvl7pPr marR="0" lvl="6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7pPr>
              <a:lvl8pPr marR="0" lvl="7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8pPr>
              <a:lvl9pPr marR="0" lvl="8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9pPr>
            </a:lstStyle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rgbClr val="000000"/>
                </a:solidFill>
                <a:latin typeface="Century Gothic"/>
                <a:ea typeface="Century Gothic"/>
                <a:cs typeface="Century Gothic"/>
                <a:sym typeface="Century Gothic"/>
              </a:endParaRPr>
            </a:p>
          </p:txBody>
        </p:sp>
        <p:sp>
          <p:nvSpPr>
            <p:cNvPr id="91" name="Google Shape;195;p4">
              <a:extLst>
                <a:ext uri="{FF2B5EF4-FFF2-40B4-BE49-F238E27FC236}">
                  <a16:creationId xmlns:a16="http://schemas.microsoft.com/office/drawing/2014/main" id="{482B8E89-4D51-4A09-8DF3-C7978108D796}"/>
                </a:ext>
              </a:extLst>
            </p:cNvPr>
            <p:cNvSpPr/>
            <p:nvPr/>
          </p:nvSpPr>
          <p:spPr>
            <a:xfrm>
              <a:off x="6335712" y="2395538"/>
              <a:ext cx="26988" cy="52388"/>
            </a:xfrm>
            <a:custGeom>
              <a:avLst/>
              <a:gdLst/>
              <a:ahLst/>
              <a:cxnLst/>
              <a:rect l="l" t="t" r="r" b="b"/>
              <a:pathLst>
                <a:path w="7" h="14" extrusionOk="0">
                  <a:moveTo>
                    <a:pt x="2" y="0"/>
                  </a:moveTo>
                  <a:cubicBezTo>
                    <a:pt x="5" y="0"/>
                    <a:pt x="3" y="6"/>
                    <a:pt x="7" y="4"/>
                  </a:cubicBezTo>
                  <a:cubicBezTo>
                    <a:pt x="6" y="8"/>
                    <a:pt x="7" y="14"/>
                    <a:pt x="0" y="13"/>
                  </a:cubicBezTo>
                  <a:cubicBezTo>
                    <a:pt x="0" y="11"/>
                    <a:pt x="2" y="12"/>
                    <a:pt x="3" y="11"/>
                  </a:cubicBezTo>
                  <a:cubicBezTo>
                    <a:pt x="1" y="6"/>
                    <a:pt x="1" y="7"/>
                    <a:pt x="2" y="0"/>
                  </a:cubicBezTo>
                  <a:close/>
                </a:path>
              </a:pathLst>
            </a:custGeom>
            <a:solidFill>
              <a:srgbClr val="5F7491"/>
            </a:solidFill>
            <a:ln>
              <a:noFill/>
            </a:ln>
          </p:spPr>
          <p:txBody>
            <a:bodyPr spcFirstLastPara="1" wrap="square" lIns="91425" tIns="45700" rIns="91425" bIns="45700" anchor="t" anchorCtr="0">
              <a:noAutofit/>
            </a:bodyPr>
            <a:lstStyle>
              <a:defPPr marR="0" lvl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</a:defPPr>
              <a:lvl1pPr marR="0" lvl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1pPr>
              <a:lvl2pPr marR="0" lvl="1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2pPr>
              <a:lvl3pPr marR="0" lvl="2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3pPr>
              <a:lvl4pPr marR="0" lvl="3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4pPr>
              <a:lvl5pPr marR="0" lvl="4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5pPr>
              <a:lvl6pPr marR="0" lvl="5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6pPr>
              <a:lvl7pPr marR="0" lvl="6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7pPr>
              <a:lvl8pPr marR="0" lvl="7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8pPr>
              <a:lvl9pPr marR="0" lvl="8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9pPr>
            </a:lstStyle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rgbClr val="000000"/>
                </a:solidFill>
                <a:latin typeface="Century Gothic"/>
                <a:ea typeface="Century Gothic"/>
                <a:cs typeface="Century Gothic"/>
                <a:sym typeface="Century Gothic"/>
              </a:endParaRPr>
            </a:p>
          </p:txBody>
        </p:sp>
        <p:sp>
          <p:nvSpPr>
            <p:cNvPr id="92" name="Google Shape;196;p4">
              <a:extLst>
                <a:ext uri="{FF2B5EF4-FFF2-40B4-BE49-F238E27FC236}">
                  <a16:creationId xmlns:a16="http://schemas.microsoft.com/office/drawing/2014/main" id="{BE1388CB-7D3F-4DAD-B174-88CCEC1AF86A}"/>
                </a:ext>
              </a:extLst>
            </p:cNvPr>
            <p:cNvSpPr/>
            <p:nvPr/>
          </p:nvSpPr>
          <p:spPr>
            <a:xfrm>
              <a:off x="6173787" y="2411413"/>
              <a:ext cx="106363" cy="33338"/>
            </a:xfrm>
            <a:custGeom>
              <a:avLst/>
              <a:gdLst/>
              <a:ahLst/>
              <a:cxnLst/>
              <a:rect l="l" t="t" r="r" b="b"/>
              <a:pathLst>
                <a:path w="28" h="9" extrusionOk="0">
                  <a:moveTo>
                    <a:pt x="28" y="3"/>
                  </a:moveTo>
                  <a:cubicBezTo>
                    <a:pt x="28" y="7"/>
                    <a:pt x="23" y="7"/>
                    <a:pt x="19" y="7"/>
                  </a:cubicBezTo>
                  <a:cubicBezTo>
                    <a:pt x="13" y="8"/>
                    <a:pt x="5" y="7"/>
                    <a:pt x="0" y="9"/>
                  </a:cubicBezTo>
                  <a:cubicBezTo>
                    <a:pt x="1" y="0"/>
                    <a:pt x="20" y="9"/>
                    <a:pt x="24" y="2"/>
                  </a:cubicBezTo>
                  <a:cubicBezTo>
                    <a:pt x="25" y="3"/>
                    <a:pt x="26" y="3"/>
                    <a:pt x="28" y="3"/>
                  </a:cubicBezTo>
                  <a:close/>
                </a:path>
              </a:pathLst>
            </a:custGeom>
            <a:solidFill>
              <a:srgbClr val="5F7491"/>
            </a:solidFill>
            <a:ln>
              <a:noFill/>
            </a:ln>
          </p:spPr>
          <p:txBody>
            <a:bodyPr spcFirstLastPara="1" wrap="square" lIns="91425" tIns="45700" rIns="91425" bIns="45700" anchor="t" anchorCtr="0">
              <a:noAutofit/>
            </a:bodyPr>
            <a:lstStyle>
              <a:defPPr marR="0" lvl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</a:defPPr>
              <a:lvl1pPr marR="0" lvl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1pPr>
              <a:lvl2pPr marR="0" lvl="1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2pPr>
              <a:lvl3pPr marR="0" lvl="2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3pPr>
              <a:lvl4pPr marR="0" lvl="3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4pPr>
              <a:lvl5pPr marR="0" lvl="4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5pPr>
              <a:lvl6pPr marR="0" lvl="5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6pPr>
              <a:lvl7pPr marR="0" lvl="6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7pPr>
              <a:lvl8pPr marR="0" lvl="7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8pPr>
              <a:lvl9pPr marR="0" lvl="8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9pPr>
            </a:lstStyle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rgbClr val="000000"/>
                </a:solidFill>
                <a:latin typeface="Century Gothic"/>
                <a:ea typeface="Century Gothic"/>
                <a:cs typeface="Century Gothic"/>
                <a:sym typeface="Century Gothic"/>
              </a:endParaRPr>
            </a:p>
          </p:txBody>
        </p:sp>
        <p:sp>
          <p:nvSpPr>
            <p:cNvPr id="93" name="Google Shape;197;p4">
              <a:extLst>
                <a:ext uri="{FF2B5EF4-FFF2-40B4-BE49-F238E27FC236}">
                  <a16:creationId xmlns:a16="http://schemas.microsoft.com/office/drawing/2014/main" id="{85B3A59E-3822-42E9-87EA-642E82C76132}"/>
                </a:ext>
              </a:extLst>
            </p:cNvPr>
            <p:cNvSpPr/>
            <p:nvPr/>
          </p:nvSpPr>
          <p:spPr>
            <a:xfrm>
              <a:off x="6407150" y="2452688"/>
              <a:ext cx="68263" cy="41275"/>
            </a:xfrm>
            <a:custGeom>
              <a:avLst/>
              <a:gdLst/>
              <a:ahLst/>
              <a:cxnLst/>
              <a:rect l="l" t="t" r="r" b="b"/>
              <a:pathLst>
                <a:path w="18" h="11" extrusionOk="0">
                  <a:moveTo>
                    <a:pt x="18" y="8"/>
                  </a:moveTo>
                  <a:cubicBezTo>
                    <a:pt x="17" y="8"/>
                    <a:pt x="15" y="9"/>
                    <a:pt x="15" y="10"/>
                  </a:cubicBezTo>
                  <a:cubicBezTo>
                    <a:pt x="12" y="8"/>
                    <a:pt x="9" y="11"/>
                    <a:pt x="7" y="10"/>
                  </a:cubicBezTo>
                  <a:cubicBezTo>
                    <a:pt x="6" y="10"/>
                    <a:pt x="7" y="9"/>
                    <a:pt x="5" y="9"/>
                  </a:cubicBezTo>
                  <a:cubicBezTo>
                    <a:pt x="4" y="9"/>
                    <a:pt x="2" y="6"/>
                    <a:pt x="0" y="5"/>
                  </a:cubicBezTo>
                  <a:cubicBezTo>
                    <a:pt x="0" y="3"/>
                    <a:pt x="4" y="3"/>
                    <a:pt x="7" y="2"/>
                  </a:cubicBezTo>
                  <a:cubicBezTo>
                    <a:pt x="7" y="2"/>
                    <a:pt x="10" y="0"/>
                    <a:pt x="11" y="1"/>
                  </a:cubicBezTo>
                  <a:cubicBezTo>
                    <a:pt x="11" y="1"/>
                    <a:pt x="11" y="2"/>
                    <a:pt x="11" y="2"/>
                  </a:cubicBezTo>
                  <a:cubicBezTo>
                    <a:pt x="12" y="2"/>
                    <a:pt x="13" y="1"/>
                    <a:pt x="12" y="1"/>
                  </a:cubicBezTo>
                  <a:cubicBezTo>
                    <a:pt x="15" y="2"/>
                    <a:pt x="17" y="4"/>
                    <a:pt x="18" y="8"/>
                  </a:cubicBezTo>
                  <a:close/>
                </a:path>
              </a:pathLst>
            </a:custGeom>
            <a:solidFill>
              <a:srgbClr val="5F7491"/>
            </a:solidFill>
            <a:ln>
              <a:noFill/>
            </a:ln>
          </p:spPr>
          <p:txBody>
            <a:bodyPr spcFirstLastPara="1" wrap="square" lIns="91425" tIns="45700" rIns="91425" bIns="45700" anchor="t" anchorCtr="0">
              <a:noAutofit/>
            </a:bodyPr>
            <a:lstStyle>
              <a:defPPr marR="0" lvl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</a:defPPr>
              <a:lvl1pPr marR="0" lvl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1pPr>
              <a:lvl2pPr marR="0" lvl="1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2pPr>
              <a:lvl3pPr marR="0" lvl="2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3pPr>
              <a:lvl4pPr marR="0" lvl="3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4pPr>
              <a:lvl5pPr marR="0" lvl="4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5pPr>
              <a:lvl6pPr marR="0" lvl="5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6pPr>
              <a:lvl7pPr marR="0" lvl="6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7pPr>
              <a:lvl8pPr marR="0" lvl="7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8pPr>
              <a:lvl9pPr marR="0" lvl="8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9pPr>
            </a:lstStyle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rgbClr val="000000"/>
                </a:solidFill>
                <a:latin typeface="Century Gothic"/>
                <a:ea typeface="Century Gothic"/>
                <a:cs typeface="Century Gothic"/>
                <a:sym typeface="Century Gothic"/>
              </a:endParaRPr>
            </a:p>
          </p:txBody>
        </p:sp>
        <p:sp>
          <p:nvSpPr>
            <p:cNvPr id="94" name="Google Shape;198;p4">
              <a:extLst>
                <a:ext uri="{FF2B5EF4-FFF2-40B4-BE49-F238E27FC236}">
                  <a16:creationId xmlns:a16="http://schemas.microsoft.com/office/drawing/2014/main" id="{5EBF3617-B03D-4579-8F29-697E3E76B9CF}"/>
                </a:ext>
              </a:extLst>
            </p:cNvPr>
            <p:cNvSpPr/>
            <p:nvPr/>
          </p:nvSpPr>
          <p:spPr>
            <a:xfrm>
              <a:off x="6440487" y="2474913"/>
              <a:ext cx="387350" cy="203200"/>
            </a:xfrm>
            <a:custGeom>
              <a:avLst/>
              <a:gdLst/>
              <a:ahLst/>
              <a:cxnLst/>
              <a:rect l="l" t="t" r="r" b="b"/>
              <a:pathLst>
                <a:path w="103" h="54" extrusionOk="0">
                  <a:moveTo>
                    <a:pt x="34" y="27"/>
                  </a:moveTo>
                  <a:cubicBezTo>
                    <a:pt x="31" y="27"/>
                    <a:pt x="32" y="23"/>
                    <a:pt x="28" y="24"/>
                  </a:cubicBezTo>
                  <a:cubicBezTo>
                    <a:pt x="28" y="22"/>
                    <a:pt x="26" y="21"/>
                    <a:pt x="26" y="18"/>
                  </a:cubicBezTo>
                  <a:cubicBezTo>
                    <a:pt x="20" y="18"/>
                    <a:pt x="14" y="17"/>
                    <a:pt x="10" y="14"/>
                  </a:cubicBezTo>
                  <a:cubicBezTo>
                    <a:pt x="6" y="16"/>
                    <a:pt x="7" y="14"/>
                    <a:pt x="2" y="14"/>
                  </a:cubicBezTo>
                  <a:cubicBezTo>
                    <a:pt x="2" y="12"/>
                    <a:pt x="2" y="9"/>
                    <a:pt x="0" y="9"/>
                  </a:cubicBezTo>
                  <a:cubicBezTo>
                    <a:pt x="1" y="6"/>
                    <a:pt x="3" y="9"/>
                    <a:pt x="5" y="9"/>
                  </a:cubicBezTo>
                  <a:cubicBezTo>
                    <a:pt x="7" y="9"/>
                    <a:pt x="7" y="7"/>
                    <a:pt x="9" y="7"/>
                  </a:cubicBezTo>
                  <a:cubicBezTo>
                    <a:pt x="12" y="8"/>
                    <a:pt x="13" y="10"/>
                    <a:pt x="16" y="10"/>
                  </a:cubicBezTo>
                  <a:cubicBezTo>
                    <a:pt x="19" y="12"/>
                    <a:pt x="20" y="7"/>
                    <a:pt x="21" y="6"/>
                  </a:cubicBezTo>
                  <a:cubicBezTo>
                    <a:pt x="25" y="4"/>
                    <a:pt x="30" y="4"/>
                    <a:pt x="33" y="2"/>
                  </a:cubicBezTo>
                  <a:cubicBezTo>
                    <a:pt x="36" y="0"/>
                    <a:pt x="35" y="4"/>
                    <a:pt x="35" y="4"/>
                  </a:cubicBezTo>
                  <a:cubicBezTo>
                    <a:pt x="38" y="6"/>
                    <a:pt x="47" y="4"/>
                    <a:pt x="47" y="9"/>
                  </a:cubicBezTo>
                  <a:cubicBezTo>
                    <a:pt x="48" y="10"/>
                    <a:pt x="49" y="7"/>
                    <a:pt x="49" y="7"/>
                  </a:cubicBezTo>
                  <a:cubicBezTo>
                    <a:pt x="51" y="7"/>
                    <a:pt x="51" y="10"/>
                    <a:pt x="52" y="10"/>
                  </a:cubicBezTo>
                  <a:cubicBezTo>
                    <a:pt x="54" y="11"/>
                    <a:pt x="57" y="9"/>
                    <a:pt x="59" y="10"/>
                  </a:cubicBezTo>
                  <a:cubicBezTo>
                    <a:pt x="60" y="10"/>
                    <a:pt x="60" y="14"/>
                    <a:pt x="65" y="13"/>
                  </a:cubicBezTo>
                  <a:cubicBezTo>
                    <a:pt x="67" y="15"/>
                    <a:pt x="65" y="15"/>
                    <a:pt x="65" y="17"/>
                  </a:cubicBezTo>
                  <a:cubicBezTo>
                    <a:pt x="67" y="17"/>
                    <a:pt x="67" y="17"/>
                    <a:pt x="68" y="16"/>
                  </a:cubicBezTo>
                  <a:cubicBezTo>
                    <a:pt x="69" y="16"/>
                    <a:pt x="69" y="18"/>
                    <a:pt x="69" y="20"/>
                  </a:cubicBezTo>
                  <a:cubicBezTo>
                    <a:pt x="70" y="22"/>
                    <a:pt x="74" y="22"/>
                    <a:pt x="76" y="24"/>
                  </a:cubicBezTo>
                  <a:cubicBezTo>
                    <a:pt x="78" y="25"/>
                    <a:pt x="83" y="28"/>
                    <a:pt x="87" y="28"/>
                  </a:cubicBezTo>
                  <a:cubicBezTo>
                    <a:pt x="88" y="31"/>
                    <a:pt x="86" y="31"/>
                    <a:pt x="86" y="32"/>
                  </a:cubicBezTo>
                  <a:cubicBezTo>
                    <a:pt x="87" y="34"/>
                    <a:pt x="89" y="34"/>
                    <a:pt x="90" y="35"/>
                  </a:cubicBezTo>
                  <a:cubicBezTo>
                    <a:pt x="91" y="36"/>
                    <a:pt x="90" y="38"/>
                    <a:pt x="90" y="38"/>
                  </a:cubicBezTo>
                  <a:cubicBezTo>
                    <a:pt x="92" y="39"/>
                    <a:pt x="94" y="41"/>
                    <a:pt x="96" y="44"/>
                  </a:cubicBezTo>
                  <a:cubicBezTo>
                    <a:pt x="98" y="46"/>
                    <a:pt x="99" y="50"/>
                    <a:pt x="103" y="51"/>
                  </a:cubicBezTo>
                  <a:cubicBezTo>
                    <a:pt x="100" y="54"/>
                    <a:pt x="95" y="51"/>
                    <a:pt x="93" y="51"/>
                  </a:cubicBezTo>
                  <a:cubicBezTo>
                    <a:pt x="90" y="50"/>
                    <a:pt x="88" y="49"/>
                    <a:pt x="85" y="45"/>
                  </a:cubicBezTo>
                  <a:cubicBezTo>
                    <a:pt x="84" y="44"/>
                    <a:pt x="83" y="43"/>
                    <a:pt x="82" y="42"/>
                  </a:cubicBezTo>
                  <a:cubicBezTo>
                    <a:pt x="81" y="42"/>
                    <a:pt x="80" y="43"/>
                    <a:pt x="80" y="41"/>
                  </a:cubicBezTo>
                  <a:cubicBezTo>
                    <a:pt x="80" y="41"/>
                    <a:pt x="76" y="37"/>
                    <a:pt x="76" y="37"/>
                  </a:cubicBezTo>
                  <a:cubicBezTo>
                    <a:pt x="73" y="35"/>
                    <a:pt x="69" y="38"/>
                    <a:pt x="65" y="35"/>
                  </a:cubicBezTo>
                  <a:cubicBezTo>
                    <a:pt x="62" y="38"/>
                    <a:pt x="61" y="43"/>
                    <a:pt x="59" y="48"/>
                  </a:cubicBezTo>
                  <a:cubicBezTo>
                    <a:pt x="58" y="46"/>
                    <a:pt x="53" y="47"/>
                    <a:pt x="51" y="45"/>
                  </a:cubicBezTo>
                  <a:cubicBezTo>
                    <a:pt x="49" y="44"/>
                    <a:pt x="52" y="41"/>
                    <a:pt x="47" y="44"/>
                  </a:cubicBezTo>
                  <a:cubicBezTo>
                    <a:pt x="50" y="37"/>
                    <a:pt x="40" y="42"/>
                    <a:pt x="41" y="37"/>
                  </a:cubicBezTo>
                  <a:cubicBezTo>
                    <a:pt x="38" y="37"/>
                    <a:pt x="35" y="38"/>
                    <a:pt x="35" y="42"/>
                  </a:cubicBezTo>
                  <a:cubicBezTo>
                    <a:pt x="34" y="41"/>
                    <a:pt x="34" y="39"/>
                    <a:pt x="31" y="40"/>
                  </a:cubicBezTo>
                  <a:cubicBezTo>
                    <a:pt x="32" y="37"/>
                    <a:pt x="34" y="37"/>
                    <a:pt x="35" y="35"/>
                  </a:cubicBezTo>
                  <a:cubicBezTo>
                    <a:pt x="37" y="33"/>
                    <a:pt x="39" y="34"/>
                    <a:pt x="38" y="30"/>
                  </a:cubicBezTo>
                  <a:cubicBezTo>
                    <a:pt x="37" y="29"/>
                    <a:pt x="37" y="32"/>
                    <a:pt x="37" y="32"/>
                  </a:cubicBezTo>
                  <a:cubicBezTo>
                    <a:pt x="34" y="31"/>
                    <a:pt x="35" y="23"/>
                    <a:pt x="34" y="27"/>
                  </a:cubicBezTo>
                  <a:close/>
                </a:path>
              </a:pathLst>
            </a:custGeom>
            <a:solidFill>
              <a:srgbClr val="5F7491"/>
            </a:solidFill>
            <a:ln>
              <a:noFill/>
            </a:ln>
          </p:spPr>
          <p:txBody>
            <a:bodyPr spcFirstLastPara="1" wrap="square" lIns="91425" tIns="45700" rIns="91425" bIns="45700" anchor="t" anchorCtr="0">
              <a:noAutofit/>
            </a:bodyPr>
            <a:lstStyle>
              <a:defPPr marR="0" lvl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</a:defPPr>
              <a:lvl1pPr marR="0" lvl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1pPr>
              <a:lvl2pPr marR="0" lvl="1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2pPr>
              <a:lvl3pPr marR="0" lvl="2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3pPr>
              <a:lvl4pPr marR="0" lvl="3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4pPr>
              <a:lvl5pPr marR="0" lvl="4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5pPr>
              <a:lvl6pPr marR="0" lvl="5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6pPr>
              <a:lvl7pPr marR="0" lvl="6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7pPr>
              <a:lvl8pPr marR="0" lvl="7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8pPr>
              <a:lvl9pPr marR="0" lvl="8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9pPr>
            </a:lstStyle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rgbClr val="000000"/>
                </a:solidFill>
                <a:latin typeface="Century Gothic"/>
                <a:ea typeface="Century Gothic"/>
                <a:cs typeface="Century Gothic"/>
                <a:sym typeface="Century Gothic"/>
              </a:endParaRPr>
            </a:p>
          </p:txBody>
        </p:sp>
        <p:sp>
          <p:nvSpPr>
            <p:cNvPr id="95" name="Google Shape;199;p4">
              <a:extLst>
                <a:ext uri="{FF2B5EF4-FFF2-40B4-BE49-F238E27FC236}">
                  <a16:creationId xmlns:a16="http://schemas.microsoft.com/office/drawing/2014/main" id="{91D62FFC-6E87-4A82-957C-722E95241A48}"/>
                </a:ext>
              </a:extLst>
            </p:cNvPr>
            <p:cNvSpPr/>
            <p:nvPr/>
          </p:nvSpPr>
          <p:spPr>
            <a:xfrm>
              <a:off x="6354762" y="2501900"/>
              <a:ext cx="38100" cy="33338"/>
            </a:xfrm>
            <a:custGeom>
              <a:avLst/>
              <a:gdLst/>
              <a:ahLst/>
              <a:cxnLst/>
              <a:rect l="l" t="t" r="r" b="b"/>
              <a:pathLst>
                <a:path w="10" h="9" extrusionOk="0">
                  <a:moveTo>
                    <a:pt x="9" y="3"/>
                  </a:moveTo>
                  <a:cubicBezTo>
                    <a:pt x="10" y="9"/>
                    <a:pt x="2" y="4"/>
                    <a:pt x="0" y="4"/>
                  </a:cubicBezTo>
                  <a:cubicBezTo>
                    <a:pt x="1" y="3"/>
                    <a:pt x="8" y="0"/>
                    <a:pt x="9" y="3"/>
                  </a:cubicBezTo>
                  <a:close/>
                </a:path>
              </a:pathLst>
            </a:custGeom>
            <a:solidFill>
              <a:srgbClr val="5F7491"/>
            </a:solidFill>
            <a:ln>
              <a:noFill/>
            </a:ln>
          </p:spPr>
          <p:txBody>
            <a:bodyPr spcFirstLastPara="1" wrap="square" lIns="91425" tIns="45700" rIns="91425" bIns="45700" anchor="t" anchorCtr="0">
              <a:noAutofit/>
            </a:bodyPr>
            <a:lstStyle>
              <a:defPPr marR="0" lvl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</a:defPPr>
              <a:lvl1pPr marR="0" lvl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1pPr>
              <a:lvl2pPr marR="0" lvl="1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2pPr>
              <a:lvl3pPr marR="0" lvl="2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3pPr>
              <a:lvl4pPr marR="0" lvl="3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4pPr>
              <a:lvl5pPr marR="0" lvl="4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5pPr>
              <a:lvl6pPr marR="0" lvl="5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6pPr>
              <a:lvl7pPr marR="0" lvl="6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7pPr>
              <a:lvl8pPr marR="0" lvl="7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8pPr>
              <a:lvl9pPr marR="0" lvl="8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9pPr>
            </a:lstStyle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rgbClr val="000000"/>
                </a:solidFill>
                <a:latin typeface="Century Gothic"/>
                <a:ea typeface="Century Gothic"/>
                <a:cs typeface="Century Gothic"/>
                <a:sym typeface="Century Gothic"/>
              </a:endParaRPr>
            </a:p>
          </p:txBody>
        </p:sp>
        <p:sp>
          <p:nvSpPr>
            <p:cNvPr id="96" name="Google Shape;200;p4">
              <a:extLst>
                <a:ext uri="{FF2B5EF4-FFF2-40B4-BE49-F238E27FC236}">
                  <a16:creationId xmlns:a16="http://schemas.microsoft.com/office/drawing/2014/main" id="{C961E341-539B-4DB3-9D04-1DE8F139CE1A}"/>
                </a:ext>
              </a:extLst>
            </p:cNvPr>
            <p:cNvSpPr/>
            <p:nvPr/>
          </p:nvSpPr>
          <p:spPr>
            <a:xfrm>
              <a:off x="6302375" y="2508250"/>
              <a:ext cx="25400" cy="15875"/>
            </a:xfrm>
            <a:custGeom>
              <a:avLst/>
              <a:gdLst/>
              <a:ahLst/>
              <a:cxnLst/>
              <a:rect l="l" t="t" r="r" b="b"/>
              <a:pathLst>
                <a:path w="7" h="4" extrusionOk="0">
                  <a:moveTo>
                    <a:pt x="1" y="2"/>
                  </a:moveTo>
                  <a:cubicBezTo>
                    <a:pt x="0" y="0"/>
                    <a:pt x="7" y="0"/>
                    <a:pt x="5" y="4"/>
                  </a:cubicBezTo>
                  <a:cubicBezTo>
                    <a:pt x="4" y="4"/>
                    <a:pt x="3" y="4"/>
                    <a:pt x="2" y="4"/>
                  </a:cubicBezTo>
                  <a:cubicBezTo>
                    <a:pt x="3" y="3"/>
                    <a:pt x="2" y="3"/>
                    <a:pt x="1" y="2"/>
                  </a:cubicBezTo>
                  <a:close/>
                </a:path>
              </a:pathLst>
            </a:custGeom>
            <a:solidFill>
              <a:srgbClr val="5F7491"/>
            </a:solidFill>
            <a:ln>
              <a:noFill/>
            </a:ln>
          </p:spPr>
          <p:txBody>
            <a:bodyPr spcFirstLastPara="1" wrap="square" lIns="91425" tIns="45700" rIns="91425" bIns="45700" anchor="t" anchorCtr="0">
              <a:noAutofit/>
            </a:bodyPr>
            <a:lstStyle>
              <a:defPPr marR="0" lvl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</a:defPPr>
              <a:lvl1pPr marR="0" lvl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1pPr>
              <a:lvl2pPr marR="0" lvl="1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2pPr>
              <a:lvl3pPr marR="0" lvl="2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3pPr>
              <a:lvl4pPr marR="0" lvl="3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4pPr>
              <a:lvl5pPr marR="0" lvl="4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5pPr>
              <a:lvl6pPr marR="0" lvl="5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6pPr>
              <a:lvl7pPr marR="0" lvl="6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7pPr>
              <a:lvl8pPr marR="0" lvl="7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8pPr>
              <a:lvl9pPr marR="0" lvl="8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9pPr>
            </a:lstStyle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rgbClr val="000000"/>
                </a:solidFill>
                <a:latin typeface="Century Gothic"/>
                <a:ea typeface="Century Gothic"/>
                <a:cs typeface="Century Gothic"/>
                <a:sym typeface="Century Gothic"/>
              </a:endParaRPr>
            </a:p>
          </p:txBody>
        </p:sp>
        <p:sp>
          <p:nvSpPr>
            <p:cNvPr id="97" name="Google Shape;201;p4">
              <a:extLst>
                <a:ext uri="{FF2B5EF4-FFF2-40B4-BE49-F238E27FC236}">
                  <a16:creationId xmlns:a16="http://schemas.microsoft.com/office/drawing/2014/main" id="{DA2D5939-50E0-43D3-9E1E-E011FBADFA3B}"/>
                </a:ext>
              </a:extLst>
            </p:cNvPr>
            <p:cNvSpPr/>
            <p:nvPr/>
          </p:nvSpPr>
          <p:spPr>
            <a:xfrm>
              <a:off x="6794500" y="2538413"/>
              <a:ext cx="79375" cy="57150"/>
            </a:xfrm>
            <a:custGeom>
              <a:avLst/>
              <a:gdLst/>
              <a:ahLst/>
              <a:cxnLst/>
              <a:rect l="l" t="t" r="r" b="b"/>
              <a:pathLst>
                <a:path w="21" h="15" extrusionOk="0">
                  <a:moveTo>
                    <a:pt x="16" y="0"/>
                  </a:moveTo>
                  <a:cubicBezTo>
                    <a:pt x="17" y="0"/>
                    <a:pt x="19" y="0"/>
                    <a:pt x="20" y="0"/>
                  </a:cubicBezTo>
                  <a:cubicBezTo>
                    <a:pt x="20" y="1"/>
                    <a:pt x="21" y="3"/>
                    <a:pt x="20" y="4"/>
                  </a:cubicBezTo>
                  <a:cubicBezTo>
                    <a:pt x="20" y="5"/>
                    <a:pt x="17" y="5"/>
                    <a:pt x="17" y="6"/>
                  </a:cubicBezTo>
                  <a:cubicBezTo>
                    <a:pt x="17" y="7"/>
                    <a:pt x="19" y="8"/>
                    <a:pt x="17" y="10"/>
                  </a:cubicBezTo>
                  <a:cubicBezTo>
                    <a:pt x="15" y="8"/>
                    <a:pt x="14" y="9"/>
                    <a:pt x="14" y="11"/>
                  </a:cubicBezTo>
                  <a:cubicBezTo>
                    <a:pt x="10" y="10"/>
                    <a:pt x="0" y="15"/>
                    <a:pt x="2" y="7"/>
                  </a:cubicBezTo>
                  <a:cubicBezTo>
                    <a:pt x="9" y="10"/>
                    <a:pt x="14" y="6"/>
                    <a:pt x="16" y="0"/>
                  </a:cubicBezTo>
                  <a:close/>
                </a:path>
              </a:pathLst>
            </a:custGeom>
            <a:solidFill>
              <a:srgbClr val="5F7491"/>
            </a:solidFill>
            <a:ln>
              <a:noFill/>
            </a:ln>
          </p:spPr>
          <p:txBody>
            <a:bodyPr spcFirstLastPara="1" wrap="square" lIns="91425" tIns="45700" rIns="91425" bIns="45700" anchor="t" anchorCtr="0">
              <a:noAutofit/>
            </a:bodyPr>
            <a:lstStyle>
              <a:defPPr marR="0" lvl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</a:defPPr>
              <a:lvl1pPr marR="0" lvl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1pPr>
              <a:lvl2pPr marR="0" lvl="1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2pPr>
              <a:lvl3pPr marR="0" lvl="2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3pPr>
              <a:lvl4pPr marR="0" lvl="3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4pPr>
              <a:lvl5pPr marR="0" lvl="4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5pPr>
              <a:lvl6pPr marR="0" lvl="5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6pPr>
              <a:lvl7pPr marR="0" lvl="6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7pPr>
              <a:lvl8pPr marR="0" lvl="7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8pPr>
              <a:lvl9pPr marR="0" lvl="8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9pPr>
            </a:lstStyle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rgbClr val="000000"/>
                </a:solidFill>
                <a:latin typeface="Century Gothic"/>
                <a:ea typeface="Century Gothic"/>
                <a:cs typeface="Century Gothic"/>
                <a:sym typeface="Century Gothic"/>
              </a:endParaRPr>
            </a:p>
          </p:txBody>
        </p:sp>
        <p:sp>
          <p:nvSpPr>
            <p:cNvPr id="98" name="Google Shape;202;p4">
              <a:extLst>
                <a:ext uri="{FF2B5EF4-FFF2-40B4-BE49-F238E27FC236}">
                  <a16:creationId xmlns:a16="http://schemas.microsoft.com/office/drawing/2014/main" id="{EABB8A54-2A0B-4C12-B019-6CA3D2DC27E5}"/>
                </a:ext>
              </a:extLst>
            </p:cNvPr>
            <p:cNvSpPr/>
            <p:nvPr/>
          </p:nvSpPr>
          <p:spPr>
            <a:xfrm>
              <a:off x="6110287" y="2620963"/>
              <a:ext cx="41275" cy="23813"/>
            </a:xfrm>
            <a:custGeom>
              <a:avLst/>
              <a:gdLst/>
              <a:ahLst/>
              <a:cxnLst/>
              <a:rect l="l" t="t" r="r" b="b"/>
              <a:pathLst>
                <a:path w="11" h="6" extrusionOk="0">
                  <a:moveTo>
                    <a:pt x="11" y="1"/>
                  </a:moveTo>
                  <a:cubicBezTo>
                    <a:pt x="9" y="3"/>
                    <a:pt x="6" y="6"/>
                    <a:pt x="0" y="5"/>
                  </a:cubicBezTo>
                  <a:cubicBezTo>
                    <a:pt x="0" y="0"/>
                    <a:pt x="6" y="1"/>
                    <a:pt x="11" y="1"/>
                  </a:cubicBezTo>
                  <a:close/>
                </a:path>
              </a:pathLst>
            </a:custGeom>
            <a:solidFill>
              <a:srgbClr val="5F7491"/>
            </a:solidFill>
            <a:ln>
              <a:noFill/>
            </a:ln>
          </p:spPr>
          <p:txBody>
            <a:bodyPr spcFirstLastPara="1" wrap="square" lIns="91425" tIns="45700" rIns="91425" bIns="45700" anchor="t" anchorCtr="0">
              <a:noAutofit/>
            </a:bodyPr>
            <a:lstStyle>
              <a:defPPr marR="0" lvl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</a:defPPr>
              <a:lvl1pPr marR="0" lvl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1pPr>
              <a:lvl2pPr marR="0" lvl="1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2pPr>
              <a:lvl3pPr marR="0" lvl="2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3pPr>
              <a:lvl4pPr marR="0" lvl="3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4pPr>
              <a:lvl5pPr marR="0" lvl="4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5pPr>
              <a:lvl6pPr marR="0" lvl="5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6pPr>
              <a:lvl7pPr marR="0" lvl="6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7pPr>
              <a:lvl8pPr marR="0" lvl="7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8pPr>
              <a:lvl9pPr marR="0" lvl="8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9pPr>
            </a:lstStyle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rgbClr val="000000"/>
                </a:solidFill>
                <a:latin typeface="Century Gothic"/>
                <a:ea typeface="Century Gothic"/>
                <a:cs typeface="Century Gothic"/>
                <a:sym typeface="Century Gothic"/>
              </a:endParaRPr>
            </a:p>
          </p:txBody>
        </p:sp>
        <p:sp>
          <p:nvSpPr>
            <p:cNvPr id="99" name="Google Shape;203;p4">
              <a:extLst>
                <a:ext uri="{FF2B5EF4-FFF2-40B4-BE49-F238E27FC236}">
                  <a16:creationId xmlns:a16="http://schemas.microsoft.com/office/drawing/2014/main" id="{0CDC8533-7115-45EA-B6BD-3D742B3AFE82}"/>
                </a:ext>
              </a:extLst>
            </p:cNvPr>
            <p:cNvSpPr/>
            <p:nvPr/>
          </p:nvSpPr>
          <p:spPr>
            <a:xfrm>
              <a:off x="6173787" y="2620963"/>
              <a:ext cx="42863" cy="15875"/>
            </a:xfrm>
            <a:custGeom>
              <a:avLst/>
              <a:gdLst/>
              <a:ahLst/>
              <a:cxnLst/>
              <a:rect l="l" t="t" r="r" b="b"/>
              <a:pathLst>
                <a:path w="11" h="4" extrusionOk="0">
                  <a:moveTo>
                    <a:pt x="11" y="1"/>
                  </a:moveTo>
                  <a:cubicBezTo>
                    <a:pt x="10" y="4"/>
                    <a:pt x="5" y="3"/>
                    <a:pt x="0" y="3"/>
                  </a:cubicBezTo>
                  <a:cubicBezTo>
                    <a:pt x="1" y="0"/>
                    <a:pt x="6" y="0"/>
                    <a:pt x="11" y="1"/>
                  </a:cubicBezTo>
                  <a:close/>
                </a:path>
              </a:pathLst>
            </a:custGeom>
            <a:solidFill>
              <a:srgbClr val="5F7491"/>
            </a:solidFill>
            <a:ln>
              <a:noFill/>
            </a:ln>
          </p:spPr>
          <p:txBody>
            <a:bodyPr spcFirstLastPara="1" wrap="square" lIns="91425" tIns="45700" rIns="91425" bIns="45700" anchor="t" anchorCtr="0">
              <a:noAutofit/>
            </a:bodyPr>
            <a:lstStyle>
              <a:defPPr marR="0" lvl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</a:defPPr>
              <a:lvl1pPr marR="0" lvl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1pPr>
              <a:lvl2pPr marR="0" lvl="1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2pPr>
              <a:lvl3pPr marR="0" lvl="2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3pPr>
              <a:lvl4pPr marR="0" lvl="3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4pPr>
              <a:lvl5pPr marR="0" lvl="4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5pPr>
              <a:lvl6pPr marR="0" lvl="5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6pPr>
              <a:lvl7pPr marR="0" lvl="6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7pPr>
              <a:lvl8pPr marR="0" lvl="7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8pPr>
              <a:lvl9pPr marR="0" lvl="8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9pPr>
            </a:lstStyle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rgbClr val="000000"/>
                </a:solidFill>
                <a:latin typeface="Century Gothic"/>
                <a:ea typeface="Century Gothic"/>
                <a:cs typeface="Century Gothic"/>
                <a:sym typeface="Century Gothic"/>
              </a:endParaRPr>
            </a:p>
          </p:txBody>
        </p:sp>
        <p:sp>
          <p:nvSpPr>
            <p:cNvPr id="100" name="Google Shape;204;p4">
              <a:extLst>
                <a:ext uri="{FF2B5EF4-FFF2-40B4-BE49-F238E27FC236}">
                  <a16:creationId xmlns:a16="http://schemas.microsoft.com/office/drawing/2014/main" id="{80EB7538-055D-47A9-A767-06F121A6C223}"/>
                </a:ext>
              </a:extLst>
            </p:cNvPr>
            <p:cNvSpPr/>
            <p:nvPr/>
          </p:nvSpPr>
          <p:spPr>
            <a:xfrm>
              <a:off x="6253162" y="2620963"/>
              <a:ext cx="71438" cy="46038"/>
            </a:xfrm>
            <a:custGeom>
              <a:avLst/>
              <a:gdLst/>
              <a:ahLst/>
              <a:cxnLst/>
              <a:rect l="l" t="t" r="r" b="b"/>
              <a:pathLst>
                <a:path w="19" h="12" extrusionOk="0">
                  <a:moveTo>
                    <a:pt x="18" y="1"/>
                  </a:moveTo>
                  <a:cubicBezTo>
                    <a:pt x="19" y="3"/>
                    <a:pt x="18" y="5"/>
                    <a:pt x="17" y="6"/>
                  </a:cubicBezTo>
                  <a:cubicBezTo>
                    <a:pt x="16" y="7"/>
                    <a:pt x="14" y="6"/>
                    <a:pt x="14" y="6"/>
                  </a:cubicBezTo>
                  <a:cubicBezTo>
                    <a:pt x="12" y="8"/>
                    <a:pt x="8" y="12"/>
                    <a:pt x="1" y="12"/>
                  </a:cubicBezTo>
                  <a:cubicBezTo>
                    <a:pt x="0" y="9"/>
                    <a:pt x="4" y="9"/>
                    <a:pt x="6" y="8"/>
                  </a:cubicBezTo>
                  <a:cubicBezTo>
                    <a:pt x="7" y="7"/>
                    <a:pt x="7" y="6"/>
                    <a:pt x="8" y="5"/>
                  </a:cubicBezTo>
                  <a:cubicBezTo>
                    <a:pt x="9" y="4"/>
                    <a:pt x="11" y="4"/>
                    <a:pt x="11" y="2"/>
                  </a:cubicBezTo>
                  <a:cubicBezTo>
                    <a:pt x="15" y="3"/>
                    <a:pt x="15" y="0"/>
                    <a:pt x="18" y="1"/>
                  </a:cubicBezTo>
                  <a:close/>
                </a:path>
              </a:pathLst>
            </a:custGeom>
            <a:solidFill>
              <a:srgbClr val="5F7491"/>
            </a:solidFill>
            <a:ln>
              <a:noFill/>
            </a:ln>
          </p:spPr>
          <p:txBody>
            <a:bodyPr spcFirstLastPara="1" wrap="square" lIns="91425" tIns="45700" rIns="91425" bIns="45700" anchor="t" anchorCtr="0">
              <a:noAutofit/>
            </a:bodyPr>
            <a:lstStyle>
              <a:defPPr marR="0" lvl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</a:defPPr>
              <a:lvl1pPr marR="0" lvl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1pPr>
              <a:lvl2pPr marR="0" lvl="1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2pPr>
              <a:lvl3pPr marR="0" lvl="2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3pPr>
              <a:lvl4pPr marR="0" lvl="3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4pPr>
              <a:lvl5pPr marR="0" lvl="4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5pPr>
              <a:lvl6pPr marR="0" lvl="5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6pPr>
              <a:lvl7pPr marR="0" lvl="6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7pPr>
              <a:lvl8pPr marR="0" lvl="7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8pPr>
              <a:lvl9pPr marR="0" lvl="8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9pPr>
            </a:lstStyle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rgbClr val="000000"/>
                </a:solidFill>
                <a:latin typeface="Century Gothic"/>
                <a:ea typeface="Century Gothic"/>
                <a:cs typeface="Century Gothic"/>
                <a:sym typeface="Century Gothic"/>
              </a:endParaRPr>
            </a:p>
          </p:txBody>
        </p:sp>
        <p:sp>
          <p:nvSpPr>
            <p:cNvPr id="101" name="Google Shape;205;p4">
              <a:extLst>
                <a:ext uri="{FF2B5EF4-FFF2-40B4-BE49-F238E27FC236}">
                  <a16:creationId xmlns:a16="http://schemas.microsoft.com/office/drawing/2014/main" id="{FFD59570-1895-44BD-8215-18079C7A89D8}"/>
                </a:ext>
              </a:extLst>
            </p:cNvPr>
            <p:cNvSpPr/>
            <p:nvPr/>
          </p:nvSpPr>
          <p:spPr>
            <a:xfrm>
              <a:off x="7323137" y="3222625"/>
              <a:ext cx="38100" cy="57150"/>
            </a:xfrm>
            <a:custGeom>
              <a:avLst/>
              <a:gdLst/>
              <a:ahLst/>
              <a:cxnLst/>
              <a:rect l="l" t="t" r="r" b="b"/>
              <a:pathLst>
                <a:path w="10" h="15" extrusionOk="0">
                  <a:moveTo>
                    <a:pt x="1" y="0"/>
                  </a:moveTo>
                  <a:cubicBezTo>
                    <a:pt x="2" y="0"/>
                    <a:pt x="2" y="2"/>
                    <a:pt x="2" y="3"/>
                  </a:cubicBezTo>
                  <a:cubicBezTo>
                    <a:pt x="1" y="5"/>
                    <a:pt x="9" y="5"/>
                    <a:pt x="7" y="7"/>
                  </a:cubicBezTo>
                  <a:cubicBezTo>
                    <a:pt x="4" y="10"/>
                    <a:pt x="10" y="8"/>
                    <a:pt x="8" y="14"/>
                  </a:cubicBezTo>
                  <a:cubicBezTo>
                    <a:pt x="6" y="15"/>
                    <a:pt x="4" y="12"/>
                    <a:pt x="4" y="14"/>
                  </a:cubicBezTo>
                  <a:cubicBezTo>
                    <a:pt x="2" y="13"/>
                    <a:pt x="1" y="7"/>
                    <a:pt x="0" y="3"/>
                  </a:cubicBezTo>
                  <a:cubicBezTo>
                    <a:pt x="1" y="3"/>
                    <a:pt x="1" y="1"/>
                    <a:pt x="1" y="0"/>
                  </a:cubicBezTo>
                  <a:close/>
                </a:path>
              </a:pathLst>
            </a:custGeom>
            <a:solidFill>
              <a:srgbClr val="5F7491"/>
            </a:solidFill>
            <a:ln>
              <a:noFill/>
            </a:ln>
          </p:spPr>
          <p:txBody>
            <a:bodyPr spcFirstLastPara="1" wrap="square" lIns="91425" tIns="45700" rIns="91425" bIns="45700" anchor="t" anchorCtr="0">
              <a:noAutofit/>
            </a:bodyPr>
            <a:lstStyle>
              <a:defPPr marR="0" lvl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</a:defPPr>
              <a:lvl1pPr marR="0" lvl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1pPr>
              <a:lvl2pPr marR="0" lvl="1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2pPr>
              <a:lvl3pPr marR="0" lvl="2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3pPr>
              <a:lvl4pPr marR="0" lvl="3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4pPr>
              <a:lvl5pPr marR="0" lvl="4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5pPr>
              <a:lvl6pPr marR="0" lvl="5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6pPr>
              <a:lvl7pPr marR="0" lvl="6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7pPr>
              <a:lvl8pPr marR="0" lvl="7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8pPr>
              <a:lvl9pPr marR="0" lvl="8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9pPr>
            </a:lstStyle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rgbClr val="000000"/>
                </a:solidFill>
                <a:latin typeface="Century Gothic"/>
                <a:ea typeface="Century Gothic"/>
                <a:cs typeface="Century Gothic"/>
                <a:sym typeface="Century Gothic"/>
              </a:endParaRPr>
            </a:p>
          </p:txBody>
        </p:sp>
        <p:sp>
          <p:nvSpPr>
            <p:cNvPr id="102" name="Google Shape;206;p4">
              <a:extLst>
                <a:ext uri="{FF2B5EF4-FFF2-40B4-BE49-F238E27FC236}">
                  <a16:creationId xmlns:a16="http://schemas.microsoft.com/office/drawing/2014/main" id="{A46F6AA6-06E7-4B3D-A68E-8BC4615B222E}"/>
                </a:ext>
              </a:extLst>
            </p:cNvPr>
            <p:cNvSpPr/>
            <p:nvPr/>
          </p:nvSpPr>
          <p:spPr>
            <a:xfrm>
              <a:off x="7331075" y="3271838"/>
              <a:ext cx="87313" cy="117475"/>
            </a:xfrm>
            <a:custGeom>
              <a:avLst/>
              <a:gdLst/>
              <a:ahLst/>
              <a:cxnLst/>
              <a:rect l="l" t="t" r="r" b="b"/>
              <a:pathLst>
                <a:path w="23" h="31" extrusionOk="0">
                  <a:moveTo>
                    <a:pt x="7" y="0"/>
                  </a:moveTo>
                  <a:cubicBezTo>
                    <a:pt x="9" y="0"/>
                    <a:pt x="9" y="1"/>
                    <a:pt x="9" y="1"/>
                  </a:cubicBezTo>
                  <a:cubicBezTo>
                    <a:pt x="9" y="4"/>
                    <a:pt x="12" y="2"/>
                    <a:pt x="12" y="1"/>
                  </a:cubicBezTo>
                  <a:cubicBezTo>
                    <a:pt x="16" y="4"/>
                    <a:pt x="15" y="9"/>
                    <a:pt x="23" y="7"/>
                  </a:cubicBezTo>
                  <a:cubicBezTo>
                    <a:pt x="23" y="9"/>
                    <a:pt x="23" y="12"/>
                    <a:pt x="23" y="14"/>
                  </a:cubicBezTo>
                  <a:cubicBezTo>
                    <a:pt x="22" y="14"/>
                    <a:pt x="20" y="14"/>
                    <a:pt x="19" y="14"/>
                  </a:cubicBezTo>
                  <a:cubicBezTo>
                    <a:pt x="19" y="16"/>
                    <a:pt x="18" y="17"/>
                    <a:pt x="17" y="17"/>
                  </a:cubicBezTo>
                  <a:cubicBezTo>
                    <a:pt x="20" y="20"/>
                    <a:pt x="16" y="21"/>
                    <a:pt x="16" y="25"/>
                  </a:cubicBezTo>
                  <a:cubicBezTo>
                    <a:pt x="16" y="27"/>
                    <a:pt x="11" y="27"/>
                    <a:pt x="14" y="28"/>
                  </a:cubicBezTo>
                  <a:cubicBezTo>
                    <a:pt x="15" y="31"/>
                    <a:pt x="10" y="29"/>
                    <a:pt x="7" y="30"/>
                  </a:cubicBezTo>
                  <a:cubicBezTo>
                    <a:pt x="8" y="27"/>
                    <a:pt x="6" y="27"/>
                    <a:pt x="6" y="25"/>
                  </a:cubicBezTo>
                  <a:cubicBezTo>
                    <a:pt x="6" y="23"/>
                    <a:pt x="7" y="23"/>
                    <a:pt x="9" y="22"/>
                  </a:cubicBezTo>
                  <a:cubicBezTo>
                    <a:pt x="7" y="21"/>
                    <a:pt x="6" y="17"/>
                    <a:pt x="0" y="18"/>
                  </a:cubicBezTo>
                  <a:cubicBezTo>
                    <a:pt x="0" y="14"/>
                    <a:pt x="4" y="15"/>
                    <a:pt x="6" y="13"/>
                  </a:cubicBezTo>
                  <a:cubicBezTo>
                    <a:pt x="7" y="6"/>
                    <a:pt x="6" y="6"/>
                    <a:pt x="7" y="0"/>
                  </a:cubicBezTo>
                  <a:close/>
                </a:path>
              </a:pathLst>
            </a:custGeom>
            <a:solidFill>
              <a:srgbClr val="5F7491"/>
            </a:solidFill>
            <a:ln>
              <a:noFill/>
            </a:ln>
          </p:spPr>
          <p:txBody>
            <a:bodyPr spcFirstLastPara="1" wrap="square" lIns="91425" tIns="45700" rIns="91425" bIns="45700" anchor="t" anchorCtr="0">
              <a:noAutofit/>
            </a:bodyPr>
            <a:lstStyle>
              <a:defPPr marR="0" lvl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</a:defPPr>
              <a:lvl1pPr marR="0" lvl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1pPr>
              <a:lvl2pPr marR="0" lvl="1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2pPr>
              <a:lvl3pPr marR="0" lvl="2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3pPr>
              <a:lvl4pPr marR="0" lvl="3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4pPr>
              <a:lvl5pPr marR="0" lvl="4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5pPr>
              <a:lvl6pPr marR="0" lvl="5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6pPr>
              <a:lvl7pPr marR="0" lvl="6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7pPr>
              <a:lvl8pPr marR="0" lvl="7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8pPr>
              <a:lvl9pPr marR="0" lvl="8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9pPr>
            </a:lstStyle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rgbClr val="000000"/>
                </a:solidFill>
                <a:latin typeface="Century Gothic"/>
                <a:ea typeface="Century Gothic"/>
                <a:cs typeface="Century Gothic"/>
                <a:sym typeface="Century Gothic"/>
              </a:endParaRPr>
            </a:p>
          </p:txBody>
        </p:sp>
        <p:sp>
          <p:nvSpPr>
            <p:cNvPr id="103" name="Google Shape;207;p4">
              <a:extLst>
                <a:ext uri="{FF2B5EF4-FFF2-40B4-BE49-F238E27FC236}">
                  <a16:creationId xmlns:a16="http://schemas.microsoft.com/office/drawing/2014/main" id="{36E6FE3B-6078-4AD7-8035-571DF17FEF6B}"/>
                </a:ext>
              </a:extLst>
            </p:cNvPr>
            <p:cNvSpPr/>
            <p:nvPr/>
          </p:nvSpPr>
          <p:spPr>
            <a:xfrm>
              <a:off x="6715125" y="3370263"/>
              <a:ext cx="74613" cy="74613"/>
            </a:xfrm>
            <a:custGeom>
              <a:avLst/>
              <a:gdLst/>
              <a:ahLst/>
              <a:cxnLst/>
              <a:rect l="l" t="t" r="r" b="b"/>
              <a:pathLst>
                <a:path w="20" h="20" extrusionOk="0">
                  <a:moveTo>
                    <a:pt x="19" y="1"/>
                  </a:moveTo>
                  <a:cubicBezTo>
                    <a:pt x="18" y="3"/>
                    <a:pt x="20" y="6"/>
                    <a:pt x="19" y="9"/>
                  </a:cubicBezTo>
                  <a:cubicBezTo>
                    <a:pt x="18" y="9"/>
                    <a:pt x="17" y="7"/>
                    <a:pt x="17" y="6"/>
                  </a:cubicBezTo>
                  <a:cubicBezTo>
                    <a:pt x="17" y="7"/>
                    <a:pt x="16" y="7"/>
                    <a:pt x="16" y="8"/>
                  </a:cubicBezTo>
                  <a:cubicBezTo>
                    <a:pt x="15" y="10"/>
                    <a:pt x="17" y="13"/>
                    <a:pt x="16" y="15"/>
                  </a:cubicBezTo>
                  <a:cubicBezTo>
                    <a:pt x="16" y="15"/>
                    <a:pt x="13" y="14"/>
                    <a:pt x="13" y="15"/>
                  </a:cubicBezTo>
                  <a:cubicBezTo>
                    <a:pt x="13" y="15"/>
                    <a:pt x="13" y="17"/>
                    <a:pt x="13" y="18"/>
                  </a:cubicBezTo>
                  <a:cubicBezTo>
                    <a:pt x="12" y="19"/>
                    <a:pt x="9" y="18"/>
                    <a:pt x="9" y="20"/>
                  </a:cubicBezTo>
                  <a:cubicBezTo>
                    <a:pt x="7" y="19"/>
                    <a:pt x="7" y="18"/>
                    <a:pt x="6" y="16"/>
                  </a:cubicBezTo>
                  <a:cubicBezTo>
                    <a:pt x="5" y="15"/>
                    <a:pt x="3" y="14"/>
                    <a:pt x="3" y="13"/>
                  </a:cubicBezTo>
                  <a:cubicBezTo>
                    <a:pt x="2" y="10"/>
                    <a:pt x="3" y="7"/>
                    <a:pt x="0" y="5"/>
                  </a:cubicBezTo>
                  <a:cubicBezTo>
                    <a:pt x="2" y="3"/>
                    <a:pt x="7" y="3"/>
                    <a:pt x="12" y="2"/>
                  </a:cubicBezTo>
                  <a:cubicBezTo>
                    <a:pt x="14" y="2"/>
                    <a:pt x="16" y="0"/>
                    <a:pt x="19" y="1"/>
                  </a:cubicBezTo>
                  <a:close/>
                </a:path>
              </a:pathLst>
            </a:custGeom>
            <a:solidFill>
              <a:srgbClr val="5F7491"/>
            </a:solidFill>
            <a:ln>
              <a:noFill/>
            </a:ln>
          </p:spPr>
          <p:txBody>
            <a:bodyPr spcFirstLastPara="1" wrap="square" lIns="91425" tIns="45700" rIns="91425" bIns="45700" anchor="t" anchorCtr="0">
              <a:noAutofit/>
            </a:bodyPr>
            <a:lstStyle>
              <a:defPPr marR="0" lvl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</a:defPPr>
              <a:lvl1pPr marR="0" lvl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1pPr>
              <a:lvl2pPr marR="0" lvl="1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2pPr>
              <a:lvl3pPr marR="0" lvl="2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3pPr>
              <a:lvl4pPr marR="0" lvl="3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4pPr>
              <a:lvl5pPr marR="0" lvl="4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5pPr>
              <a:lvl6pPr marR="0" lvl="5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6pPr>
              <a:lvl7pPr marR="0" lvl="6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7pPr>
              <a:lvl8pPr marR="0" lvl="7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8pPr>
              <a:lvl9pPr marR="0" lvl="8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9pPr>
            </a:lstStyle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rgbClr val="000000"/>
                </a:solidFill>
                <a:latin typeface="Century Gothic"/>
                <a:ea typeface="Century Gothic"/>
                <a:cs typeface="Century Gothic"/>
                <a:sym typeface="Century Gothic"/>
              </a:endParaRPr>
            </a:p>
          </p:txBody>
        </p:sp>
        <p:sp>
          <p:nvSpPr>
            <p:cNvPr id="104" name="Google Shape;208;p4">
              <a:extLst>
                <a:ext uri="{FF2B5EF4-FFF2-40B4-BE49-F238E27FC236}">
                  <a16:creationId xmlns:a16="http://schemas.microsoft.com/office/drawing/2014/main" id="{A2DA0899-FCCB-4620-BD67-4286FD9C14A1}"/>
                </a:ext>
              </a:extLst>
            </p:cNvPr>
            <p:cNvSpPr/>
            <p:nvPr/>
          </p:nvSpPr>
          <p:spPr>
            <a:xfrm>
              <a:off x="2039937" y="0"/>
              <a:ext cx="1292225" cy="966788"/>
            </a:xfrm>
            <a:custGeom>
              <a:avLst/>
              <a:gdLst/>
              <a:ahLst/>
              <a:cxnLst/>
              <a:rect l="l" t="t" r="r" b="b"/>
              <a:pathLst>
                <a:path w="344" h="257" extrusionOk="0">
                  <a:moveTo>
                    <a:pt x="232" y="26"/>
                  </a:moveTo>
                  <a:cubicBezTo>
                    <a:pt x="233" y="27"/>
                    <a:pt x="235" y="26"/>
                    <a:pt x="235" y="28"/>
                  </a:cubicBezTo>
                  <a:cubicBezTo>
                    <a:pt x="237" y="30"/>
                    <a:pt x="239" y="27"/>
                    <a:pt x="240" y="27"/>
                  </a:cubicBezTo>
                  <a:cubicBezTo>
                    <a:pt x="242" y="27"/>
                    <a:pt x="242" y="29"/>
                    <a:pt x="244" y="28"/>
                  </a:cubicBezTo>
                  <a:cubicBezTo>
                    <a:pt x="245" y="28"/>
                    <a:pt x="245" y="27"/>
                    <a:pt x="247" y="27"/>
                  </a:cubicBezTo>
                  <a:cubicBezTo>
                    <a:pt x="248" y="27"/>
                    <a:pt x="249" y="27"/>
                    <a:pt x="251" y="27"/>
                  </a:cubicBezTo>
                  <a:cubicBezTo>
                    <a:pt x="256" y="26"/>
                    <a:pt x="262" y="24"/>
                    <a:pt x="266" y="26"/>
                  </a:cubicBezTo>
                  <a:cubicBezTo>
                    <a:pt x="265" y="29"/>
                    <a:pt x="259" y="27"/>
                    <a:pt x="258" y="30"/>
                  </a:cubicBezTo>
                  <a:cubicBezTo>
                    <a:pt x="258" y="33"/>
                    <a:pt x="261" y="30"/>
                    <a:pt x="261" y="30"/>
                  </a:cubicBezTo>
                  <a:cubicBezTo>
                    <a:pt x="263" y="30"/>
                    <a:pt x="263" y="32"/>
                    <a:pt x="268" y="30"/>
                  </a:cubicBezTo>
                  <a:cubicBezTo>
                    <a:pt x="268" y="29"/>
                    <a:pt x="269" y="29"/>
                    <a:pt x="270" y="28"/>
                  </a:cubicBezTo>
                  <a:cubicBezTo>
                    <a:pt x="271" y="28"/>
                    <a:pt x="277" y="25"/>
                    <a:pt x="277" y="26"/>
                  </a:cubicBezTo>
                  <a:cubicBezTo>
                    <a:pt x="280" y="29"/>
                    <a:pt x="276" y="24"/>
                    <a:pt x="279" y="24"/>
                  </a:cubicBezTo>
                  <a:cubicBezTo>
                    <a:pt x="279" y="24"/>
                    <a:pt x="283" y="25"/>
                    <a:pt x="283" y="24"/>
                  </a:cubicBezTo>
                  <a:cubicBezTo>
                    <a:pt x="284" y="23"/>
                    <a:pt x="286" y="22"/>
                    <a:pt x="290" y="23"/>
                  </a:cubicBezTo>
                  <a:cubicBezTo>
                    <a:pt x="290" y="25"/>
                    <a:pt x="290" y="27"/>
                    <a:pt x="289" y="27"/>
                  </a:cubicBezTo>
                  <a:cubicBezTo>
                    <a:pt x="288" y="28"/>
                    <a:pt x="287" y="29"/>
                    <a:pt x="286" y="30"/>
                  </a:cubicBezTo>
                  <a:cubicBezTo>
                    <a:pt x="284" y="32"/>
                    <a:pt x="284" y="34"/>
                    <a:pt x="280" y="34"/>
                  </a:cubicBezTo>
                  <a:cubicBezTo>
                    <a:pt x="281" y="38"/>
                    <a:pt x="283" y="33"/>
                    <a:pt x="286" y="34"/>
                  </a:cubicBezTo>
                  <a:cubicBezTo>
                    <a:pt x="287" y="34"/>
                    <a:pt x="286" y="32"/>
                    <a:pt x="287" y="31"/>
                  </a:cubicBezTo>
                  <a:cubicBezTo>
                    <a:pt x="289" y="30"/>
                    <a:pt x="294" y="32"/>
                    <a:pt x="294" y="28"/>
                  </a:cubicBezTo>
                  <a:cubicBezTo>
                    <a:pt x="298" y="33"/>
                    <a:pt x="306" y="26"/>
                    <a:pt x="308" y="30"/>
                  </a:cubicBezTo>
                  <a:cubicBezTo>
                    <a:pt x="310" y="28"/>
                    <a:pt x="311" y="27"/>
                    <a:pt x="312" y="26"/>
                  </a:cubicBezTo>
                  <a:cubicBezTo>
                    <a:pt x="317" y="27"/>
                    <a:pt x="320" y="24"/>
                    <a:pt x="324" y="24"/>
                  </a:cubicBezTo>
                  <a:cubicBezTo>
                    <a:pt x="323" y="24"/>
                    <a:pt x="325" y="25"/>
                    <a:pt x="325" y="26"/>
                  </a:cubicBezTo>
                  <a:cubicBezTo>
                    <a:pt x="326" y="26"/>
                    <a:pt x="331" y="25"/>
                    <a:pt x="332" y="26"/>
                  </a:cubicBezTo>
                  <a:cubicBezTo>
                    <a:pt x="334" y="27"/>
                    <a:pt x="333" y="25"/>
                    <a:pt x="335" y="26"/>
                  </a:cubicBezTo>
                  <a:cubicBezTo>
                    <a:pt x="338" y="26"/>
                    <a:pt x="340" y="29"/>
                    <a:pt x="343" y="28"/>
                  </a:cubicBezTo>
                  <a:cubicBezTo>
                    <a:pt x="344" y="31"/>
                    <a:pt x="342" y="30"/>
                    <a:pt x="340" y="31"/>
                  </a:cubicBezTo>
                  <a:cubicBezTo>
                    <a:pt x="340" y="32"/>
                    <a:pt x="338" y="34"/>
                    <a:pt x="338" y="34"/>
                  </a:cubicBezTo>
                  <a:cubicBezTo>
                    <a:pt x="334" y="36"/>
                    <a:pt x="328" y="35"/>
                    <a:pt x="328" y="40"/>
                  </a:cubicBezTo>
                  <a:cubicBezTo>
                    <a:pt x="324" y="40"/>
                    <a:pt x="320" y="39"/>
                    <a:pt x="318" y="41"/>
                  </a:cubicBezTo>
                  <a:cubicBezTo>
                    <a:pt x="320" y="43"/>
                    <a:pt x="323" y="44"/>
                    <a:pt x="317" y="44"/>
                  </a:cubicBezTo>
                  <a:cubicBezTo>
                    <a:pt x="317" y="45"/>
                    <a:pt x="319" y="45"/>
                    <a:pt x="321" y="45"/>
                  </a:cubicBezTo>
                  <a:cubicBezTo>
                    <a:pt x="319" y="49"/>
                    <a:pt x="312" y="48"/>
                    <a:pt x="311" y="54"/>
                  </a:cubicBezTo>
                  <a:cubicBezTo>
                    <a:pt x="309" y="54"/>
                    <a:pt x="312" y="51"/>
                    <a:pt x="311" y="51"/>
                  </a:cubicBezTo>
                  <a:cubicBezTo>
                    <a:pt x="310" y="50"/>
                    <a:pt x="307" y="53"/>
                    <a:pt x="304" y="54"/>
                  </a:cubicBezTo>
                  <a:cubicBezTo>
                    <a:pt x="304" y="55"/>
                    <a:pt x="306" y="55"/>
                    <a:pt x="307" y="55"/>
                  </a:cubicBezTo>
                  <a:cubicBezTo>
                    <a:pt x="303" y="58"/>
                    <a:pt x="305" y="57"/>
                    <a:pt x="304" y="62"/>
                  </a:cubicBezTo>
                  <a:cubicBezTo>
                    <a:pt x="304" y="63"/>
                    <a:pt x="299" y="64"/>
                    <a:pt x="298" y="65"/>
                  </a:cubicBezTo>
                  <a:cubicBezTo>
                    <a:pt x="298" y="66"/>
                    <a:pt x="299" y="68"/>
                    <a:pt x="298" y="69"/>
                  </a:cubicBezTo>
                  <a:cubicBezTo>
                    <a:pt x="297" y="70"/>
                    <a:pt x="295" y="70"/>
                    <a:pt x="293" y="70"/>
                  </a:cubicBezTo>
                  <a:cubicBezTo>
                    <a:pt x="293" y="72"/>
                    <a:pt x="295" y="73"/>
                    <a:pt x="296" y="75"/>
                  </a:cubicBezTo>
                  <a:cubicBezTo>
                    <a:pt x="296" y="77"/>
                    <a:pt x="300" y="76"/>
                    <a:pt x="301" y="77"/>
                  </a:cubicBezTo>
                  <a:cubicBezTo>
                    <a:pt x="302" y="78"/>
                    <a:pt x="301" y="80"/>
                    <a:pt x="301" y="80"/>
                  </a:cubicBezTo>
                  <a:cubicBezTo>
                    <a:pt x="302" y="81"/>
                    <a:pt x="304" y="81"/>
                    <a:pt x="305" y="82"/>
                  </a:cubicBezTo>
                  <a:cubicBezTo>
                    <a:pt x="305" y="84"/>
                    <a:pt x="307" y="85"/>
                    <a:pt x="307" y="87"/>
                  </a:cubicBezTo>
                  <a:cubicBezTo>
                    <a:pt x="302" y="89"/>
                    <a:pt x="298" y="87"/>
                    <a:pt x="293" y="90"/>
                  </a:cubicBezTo>
                  <a:cubicBezTo>
                    <a:pt x="296" y="94"/>
                    <a:pt x="299" y="98"/>
                    <a:pt x="307" y="97"/>
                  </a:cubicBezTo>
                  <a:cubicBezTo>
                    <a:pt x="306" y="99"/>
                    <a:pt x="308" y="100"/>
                    <a:pt x="310" y="100"/>
                  </a:cubicBezTo>
                  <a:cubicBezTo>
                    <a:pt x="310" y="103"/>
                    <a:pt x="307" y="102"/>
                    <a:pt x="307" y="104"/>
                  </a:cubicBezTo>
                  <a:cubicBezTo>
                    <a:pt x="307" y="106"/>
                    <a:pt x="305" y="107"/>
                    <a:pt x="303" y="107"/>
                  </a:cubicBezTo>
                  <a:cubicBezTo>
                    <a:pt x="301" y="112"/>
                    <a:pt x="308" y="109"/>
                    <a:pt x="307" y="114"/>
                  </a:cubicBezTo>
                  <a:cubicBezTo>
                    <a:pt x="304" y="114"/>
                    <a:pt x="304" y="115"/>
                    <a:pt x="305" y="115"/>
                  </a:cubicBezTo>
                  <a:cubicBezTo>
                    <a:pt x="304" y="119"/>
                    <a:pt x="301" y="114"/>
                    <a:pt x="298" y="115"/>
                  </a:cubicBezTo>
                  <a:cubicBezTo>
                    <a:pt x="296" y="115"/>
                    <a:pt x="297" y="120"/>
                    <a:pt x="294" y="120"/>
                  </a:cubicBezTo>
                  <a:cubicBezTo>
                    <a:pt x="294" y="122"/>
                    <a:pt x="295" y="123"/>
                    <a:pt x="297" y="124"/>
                  </a:cubicBezTo>
                  <a:cubicBezTo>
                    <a:pt x="297" y="126"/>
                    <a:pt x="293" y="125"/>
                    <a:pt x="291" y="125"/>
                  </a:cubicBezTo>
                  <a:cubicBezTo>
                    <a:pt x="287" y="126"/>
                    <a:pt x="284" y="129"/>
                    <a:pt x="280" y="129"/>
                  </a:cubicBezTo>
                  <a:cubicBezTo>
                    <a:pt x="280" y="131"/>
                    <a:pt x="283" y="130"/>
                    <a:pt x="284" y="131"/>
                  </a:cubicBezTo>
                  <a:cubicBezTo>
                    <a:pt x="286" y="132"/>
                    <a:pt x="287" y="136"/>
                    <a:pt x="290" y="135"/>
                  </a:cubicBezTo>
                  <a:cubicBezTo>
                    <a:pt x="291" y="138"/>
                    <a:pt x="288" y="138"/>
                    <a:pt x="287" y="139"/>
                  </a:cubicBezTo>
                  <a:cubicBezTo>
                    <a:pt x="286" y="141"/>
                    <a:pt x="289" y="145"/>
                    <a:pt x="286" y="146"/>
                  </a:cubicBezTo>
                  <a:cubicBezTo>
                    <a:pt x="288" y="152"/>
                    <a:pt x="297" y="150"/>
                    <a:pt x="298" y="156"/>
                  </a:cubicBezTo>
                  <a:cubicBezTo>
                    <a:pt x="296" y="156"/>
                    <a:pt x="293" y="157"/>
                    <a:pt x="293" y="155"/>
                  </a:cubicBezTo>
                  <a:cubicBezTo>
                    <a:pt x="291" y="155"/>
                    <a:pt x="292" y="156"/>
                    <a:pt x="293" y="156"/>
                  </a:cubicBezTo>
                  <a:cubicBezTo>
                    <a:pt x="289" y="160"/>
                    <a:pt x="287" y="160"/>
                    <a:pt x="280" y="159"/>
                  </a:cubicBezTo>
                  <a:cubicBezTo>
                    <a:pt x="282" y="153"/>
                    <a:pt x="274" y="159"/>
                    <a:pt x="276" y="153"/>
                  </a:cubicBezTo>
                  <a:cubicBezTo>
                    <a:pt x="272" y="152"/>
                    <a:pt x="272" y="156"/>
                    <a:pt x="268" y="155"/>
                  </a:cubicBezTo>
                  <a:cubicBezTo>
                    <a:pt x="269" y="156"/>
                    <a:pt x="269" y="157"/>
                    <a:pt x="266" y="157"/>
                  </a:cubicBezTo>
                  <a:cubicBezTo>
                    <a:pt x="266" y="159"/>
                    <a:pt x="274" y="159"/>
                    <a:pt x="268" y="160"/>
                  </a:cubicBezTo>
                  <a:cubicBezTo>
                    <a:pt x="269" y="163"/>
                    <a:pt x="272" y="161"/>
                    <a:pt x="275" y="162"/>
                  </a:cubicBezTo>
                  <a:cubicBezTo>
                    <a:pt x="278" y="162"/>
                    <a:pt x="282" y="164"/>
                    <a:pt x="286" y="163"/>
                  </a:cubicBezTo>
                  <a:cubicBezTo>
                    <a:pt x="283" y="167"/>
                    <a:pt x="280" y="171"/>
                    <a:pt x="276" y="174"/>
                  </a:cubicBezTo>
                  <a:cubicBezTo>
                    <a:pt x="273" y="174"/>
                    <a:pt x="270" y="175"/>
                    <a:pt x="268" y="176"/>
                  </a:cubicBezTo>
                  <a:cubicBezTo>
                    <a:pt x="267" y="176"/>
                    <a:pt x="265" y="175"/>
                    <a:pt x="265" y="176"/>
                  </a:cubicBezTo>
                  <a:cubicBezTo>
                    <a:pt x="263" y="177"/>
                    <a:pt x="264" y="176"/>
                    <a:pt x="262" y="176"/>
                  </a:cubicBezTo>
                  <a:cubicBezTo>
                    <a:pt x="258" y="176"/>
                    <a:pt x="255" y="179"/>
                    <a:pt x="249" y="178"/>
                  </a:cubicBezTo>
                  <a:cubicBezTo>
                    <a:pt x="247" y="178"/>
                    <a:pt x="249" y="180"/>
                    <a:pt x="249" y="180"/>
                  </a:cubicBezTo>
                  <a:cubicBezTo>
                    <a:pt x="248" y="183"/>
                    <a:pt x="247" y="180"/>
                    <a:pt x="242" y="181"/>
                  </a:cubicBezTo>
                  <a:cubicBezTo>
                    <a:pt x="242" y="183"/>
                    <a:pt x="244" y="182"/>
                    <a:pt x="245" y="183"/>
                  </a:cubicBezTo>
                  <a:cubicBezTo>
                    <a:pt x="245" y="185"/>
                    <a:pt x="235" y="186"/>
                    <a:pt x="237" y="181"/>
                  </a:cubicBezTo>
                  <a:cubicBezTo>
                    <a:pt x="236" y="182"/>
                    <a:pt x="232" y="182"/>
                    <a:pt x="231" y="183"/>
                  </a:cubicBezTo>
                  <a:cubicBezTo>
                    <a:pt x="230" y="184"/>
                    <a:pt x="232" y="187"/>
                    <a:pt x="231" y="188"/>
                  </a:cubicBezTo>
                  <a:cubicBezTo>
                    <a:pt x="231" y="188"/>
                    <a:pt x="227" y="187"/>
                    <a:pt x="227" y="188"/>
                  </a:cubicBezTo>
                  <a:cubicBezTo>
                    <a:pt x="227" y="189"/>
                    <a:pt x="229" y="191"/>
                    <a:pt x="228" y="192"/>
                  </a:cubicBezTo>
                  <a:cubicBezTo>
                    <a:pt x="226" y="194"/>
                    <a:pt x="226" y="193"/>
                    <a:pt x="224" y="192"/>
                  </a:cubicBezTo>
                  <a:cubicBezTo>
                    <a:pt x="224" y="194"/>
                    <a:pt x="224" y="195"/>
                    <a:pt x="224" y="197"/>
                  </a:cubicBezTo>
                  <a:cubicBezTo>
                    <a:pt x="223" y="197"/>
                    <a:pt x="222" y="196"/>
                    <a:pt x="221" y="197"/>
                  </a:cubicBezTo>
                  <a:cubicBezTo>
                    <a:pt x="220" y="197"/>
                    <a:pt x="221" y="199"/>
                    <a:pt x="220" y="199"/>
                  </a:cubicBezTo>
                  <a:cubicBezTo>
                    <a:pt x="218" y="201"/>
                    <a:pt x="212" y="199"/>
                    <a:pt x="213" y="204"/>
                  </a:cubicBezTo>
                  <a:cubicBezTo>
                    <a:pt x="207" y="205"/>
                    <a:pt x="201" y="205"/>
                    <a:pt x="193" y="205"/>
                  </a:cubicBezTo>
                  <a:cubicBezTo>
                    <a:pt x="190" y="207"/>
                    <a:pt x="189" y="214"/>
                    <a:pt x="185" y="211"/>
                  </a:cubicBezTo>
                  <a:cubicBezTo>
                    <a:pt x="185" y="212"/>
                    <a:pt x="187" y="213"/>
                    <a:pt x="186" y="215"/>
                  </a:cubicBezTo>
                  <a:cubicBezTo>
                    <a:pt x="186" y="215"/>
                    <a:pt x="184" y="215"/>
                    <a:pt x="183" y="215"/>
                  </a:cubicBezTo>
                  <a:cubicBezTo>
                    <a:pt x="183" y="215"/>
                    <a:pt x="185" y="217"/>
                    <a:pt x="185" y="218"/>
                  </a:cubicBezTo>
                  <a:cubicBezTo>
                    <a:pt x="185" y="218"/>
                    <a:pt x="183" y="218"/>
                    <a:pt x="183" y="219"/>
                  </a:cubicBezTo>
                  <a:cubicBezTo>
                    <a:pt x="183" y="221"/>
                    <a:pt x="179" y="224"/>
                    <a:pt x="182" y="225"/>
                  </a:cubicBezTo>
                  <a:cubicBezTo>
                    <a:pt x="182" y="226"/>
                    <a:pt x="180" y="225"/>
                    <a:pt x="179" y="226"/>
                  </a:cubicBezTo>
                  <a:cubicBezTo>
                    <a:pt x="179" y="227"/>
                    <a:pt x="177" y="228"/>
                    <a:pt x="176" y="229"/>
                  </a:cubicBezTo>
                  <a:cubicBezTo>
                    <a:pt x="176" y="229"/>
                    <a:pt x="177" y="231"/>
                    <a:pt x="176" y="232"/>
                  </a:cubicBezTo>
                  <a:cubicBezTo>
                    <a:pt x="174" y="233"/>
                    <a:pt x="176" y="235"/>
                    <a:pt x="175" y="237"/>
                  </a:cubicBezTo>
                  <a:cubicBezTo>
                    <a:pt x="175" y="238"/>
                    <a:pt x="172" y="237"/>
                    <a:pt x="172" y="237"/>
                  </a:cubicBezTo>
                  <a:cubicBezTo>
                    <a:pt x="172" y="238"/>
                    <a:pt x="173" y="239"/>
                    <a:pt x="174" y="240"/>
                  </a:cubicBezTo>
                  <a:cubicBezTo>
                    <a:pt x="174" y="242"/>
                    <a:pt x="172" y="243"/>
                    <a:pt x="172" y="244"/>
                  </a:cubicBezTo>
                  <a:cubicBezTo>
                    <a:pt x="172" y="245"/>
                    <a:pt x="173" y="248"/>
                    <a:pt x="174" y="247"/>
                  </a:cubicBezTo>
                  <a:cubicBezTo>
                    <a:pt x="172" y="252"/>
                    <a:pt x="169" y="254"/>
                    <a:pt x="165" y="257"/>
                  </a:cubicBezTo>
                  <a:cubicBezTo>
                    <a:pt x="161" y="256"/>
                    <a:pt x="158" y="254"/>
                    <a:pt x="155" y="251"/>
                  </a:cubicBezTo>
                  <a:cubicBezTo>
                    <a:pt x="151" y="257"/>
                    <a:pt x="143" y="248"/>
                    <a:pt x="144" y="249"/>
                  </a:cubicBezTo>
                  <a:cubicBezTo>
                    <a:pt x="143" y="248"/>
                    <a:pt x="142" y="251"/>
                    <a:pt x="143" y="251"/>
                  </a:cubicBezTo>
                  <a:cubicBezTo>
                    <a:pt x="141" y="250"/>
                    <a:pt x="141" y="249"/>
                    <a:pt x="140" y="247"/>
                  </a:cubicBezTo>
                  <a:cubicBezTo>
                    <a:pt x="139" y="246"/>
                    <a:pt x="135" y="246"/>
                    <a:pt x="136" y="242"/>
                  </a:cubicBezTo>
                  <a:cubicBezTo>
                    <a:pt x="134" y="240"/>
                    <a:pt x="132" y="239"/>
                    <a:pt x="130" y="237"/>
                  </a:cubicBezTo>
                  <a:cubicBezTo>
                    <a:pt x="130" y="236"/>
                    <a:pt x="132" y="236"/>
                    <a:pt x="133" y="236"/>
                  </a:cubicBezTo>
                  <a:cubicBezTo>
                    <a:pt x="132" y="232"/>
                    <a:pt x="129" y="234"/>
                    <a:pt x="127" y="232"/>
                  </a:cubicBezTo>
                  <a:cubicBezTo>
                    <a:pt x="126" y="231"/>
                    <a:pt x="126" y="228"/>
                    <a:pt x="124" y="228"/>
                  </a:cubicBezTo>
                  <a:cubicBezTo>
                    <a:pt x="122" y="231"/>
                    <a:pt x="124" y="225"/>
                    <a:pt x="124" y="226"/>
                  </a:cubicBezTo>
                  <a:cubicBezTo>
                    <a:pt x="124" y="224"/>
                    <a:pt x="122" y="226"/>
                    <a:pt x="122" y="225"/>
                  </a:cubicBezTo>
                  <a:cubicBezTo>
                    <a:pt x="121" y="223"/>
                    <a:pt x="123" y="221"/>
                    <a:pt x="120" y="221"/>
                  </a:cubicBezTo>
                  <a:cubicBezTo>
                    <a:pt x="118" y="220"/>
                    <a:pt x="120" y="214"/>
                    <a:pt x="117" y="218"/>
                  </a:cubicBezTo>
                  <a:cubicBezTo>
                    <a:pt x="116" y="217"/>
                    <a:pt x="116" y="214"/>
                    <a:pt x="113" y="215"/>
                  </a:cubicBezTo>
                  <a:cubicBezTo>
                    <a:pt x="114" y="213"/>
                    <a:pt x="116" y="213"/>
                    <a:pt x="116" y="211"/>
                  </a:cubicBezTo>
                  <a:cubicBezTo>
                    <a:pt x="116" y="209"/>
                    <a:pt x="113" y="210"/>
                    <a:pt x="110" y="209"/>
                  </a:cubicBezTo>
                  <a:cubicBezTo>
                    <a:pt x="109" y="204"/>
                    <a:pt x="110" y="201"/>
                    <a:pt x="112" y="197"/>
                  </a:cubicBezTo>
                  <a:cubicBezTo>
                    <a:pt x="109" y="195"/>
                    <a:pt x="115" y="192"/>
                    <a:pt x="109" y="192"/>
                  </a:cubicBezTo>
                  <a:cubicBezTo>
                    <a:pt x="109" y="191"/>
                    <a:pt x="111" y="192"/>
                    <a:pt x="112" y="191"/>
                  </a:cubicBezTo>
                  <a:cubicBezTo>
                    <a:pt x="112" y="191"/>
                    <a:pt x="112" y="188"/>
                    <a:pt x="112" y="188"/>
                  </a:cubicBezTo>
                  <a:cubicBezTo>
                    <a:pt x="113" y="188"/>
                    <a:pt x="113" y="190"/>
                    <a:pt x="115" y="190"/>
                  </a:cubicBezTo>
                  <a:cubicBezTo>
                    <a:pt x="115" y="187"/>
                    <a:pt x="115" y="184"/>
                    <a:pt x="115" y="181"/>
                  </a:cubicBezTo>
                  <a:cubicBezTo>
                    <a:pt x="117" y="181"/>
                    <a:pt x="118" y="180"/>
                    <a:pt x="119" y="178"/>
                  </a:cubicBezTo>
                  <a:cubicBezTo>
                    <a:pt x="120" y="178"/>
                    <a:pt x="120" y="180"/>
                    <a:pt x="120" y="181"/>
                  </a:cubicBezTo>
                  <a:cubicBezTo>
                    <a:pt x="122" y="180"/>
                    <a:pt x="122" y="178"/>
                    <a:pt x="124" y="178"/>
                  </a:cubicBezTo>
                  <a:cubicBezTo>
                    <a:pt x="126" y="177"/>
                    <a:pt x="123" y="176"/>
                    <a:pt x="123" y="176"/>
                  </a:cubicBezTo>
                  <a:cubicBezTo>
                    <a:pt x="123" y="174"/>
                    <a:pt x="127" y="174"/>
                    <a:pt x="127" y="173"/>
                  </a:cubicBezTo>
                  <a:cubicBezTo>
                    <a:pt x="128" y="170"/>
                    <a:pt x="123" y="169"/>
                    <a:pt x="126" y="166"/>
                  </a:cubicBezTo>
                  <a:cubicBezTo>
                    <a:pt x="120" y="169"/>
                    <a:pt x="128" y="162"/>
                    <a:pt x="119" y="164"/>
                  </a:cubicBezTo>
                  <a:cubicBezTo>
                    <a:pt x="118" y="159"/>
                    <a:pt x="123" y="160"/>
                    <a:pt x="127" y="160"/>
                  </a:cubicBezTo>
                  <a:cubicBezTo>
                    <a:pt x="127" y="159"/>
                    <a:pt x="124" y="159"/>
                    <a:pt x="124" y="157"/>
                  </a:cubicBezTo>
                  <a:cubicBezTo>
                    <a:pt x="125" y="156"/>
                    <a:pt x="122" y="157"/>
                    <a:pt x="122" y="156"/>
                  </a:cubicBezTo>
                  <a:cubicBezTo>
                    <a:pt x="121" y="156"/>
                    <a:pt x="122" y="154"/>
                    <a:pt x="122" y="153"/>
                  </a:cubicBezTo>
                  <a:cubicBezTo>
                    <a:pt x="121" y="153"/>
                    <a:pt x="118" y="150"/>
                    <a:pt x="117" y="150"/>
                  </a:cubicBezTo>
                  <a:cubicBezTo>
                    <a:pt x="116" y="150"/>
                    <a:pt x="115" y="147"/>
                    <a:pt x="113" y="145"/>
                  </a:cubicBezTo>
                  <a:cubicBezTo>
                    <a:pt x="111" y="147"/>
                    <a:pt x="110" y="149"/>
                    <a:pt x="109" y="145"/>
                  </a:cubicBezTo>
                  <a:cubicBezTo>
                    <a:pt x="107" y="145"/>
                    <a:pt x="108" y="147"/>
                    <a:pt x="108" y="149"/>
                  </a:cubicBezTo>
                  <a:cubicBezTo>
                    <a:pt x="105" y="149"/>
                    <a:pt x="103" y="149"/>
                    <a:pt x="101" y="149"/>
                  </a:cubicBezTo>
                  <a:cubicBezTo>
                    <a:pt x="96" y="143"/>
                    <a:pt x="99" y="139"/>
                    <a:pt x="101" y="132"/>
                  </a:cubicBezTo>
                  <a:cubicBezTo>
                    <a:pt x="100" y="131"/>
                    <a:pt x="99" y="130"/>
                    <a:pt x="99" y="128"/>
                  </a:cubicBezTo>
                  <a:cubicBezTo>
                    <a:pt x="98" y="128"/>
                    <a:pt x="98" y="130"/>
                    <a:pt x="98" y="131"/>
                  </a:cubicBezTo>
                  <a:cubicBezTo>
                    <a:pt x="94" y="131"/>
                    <a:pt x="99" y="123"/>
                    <a:pt x="94" y="125"/>
                  </a:cubicBezTo>
                  <a:cubicBezTo>
                    <a:pt x="95" y="123"/>
                    <a:pt x="95" y="122"/>
                    <a:pt x="94" y="120"/>
                  </a:cubicBezTo>
                  <a:cubicBezTo>
                    <a:pt x="93" y="118"/>
                    <a:pt x="91" y="118"/>
                    <a:pt x="89" y="118"/>
                  </a:cubicBezTo>
                  <a:cubicBezTo>
                    <a:pt x="88" y="116"/>
                    <a:pt x="89" y="113"/>
                    <a:pt x="88" y="111"/>
                  </a:cubicBezTo>
                  <a:cubicBezTo>
                    <a:pt x="87" y="109"/>
                    <a:pt x="83" y="109"/>
                    <a:pt x="85" y="106"/>
                  </a:cubicBezTo>
                  <a:cubicBezTo>
                    <a:pt x="83" y="107"/>
                    <a:pt x="82" y="104"/>
                    <a:pt x="81" y="104"/>
                  </a:cubicBezTo>
                  <a:cubicBezTo>
                    <a:pt x="80" y="104"/>
                    <a:pt x="79" y="105"/>
                    <a:pt x="78" y="104"/>
                  </a:cubicBezTo>
                  <a:cubicBezTo>
                    <a:pt x="76" y="102"/>
                    <a:pt x="66" y="103"/>
                    <a:pt x="63" y="98"/>
                  </a:cubicBezTo>
                  <a:cubicBezTo>
                    <a:pt x="58" y="101"/>
                    <a:pt x="46" y="95"/>
                    <a:pt x="43" y="98"/>
                  </a:cubicBezTo>
                  <a:cubicBezTo>
                    <a:pt x="41" y="101"/>
                    <a:pt x="41" y="98"/>
                    <a:pt x="39" y="98"/>
                  </a:cubicBezTo>
                  <a:cubicBezTo>
                    <a:pt x="35" y="99"/>
                    <a:pt x="33" y="101"/>
                    <a:pt x="29" y="101"/>
                  </a:cubicBezTo>
                  <a:cubicBezTo>
                    <a:pt x="29" y="101"/>
                    <a:pt x="28" y="100"/>
                    <a:pt x="28" y="100"/>
                  </a:cubicBezTo>
                  <a:cubicBezTo>
                    <a:pt x="26" y="100"/>
                    <a:pt x="25" y="100"/>
                    <a:pt x="23" y="100"/>
                  </a:cubicBezTo>
                  <a:cubicBezTo>
                    <a:pt x="24" y="97"/>
                    <a:pt x="22" y="96"/>
                    <a:pt x="21" y="96"/>
                  </a:cubicBezTo>
                  <a:cubicBezTo>
                    <a:pt x="20" y="93"/>
                    <a:pt x="24" y="95"/>
                    <a:pt x="25" y="94"/>
                  </a:cubicBezTo>
                  <a:cubicBezTo>
                    <a:pt x="25" y="94"/>
                    <a:pt x="21" y="90"/>
                    <a:pt x="28" y="91"/>
                  </a:cubicBezTo>
                  <a:cubicBezTo>
                    <a:pt x="25" y="88"/>
                    <a:pt x="15" y="92"/>
                    <a:pt x="12" y="89"/>
                  </a:cubicBezTo>
                  <a:cubicBezTo>
                    <a:pt x="15" y="82"/>
                    <a:pt x="24" y="89"/>
                    <a:pt x="29" y="83"/>
                  </a:cubicBezTo>
                  <a:cubicBezTo>
                    <a:pt x="26" y="80"/>
                    <a:pt x="17" y="82"/>
                    <a:pt x="14" y="83"/>
                  </a:cubicBezTo>
                  <a:cubicBezTo>
                    <a:pt x="12" y="81"/>
                    <a:pt x="13" y="81"/>
                    <a:pt x="14" y="79"/>
                  </a:cubicBezTo>
                  <a:cubicBezTo>
                    <a:pt x="12" y="79"/>
                    <a:pt x="12" y="79"/>
                    <a:pt x="12" y="80"/>
                  </a:cubicBezTo>
                  <a:cubicBezTo>
                    <a:pt x="11" y="80"/>
                    <a:pt x="11" y="79"/>
                    <a:pt x="11" y="77"/>
                  </a:cubicBezTo>
                  <a:cubicBezTo>
                    <a:pt x="5" y="78"/>
                    <a:pt x="3" y="76"/>
                    <a:pt x="0" y="75"/>
                  </a:cubicBezTo>
                  <a:cubicBezTo>
                    <a:pt x="2" y="65"/>
                    <a:pt x="13" y="68"/>
                    <a:pt x="21" y="66"/>
                  </a:cubicBezTo>
                  <a:cubicBezTo>
                    <a:pt x="23" y="66"/>
                    <a:pt x="22" y="66"/>
                    <a:pt x="23" y="65"/>
                  </a:cubicBezTo>
                  <a:cubicBezTo>
                    <a:pt x="23" y="65"/>
                    <a:pt x="25" y="63"/>
                    <a:pt x="25" y="63"/>
                  </a:cubicBezTo>
                  <a:cubicBezTo>
                    <a:pt x="29" y="62"/>
                    <a:pt x="34" y="63"/>
                    <a:pt x="36" y="62"/>
                  </a:cubicBezTo>
                  <a:cubicBezTo>
                    <a:pt x="38" y="61"/>
                    <a:pt x="36" y="60"/>
                    <a:pt x="37" y="59"/>
                  </a:cubicBezTo>
                  <a:cubicBezTo>
                    <a:pt x="39" y="58"/>
                    <a:pt x="41" y="58"/>
                    <a:pt x="42" y="58"/>
                  </a:cubicBezTo>
                  <a:cubicBezTo>
                    <a:pt x="43" y="57"/>
                    <a:pt x="44" y="55"/>
                    <a:pt x="46" y="54"/>
                  </a:cubicBezTo>
                  <a:cubicBezTo>
                    <a:pt x="48" y="49"/>
                    <a:pt x="41" y="53"/>
                    <a:pt x="43" y="48"/>
                  </a:cubicBezTo>
                  <a:cubicBezTo>
                    <a:pt x="40" y="46"/>
                    <a:pt x="41" y="51"/>
                    <a:pt x="40" y="51"/>
                  </a:cubicBezTo>
                  <a:cubicBezTo>
                    <a:pt x="39" y="51"/>
                    <a:pt x="33" y="48"/>
                    <a:pt x="29" y="49"/>
                  </a:cubicBezTo>
                  <a:cubicBezTo>
                    <a:pt x="27" y="46"/>
                    <a:pt x="32" y="48"/>
                    <a:pt x="33" y="47"/>
                  </a:cubicBezTo>
                  <a:cubicBezTo>
                    <a:pt x="33" y="46"/>
                    <a:pt x="33" y="45"/>
                    <a:pt x="33" y="45"/>
                  </a:cubicBezTo>
                  <a:cubicBezTo>
                    <a:pt x="34" y="45"/>
                    <a:pt x="36" y="46"/>
                    <a:pt x="36" y="45"/>
                  </a:cubicBezTo>
                  <a:cubicBezTo>
                    <a:pt x="36" y="45"/>
                    <a:pt x="37" y="43"/>
                    <a:pt x="37" y="42"/>
                  </a:cubicBezTo>
                  <a:cubicBezTo>
                    <a:pt x="39" y="42"/>
                    <a:pt x="38" y="44"/>
                    <a:pt x="39" y="44"/>
                  </a:cubicBezTo>
                  <a:cubicBezTo>
                    <a:pt x="39" y="44"/>
                    <a:pt x="44" y="43"/>
                    <a:pt x="43" y="40"/>
                  </a:cubicBezTo>
                  <a:cubicBezTo>
                    <a:pt x="46" y="39"/>
                    <a:pt x="46" y="41"/>
                    <a:pt x="49" y="41"/>
                  </a:cubicBezTo>
                  <a:cubicBezTo>
                    <a:pt x="51" y="41"/>
                    <a:pt x="49" y="39"/>
                    <a:pt x="49" y="40"/>
                  </a:cubicBezTo>
                  <a:cubicBezTo>
                    <a:pt x="49" y="38"/>
                    <a:pt x="52" y="38"/>
                    <a:pt x="52" y="35"/>
                  </a:cubicBezTo>
                  <a:cubicBezTo>
                    <a:pt x="55" y="35"/>
                    <a:pt x="58" y="35"/>
                    <a:pt x="61" y="35"/>
                  </a:cubicBezTo>
                  <a:cubicBezTo>
                    <a:pt x="64" y="35"/>
                    <a:pt x="62" y="29"/>
                    <a:pt x="63" y="27"/>
                  </a:cubicBezTo>
                  <a:cubicBezTo>
                    <a:pt x="68" y="28"/>
                    <a:pt x="72" y="29"/>
                    <a:pt x="77" y="27"/>
                  </a:cubicBezTo>
                  <a:cubicBezTo>
                    <a:pt x="77" y="26"/>
                    <a:pt x="75" y="26"/>
                    <a:pt x="74" y="26"/>
                  </a:cubicBezTo>
                  <a:cubicBezTo>
                    <a:pt x="75" y="23"/>
                    <a:pt x="80" y="24"/>
                    <a:pt x="82" y="23"/>
                  </a:cubicBezTo>
                  <a:cubicBezTo>
                    <a:pt x="86" y="21"/>
                    <a:pt x="97" y="22"/>
                    <a:pt x="105" y="21"/>
                  </a:cubicBezTo>
                  <a:cubicBezTo>
                    <a:pt x="107" y="21"/>
                    <a:pt x="107" y="20"/>
                    <a:pt x="109" y="20"/>
                  </a:cubicBezTo>
                  <a:cubicBezTo>
                    <a:pt x="113" y="20"/>
                    <a:pt x="116" y="21"/>
                    <a:pt x="119" y="20"/>
                  </a:cubicBezTo>
                  <a:cubicBezTo>
                    <a:pt x="118" y="21"/>
                    <a:pt x="120" y="25"/>
                    <a:pt x="120" y="24"/>
                  </a:cubicBezTo>
                  <a:cubicBezTo>
                    <a:pt x="122" y="22"/>
                    <a:pt x="121" y="23"/>
                    <a:pt x="124" y="27"/>
                  </a:cubicBezTo>
                  <a:cubicBezTo>
                    <a:pt x="127" y="26"/>
                    <a:pt x="122" y="23"/>
                    <a:pt x="129" y="24"/>
                  </a:cubicBezTo>
                  <a:cubicBezTo>
                    <a:pt x="126" y="22"/>
                    <a:pt x="131" y="19"/>
                    <a:pt x="124" y="19"/>
                  </a:cubicBezTo>
                  <a:cubicBezTo>
                    <a:pt x="125" y="16"/>
                    <a:pt x="135" y="11"/>
                    <a:pt x="136" y="17"/>
                  </a:cubicBezTo>
                  <a:cubicBezTo>
                    <a:pt x="140" y="18"/>
                    <a:pt x="139" y="15"/>
                    <a:pt x="143" y="17"/>
                  </a:cubicBezTo>
                  <a:cubicBezTo>
                    <a:pt x="144" y="18"/>
                    <a:pt x="145" y="19"/>
                    <a:pt x="147" y="20"/>
                  </a:cubicBezTo>
                  <a:cubicBezTo>
                    <a:pt x="149" y="21"/>
                    <a:pt x="153" y="21"/>
                    <a:pt x="158" y="23"/>
                  </a:cubicBezTo>
                  <a:cubicBezTo>
                    <a:pt x="158" y="21"/>
                    <a:pt x="156" y="22"/>
                    <a:pt x="155" y="21"/>
                  </a:cubicBezTo>
                  <a:cubicBezTo>
                    <a:pt x="156" y="20"/>
                    <a:pt x="157" y="18"/>
                    <a:pt x="160" y="19"/>
                  </a:cubicBezTo>
                  <a:cubicBezTo>
                    <a:pt x="157" y="15"/>
                    <a:pt x="152" y="15"/>
                    <a:pt x="147" y="14"/>
                  </a:cubicBezTo>
                  <a:cubicBezTo>
                    <a:pt x="147" y="10"/>
                    <a:pt x="153" y="12"/>
                    <a:pt x="157" y="12"/>
                  </a:cubicBezTo>
                  <a:cubicBezTo>
                    <a:pt x="157" y="9"/>
                    <a:pt x="155" y="9"/>
                    <a:pt x="153" y="9"/>
                  </a:cubicBezTo>
                  <a:cubicBezTo>
                    <a:pt x="156" y="3"/>
                    <a:pt x="161" y="8"/>
                    <a:pt x="165" y="9"/>
                  </a:cubicBezTo>
                  <a:cubicBezTo>
                    <a:pt x="168" y="9"/>
                    <a:pt x="168" y="7"/>
                    <a:pt x="171" y="7"/>
                  </a:cubicBezTo>
                  <a:cubicBezTo>
                    <a:pt x="178" y="8"/>
                    <a:pt x="182" y="11"/>
                    <a:pt x="188" y="7"/>
                  </a:cubicBezTo>
                  <a:cubicBezTo>
                    <a:pt x="190" y="6"/>
                    <a:pt x="193" y="7"/>
                    <a:pt x="196" y="6"/>
                  </a:cubicBezTo>
                  <a:cubicBezTo>
                    <a:pt x="198" y="6"/>
                    <a:pt x="197" y="3"/>
                    <a:pt x="197" y="2"/>
                  </a:cubicBezTo>
                  <a:cubicBezTo>
                    <a:pt x="200" y="1"/>
                    <a:pt x="202" y="2"/>
                    <a:pt x="204" y="2"/>
                  </a:cubicBezTo>
                  <a:cubicBezTo>
                    <a:pt x="206" y="1"/>
                    <a:pt x="207" y="0"/>
                    <a:pt x="209" y="0"/>
                  </a:cubicBezTo>
                  <a:cubicBezTo>
                    <a:pt x="212" y="0"/>
                    <a:pt x="215" y="3"/>
                    <a:pt x="221" y="2"/>
                  </a:cubicBezTo>
                  <a:cubicBezTo>
                    <a:pt x="225" y="1"/>
                    <a:pt x="234" y="0"/>
                    <a:pt x="242" y="0"/>
                  </a:cubicBezTo>
                  <a:cubicBezTo>
                    <a:pt x="245" y="0"/>
                    <a:pt x="245" y="1"/>
                    <a:pt x="247" y="2"/>
                  </a:cubicBezTo>
                  <a:cubicBezTo>
                    <a:pt x="255" y="3"/>
                    <a:pt x="262" y="0"/>
                    <a:pt x="262" y="7"/>
                  </a:cubicBezTo>
                  <a:cubicBezTo>
                    <a:pt x="266" y="8"/>
                    <a:pt x="266" y="5"/>
                    <a:pt x="269" y="6"/>
                  </a:cubicBezTo>
                  <a:cubicBezTo>
                    <a:pt x="269" y="10"/>
                    <a:pt x="274" y="9"/>
                    <a:pt x="276" y="12"/>
                  </a:cubicBezTo>
                  <a:cubicBezTo>
                    <a:pt x="280" y="13"/>
                    <a:pt x="280" y="10"/>
                    <a:pt x="283" y="10"/>
                  </a:cubicBezTo>
                  <a:cubicBezTo>
                    <a:pt x="282" y="15"/>
                    <a:pt x="289" y="12"/>
                    <a:pt x="291" y="13"/>
                  </a:cubicBezTo>
                  <a:cubicBezTo>
                    <a:pt x="289" y="16"/>
                    <a:pt x="289" y="14"/>
                    <a:pt x="290" y="19"/>
                  </a:cubicBezTo>
                  <a:cubicBezTo>
                    <a:pt x="288" y="17"/>
                    <a:pt x="287" y="17"/>
                    <a:pt x="287" y="20"/>
                  </a:cubicBezTo>
                  <a:cubicBezTo>
                    <a:pt x="272" y="21"/>
                    <a:pt x="254" y="22"/>
                    <a:pt x="244" y="23"/>
                  </a:cubicBezTo>
                  <a:cubicBezTo>
                    <a:pt x="243" y="22"/>
                    <a:pt x="242" y="23"/>
                    <a:pt x="242" y="24"/>
                  </a:cubicBezTo>
                  <a:cubicBezTo>
                    <a:pt x="241" y="24"/>
                    <a:pt x="242" y="23"/>
                    <a:pt x="242" y="23"/>
                  </a:cubicBezTo>
                  <a:cubicBezTo>
                    <a:pt x="243" y="22"/>
                    <a:pt x="240" y="21"/>
                    <a:pt x="240" y="21"/>
                  </a:cubicBezTo>
                  <a:cubicBezTo>
                    <a:pt x="239" y="22"/>
                    <a:pt x="240" y="24"/>
                    <a:pt x="240" y="24"/>
                  </a:cubicBezTo>
                  <a:cubicBezTo>
                    <a:pt x="237" y="25"/>
                    <a:pt x="234" y="23"/>
                    <a:pt x="232" y="26"/>
                  </a:cubicBezTo>
                  <a:close/>
                </a:path>
              </a:pathLst>
            </a:custGeom>
            <a:solidFill>
              <a:srgbClr val="5F7491"/>
            </a:solidFill>
            <a:ln>
              <a:noFill/>
            </a:ln>
          </p:spPr>
          <p:txBody>
            <a:bodyPr spcFirstLastPara="1" wrap="square" lIns="91425" tIns="45700" rIns="91425" bIns="45700" anchor="t" anchorCtr="0">
              <a:noAutofit/>
            </a:bodyPr>
            <a:lstStyle>
              <a:defPPr marR="0" lvl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</a:defPPr>
              <a:lvl1pPr marR="0" lvl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1pPr>
              <a:lvl2pPr marR="0" lvl="1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2pPr>
              <a:lvl3pPr marR="0" lvl="2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3pPr>
              <a:lvl4pPr marR="0" lvl="3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4pPr>
              <a:lvl5pPr marR="0" lvl="4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5pPr>
              <a:lvl6pPr marR="0" lvl="5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6pPr>
              <a:lvl7pPr marR="0" lvl="6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7pPr>
              <a:lvl8pPr marR="0" lvl="7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8pPr>
              <a:lvl9pPr marR="0" lvl="8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9pPr>
            </a:lstStyle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rgbClr val="000000"/>
                </a:solidFill>
                <a:latin typeface="Century Gothic"/>
                <a:ea typeface="Century Gothic"/>
                <a:cs typeface="Century Gothic"/>
                <a:sym typeface="Century Gothic"/>
              </a:endParaRPr>
            </a:p>
          </p:txBody>
        </p:sp>
        <p:sp>
          <p:nvSpPr>
            <p:cNvPr id="105" name="Google Shape;209;p4">
              <a:extLst>
                <a:ext uri="{FF2B5EF4-FFF2-40B4-BE49-F238E27FC236}">
                  <a16:creationId xmlns:a16="http://schemas.microsoft.com/office/drawing/2014/main" id="{A4389794-C640-4CC9-9069-D15CAEEA4192}"/>
                </a:ext>
              </a:extLst>
            </p:cNvPr>
            <p:cNvSpPr/>
            <p:nvPr/>
          </p:nvSpPr>
          <p:spPr>
            <a:xfrm>
              <a:off x="1644650" y="26988"/>
              <a:ext cx="635000" cy="346075"/>
            </a:xfrm>
            <a:custGeom>
              <a:avLst/>
              <a:gdLst/>
              <a:ahLst/>
              <a:cxnLst/>
              <a:rect l="l" t="t" r="r" b="b"/>
              <a:pathLst>
                <a:path w="169" h="92" extrusionOk="0">
                  <a:moveTo>
                    <a:pt x="158" y="3"/>
                  </a:moveTo>
                  <a:cubicBezTo>
                    <a:pt x="156" y="6"/>
                    <a:pt x="158" y="5"/>
                    <a:pt x="158" y="9"/>
                  </a:cubicBezTo>
                  <a:cubicBezTo>
                    <a:pt x="162" y="9"/>
                    <a:pt x="165" y="9"/>
                    <a:pt x="169" y="9"/>
                  </a:cubicBezTo>
                  <a:cubicBezTo>
                    <a:pt x="169" y="11"/>
                    <a:pt x="167" y="12"/>
                    <a:pt x="168" y="14"/>
                  </a:cubicBezTo>
                  <a:cubicBezTo>
                    <a:pt x="167" y="15"/>
                    <a:pt x="164" y="14"/>
                    <a:pt x="164" y="14"/>
                  </a:cubicBezTo>
                  <a:cubicBezTo>
                    <a:pt x="163" y="15"/>
                    <a:pt x="164" y="17"/>
                    <a:pt x="164" y="17"/>
                  </a:cubicBezTo>
                  <a:cubicBezTo>
                    <a:pt x="161" y="18"/>
                    <a:pt x="158" y="18"/>
                    <a:pt x="158" y="17"/>
                  </a:cubicBezTo>
                  <a:cubicBezTo>
                    <a:pt x="156" y="17"/>
                    <a:pt x="157" y="19"/>
                    <a:pt x="157" y="20"/>
                  </a:cubicBezTo>
                  <a:cubicBezTo>
                    <a:pt x="155" y="21"/>
                    <a:pt x="151" y="19"/>
                    <a:pt x="151" y="21"/>
                  </a:cubicBezTo>
                  <a:cubicBezTo>
                    <a:pt x="146" y="21"/>
                    <a:pt x="140" y="20"/>
                    <a:pt x="137" y="24"/>
                  </a:cubicBezTo>
                  <a:cubicBezTo>
                    <a:pt x="138" y="27"/>
                    <a:pt x="144" y="24"/>
                    <a:pt x="145" y="23"/>
                  </a:cubicBezTo>
                  <a:cubicBezTo>
                    <a:pt x="147" y="23"/>
                    <a:pt x="145" y="25"/>
                    <a:pt x="145" y="27"/>
                  </a:cubicBezTo>
                  <a:cubicBezTo>
                    <a:pt x="140" y="27"/>
                    <a:pt x="137" y="29"/>
                    <a:pt x="133" y="30"/>
                  </a:cubicBezTo>
                  <a:cubicBezTo>
                    <a:pt x="131" y="31"/>
                    <a:pt x="129" y="32"/>
                    <a:pt x="128" y="34"/>
                  </a:cubicBezTo>
                  <a:cubicBezTo>
                    <a:pt x="127" y="34"/>
                    <a:pt x="125" y="33"/>
                    <a:pt x="124" y="34"/>
                  </a:cubicBezTo>
                  <a:cubicBezTo>
                    <a:pt x="123" y="35"/>
                    <a:pt x="124" y="36"/>
                    <a:pt x="123" y="37"/>
                  </a:cubicBezTo>
                  <a:cubicBezTo>
                    <a:pt x="121" y="38"/>
                    <a:pt x="119" y="36"/>
                    <a:pt x="119" y="38"/>
                  </a:cubicBezTo>
                  <a:cubicBezTo>
                    <a:pt x="119" y="40"/>
                    <a:pt x="115" y="39"/>
                    <a:pt x="114" y="41"/>
                  </a:cubicBezTo>
                  <a:cubicBezTo>
                    <a:pt x="114" y="44"/>
                    <a:pt x="111" y="42"/>
                    <a:pt x="109" y="44"/>
                  </a:cubicBezTo>
                  <a:cubicBezTo>
                    <a:pt x="107" y="46"/>
                    <a:pt x="104" y="45"/>
                    <a:pt x="100" y="47"/>
                  </a:cubicBezTo>
                  <a:cubicBezTo>
                    <a:pt x="100" y="47"/>
                    <a:pt x="101" y="48"/>
                    <a:pt x="99" y="48"/>
                  </a:cubicBezTo>
                  <a:cubicBezTo>
                    <a:pt x="96" y="48"/>
                    <a:pt x="98" y="49"/>
                    <a:pt x="96" y="51"/>
                  </a:cubicBezTo>
                  <a:cubicBezTo>
                    <a:pt x="96" y="51"/>
                    <a:pt x="95" y="51"/>
                    <a:pt x="95" y="51"/>
                  </a:cubicBezTo>
                  <a:cubicBezTo>
                    <a:pt x="94" y="51"/>
                    <a:pt x="91" y="53"/>
                    <a:pt x="86" y="52"/>
                  </a:cubicBezTo>
                  <a:cubicBezTo>
                    <a:pt x="87" y="54"/>
                    <a:pt x="92" y="55"/>
                    <a:pt x="86" y="55"/>
                  </a:cubicBezTo>
                  <a:cubicBezTo>
                    <a:pt x="87" y="58"/>
                    <a:pt x="93" y="55"/>
                    <a:pt x="92" y="61"/>
                  </a:cubicBezTo>
                  <a:cubicBezTo>
                    <a:pt x="89" y="58"/>
                    <a:pt x="89" y="61"/>
                    <a:pt x="89" y="65"/>
                  </a:cubicBezTo>
                  <a:cubicBezTo>
                    <a:pt x="86" y="61"/>
                    <a:pt x="85" y="66"/>
                    <a:pt x="82" y="68"/>
                  </a:cubicBezTo>
                  <a:cubicBezTo>
                    <a:pt x="79" y="69"/>
                    <a:pt x="76" y="68"/>
                    <a:pt x="74" y="70"/>
                  </a:cubicBezTo>
                  <a:cubicBezTo>
                    <a:pt x="73" y="72"/>
                    <a:pt x="75" y="72"/>
                    <a:pt x="75" y="72"/>
                  </a:cubicBezTo>
                  <a:cubicBezTo>
                    <a:pt x="75" y="73"/>
                    <a:pt x="70" y="74"/>
                    <a:pt x="74" y="75"/>
                  </a:cubicBezTo>
                  <a:cubicBezTo>
                    <a:pt x="72" y="79"/>
                    <a:pt x="64" y="76"/>
                    <a:pt x="63" y="80"/>
                  </a:cubicBezTo>
                  <a:cubicBezTo>
                    <a:pt x="65" y="83"/>
                    <a:pt x="69" y="83"/>
                    <a:pt x="74" y="83"/>
                  </a:cubicBezTo>
                  <a:cubicBezTo>
                    <a:pt x="75" y="88"/>
                    <a:pt x="67" y="84"/>
                    <a:pt x="67" y="87"/>
                  </a:cubicBezTo>
                  <a:cubicBezTo>
                    <a:pt x="67" y="89"/>
                    <a:pt x="65" y="87"/>
                    <a:pt x="64" y="87"/>
                  </a:cubicBezTo>
                  <a:cubicBezTo>
                    <a:pt x="61" y="87"/>
                    <a:pt x="59" y="92"/>
                    <a:pt x="55" y="90"/>
                  </a:cubicBezTo>
                  <a:cubicBezTo>
                    <a:pt x="55" y="89"/>
                    <a:pt x="52" y="89"/>
                    <a:pt x="53" y="86"/>
                  </a:cubicBezTo>
                  <a:cubicBezTo>
                    <a:pt x="46" y="85"/>
                    <a:pt x="41" y="87"/>
                    <a:pt x="34" y="86"/>
                  </a:cubicBezTo>
                  <a:cubicBezTo>
                    <a:pt x="34" y="86"/>
                    <a:pt x="33" y="84"/>
                    <a:pt x="33" y="84"/>
                  </a:cubicBezTo>
                  <a:cubicBezTo>
                    <a:pt x="31" y="85"/>
                    <a:pt x="30" y="87"/>
                    <a:pt x="27" y="87"/>
                  </a:cubicBezTo>
                  <a:cubicBezTo>
                    <a:pt x="21" y="88"/>
                    <a:pt x="15" y="85"/>
                    <a:pt x="8" y="84"/>
                  </a:cubicBezTo>
                  <a:cubicBezTo>
                    <a:pt x="10" y="82"/>
                    <a:pt x="13" y="80"/>
                    <a:pt x="18" y="80"/>
                  </a:cubicBezTo>
                  <a:cubicBezTo>
                    <a:pt x="21" y="80"/>
                    <a:pt x="18" y="74"/>
                    <a:pt x="20" y="73"/>
                  </a:cubicBezTo>
                  <a:cubicBezTo>
                    <a:pt x="24" y="74"/>
                    <a:pt x="24" y="71"/>
                    <a:pt x="27" y="72"/>
                  </a:cubicBezTo>
                  <a:cubicBezTo>
                    <a:pt x="27" y="77"/>
                    <a:pt x="33" y="76"/>
                    <a:pt x="37" y="76"/>
                  </a:cubicBezTo>
                  <a:cubicBezTo>
                    <a:pt x="40" y="75"/>
                    <a:pt x="36" y="74"/>
                    <a:pt x="39" y="72"/>
                  </a:cubicBezTo>
                  <a:cubicBezTo>
                    <a:pt x="38" y="69"/>
                    <a:pt x="30" y="73"/>
                    <a:pt x="33" y="66"/>
                  </a:cubicBezTo>
                  <a:cubicBezTo>
                    <a:pt x="27" y="68"/>
                    <a:pt x="25" y="70"/>
                    <a:pt x="19" y="68"/>
                  </a:cubicBezTo>
                  <a:cubicBezTo>
                    <a:pt x="20" y="65"/>
                    <a:pt x="23" y="64"/>
                    <a:pt x="26" y="63"/>
                  </a:cubicBezTo>
                  <a:cubicBezTo>
                    <a:pt x="27" y="62"/>
                    <a:pt x="29" y="61"/>
                    <a:pt x="30" y="59"/>
                  </a:cubicBezTo>
                  <a:cubicBezTo>
                    <a:pt x="32" y="59"/>
                    <a:pt x="33" y="59"/>
                    <a:pt x="33" y="58"/>
                  </a:cubicBezTo>
                  <a:cubicBezTo>
                    <a:pt x="36" y="57"/>
                    <a:pt x="38" y="58"/>
                    <a:pt x="40" y="59"/>
                  </a:cubicBezTo>
                  <a:cubicBezTo>
                    <a:pt x="42" y="58"/>
                    <a:pt x="44" y="57"/>
                    <a:pt x="44" y="55"/>
                  </a:cubicBezTo>
                  <a:cubicBezTo>
                    <a:pt x="44" y="53"/>
                    <a:pt x="41" y="54"/>
                    <a:pt x="40" y="54"/>
                  </a:cubicBezTo>
                  <a:cubicBezTo>
                    <a:pt x="40" y="53"/>
                    <a:pt x="39" y="50"/>
                    <a:pt x="39" y="49"/>
                  </a:cubicBezTo>
                  <a:cubicBezTo>
                    <a:pt x="38" y="49"/>
                    <a:pt x="37" y="48"/>
                    <a:pt x="37" y="47"/>
                  </a:cubicBezTo>
                  <a:cubicBezTo>
                    <a:pt x="36" y="47"/>
                    <a:pt x="35" y="48"/>
                    <a:pt x="33" y="48"/>
                  </a:cubicBezTo>
                  <a:cubicBezTo>
                    <a:pt x="34" y="45"/>
                    <a:pt x="33" y="44"/>
                    <a:pt x="30" y="44"/>
                  </a:cubicBezTo>
                  <a:cubicBezTo>
                    <a:pt x="32" y="41"/>
                    <a:pt x="33" y="39"/>
                    <a:pt x="37" y="40"/>
                  </a:cubicBezTo>
                  <a:cubicBezTo>
                    <a:pt x="41" y="39"/>
                    <a:pt x="40" y="44"/>
                    <a:pt x="46" y="42"/>
                  </a:cubicBezTo>
                  <a:cubicBezTo>
                    <a:pt x="45" y="44"/>
                    <a:pt x="46" y="45"/>
                    <a:pt x="47" y="45"/>
                  </a:cubicBezTo>
                  <a:cubicBezTo>
                    <a:pt x="52" y="46"/>
                    <a:pt x="49" y="41"/>
                    <a:pt x="51" y="40"/>
                  </a:cubicBezTo>
                  <a:cubicBezTo>
                    <a:pt x="58" y="38"/>
                    <a:pt x="65" y="36"/>
                    <a:pt x="68" y="31"/>
                  </a:cubicBezTo>
                  <a:cubicBezTo>
                    <a:pt x="68" y="28"/>
                    <a:pt x="66" y="33"/>
                    <a:pt x="63" y="31"/>
                  </a:cubicBezTo>
                  <a:cubicBezTo>
                    <a:pt x="60" y="33"/>
                    <a:pt x="57" y="33"/>
                    <a:pt x="55" y="35"/>
                  </a:cubicBezTo>
                  <a:cubicBezTo>
                    <a:pt x="52" y="34"/>
                    <a:pt x="45" y="36"/>
                    <a:pt x="39" y="35"/>
                  </a:cubicBezTo>
                  <a:cubicBezTo>
                    <a:pt x="35" y="35"/>
                    <a:pt x="33" y="33"/>
                    <a:pt x="29" y="35"/>
                  </a:cubicBezTo>
                  <a:cubicBezTo>
                    <a:pt x="28" y="30"/>
                    <a:pt x="24" y="36"/>
                    <a:pt x="22" y="31"/>
                  </a:cubicBezTo>
                  <a:cubicBezTo>
                    <a:pt x="20" y="33"/>
                    <a:pt x="16" y="30"/>
                    <a:pt x="11" y="31"/>
                  </a:cubicBezTo>
                  <a:cubicBezTo>
                    <a:pt x="12" y="27"/>
                    <a:pt x="6" y="29"/>
                    <a:pt x="5" y="27"/>
                  </a:cubicBezTo>
                  <a:cubicBezTo>
                    <a:pt x="4" y="23"/>
                    <a:pt x="8" y="24"/>
                    <a:pt x="9" y="23"/>
                  </a:cubicBezTo>
                  <a:cubicBezTo>
                    <a:pt x="9" y="19"/>
                    <a:pt x="0" y="24"/>
                    <a:pt x="2" y="19"/>
                  </a:cubicBezTo>
                  <a:cubicBezTo>
                    <a:pt x="8" y="16"/>
                    <a:pt x="19" y="16"/>
                    <a:pt x="29" y="14"/>
                  </a:cubicBezTo>
                  <a:cubicBezTo>
                    <a:pt x="30" y="14"/>
                    <a:pt x="30" y="13"/>
                    <a:pt x="30" y="12"/>
                  </a:cubicBezTo>
                  <a:cubicBezTo>
                    <a:pt x="38" y="12"/>
                    <a:pt x="43" y="10"/>
                    <a:pt x="47" y="12"/>
                  </a:cubicBezTo>
                  <a:cubicBezTo>
                    <a:pt x="48" y="10"/>
                    <a:pt x="49" y="9"/>
                    <a:pt x="50" y="7"/>
                  </a:cubicBezTo>
                  <a:cubicBezTo>
                    <a:pt x="58" y="7"/>
                    <a:pt x="66" y="4"/>
                    <a:pt x="72" y="6"/>
                  </a:cubicBezTo>
                  <a:cubicBezTo>
                    <a:pt x="74" y="6"/>
                    <a:pt x="73" y="4"/>
                    <a:pt x="74" y="3"/>
                  </a:cubicBezTo>
                  <a:cubicBezTo>
                    <a:pt x="79" y="4"/>
                    <a:pt x="87" y="2"/>
                    <a:pt x="91" y="5"/>
                  </a:cubicBezTo>
                  <a:cubicBezTo>
                    <a:pt x="91" y="2"/>
                    <a:pt x="97" y="5"/>
                    <a:pt x="98" y="2"/>
                  </a:cubicBezTo>
                  <a:cubicBezTo>
                    <a:pt x="101" y="3"/>
                    <a:pt x="106" y="3"/>
                    <a:pt x="112" y="3"/>
                  </a:cubicBezTo>
                  <a:cubicBezTo>
                    <a:pt x="112" y="2"/>
                    <a:pt x="111" y="2"/>
                    <a:pt x="110" y="2"/>
                  </a:cubicBezTo>
                  <a:cubicBezTo>
                    <a:pt x="110" y="0"/>
                    <a:pt x="112" y="1"/>
                    <a:pt x="112" y="2"/>
                  </a:cubicBezTo>
                  <a:cubicBezTo>
                    <a:pt x="118" y="3"/>
                    <a:pt x="128" y="0"/>
                    <a:pt x="134" y="2"/>
                  </a:cubicBezTo>
                  <a:cubicBezTo>
                    <a:pt x="134" y="2"/>
                    <a:pt x="134" y="4"/>
                    <a:pt x="134" y="5"/>
                  </a:cubicBezTo>
                  <a:cubicBezTo>
                    <a:pt x="145" y="5"/>
                    <a:pt x="146" y="2"/>
                    <a:pt x="158" y="3"/>
                  </a:cubicBezTo>
                  <a:close/>
                </a:path>
              </a:pathLst>
            </a:custGeom>
            <a:solidFill>
              <a:srgbClr val="5F7491"/>
            </a:solidFill>
            <a:ln>
              <a:noFill/>
            </a:ln>
          </p:spPr>
          <p:txBody>
            <a:bodyPr spcFirstLastPara="1" wrap="square" lIns="91425" tIns="45700" rIns="91425" bIns="45700" anchor="t" anchorCtr="0">
              <a:noAutofit/>
            </a:bodyPr>
            <a:lstStyle>
              <a:defPPr marR="0" lvl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</a:defPPr>
              <a:lvl1pPr marR="0" lvl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1pPr>
              <a:lvl2pPr marR="0" lvl="1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2pPr>
              <a:lvl3pPr marR="0" lvl="2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3pPr>
              <a:lvl4pPr marR="0" lvl="3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4pPr>
              <a:lvl5pPr marR="0" lvl="4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5pPr>
              <a:lvl6pPr marR="0" lvl="5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6pPr>
              <a:lvl7pPr marR="0" lvl="6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7pPr>
              <a:lvl8pPr marR="0" lvl="7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8pPr>
              <a:lvl9pPr marR="0" lvl="8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9pPr>
            </a:lstStyle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rgbClr val="000000"/>
                </a:solidFill>
                <a:latin typeface="Century Gothic"/>
                <a:ea typeface="Century Gothic"/>
                <a:cs typeface="Century Gothic"/>
                <a:sym typeface="Century Gothic"/>
              </a:endParaRPr>
            </a:p>
          </p:txBody>
        </p:sp>
        <p:sp>
          <p:nvSpPr>
            <p:cNvPr id="106" name="Google Shape;210;p4">
              <a:extLst>
                <a:ext uri="{FF2B5EF4-FFF2-40B4-BE49-F238E27FC236}">
                  <a16:creationId xmlns:a16="http://schemas.microsoft.com/office/drawing/2014/main" id="{A7A533E4-A4BE-4DB2-8FAA-65DC126D4676}"/>
                </a:ext>
              </a:extLst>
            </p:cNvPr>
            <p:cNvSpPr/>
            <p:nvPr/>
          </p:nvSpPr>
          <p:spPr>
            <a:xfrm>
              <a:off x="3995737" y="153988"/>
              <a:ext cx="184150" cy="68263"/>
            </a:xfrm>
            <a:custGeom>
              <a:avLst/>
              <a:gdLst/>
              <a:ahLst/>
              <a:cxnLst/>
              <a:rect l="l" t="t" r="r" b="b"/>
              <a:pathLst>
                <a:path w="49" h="18" extrusionOk="0">
                  <a:moveTo>
                    <a:pt x="13" y="3"/>
                  </a:moveTo>
                  <a:cubicBezTo>
                    <a:pt x="15" y="3"/>
                    <a:pt x="14" y="4"/>
                    <a:pt x="13" y="4"/>
                  </a:cubicBezTo>
                  <a:cubicBezTo>
                    <a:pt x="13" y="8"/>
                    <a:pt x="19" y="3"/>
                    <a:pt x="17" y="8"/>
                  </a:cubicBezTo>
                  <a:cubicBezTo>
                    <a:pt x="20" y="9"/>
                    <a:pt x="19" y="6"/>
                    <a:pt x="22" y="6"/>
                  </a:cubicBezTo>
                  <a:cubicBezTo>
                    <a:pt x="25" y="8"/>
                    <a:pt x="28" y="3"/>
                    <a:pt x="29" y="8"/>
                  </a:cubicBezTo>
                  <a:cubicBezTo>
                    <a:pt x="32" y="7"/>
                    <a:pt x="37" y="7"/>
                    <a:pt x="41" y="6"/>
                  </a:cubicBezTo>
                  <a:cubicBezTo>
                    <a:pt x="40" y="9"/>
                    <a:pt x="48" y="5"/>
                    <a:pt x="47" y="8"/>
                  </a:cubicBezTo>
                  <a:cubicBezTo>
                    <a:pt x="49" y="13"/>
                    <a:pt x="38" y="11"/>
                    <a:pt x="44" y="14"/>
                  </a:cubicBezTo>
                  <a:cubicBezTo>
                    <a:pt x="42" y="17"/>
                    <a:pt x="35" y="15"/>
                    <a:pt x="31" y="15"/>
                  </a:cubicBezTo>
                  <a:cubicBezTo>
                    <a:pt x="28" y="16"/>
                    <a:pt x="26" y="17"/>
                    <a:pt x="23" y="18"/>
                  </a:cubicBezTo>
                  <a:cubicBezTo>
                    <a:pt x="17" y="16"/>
                    <a:pt x="12" y="13"/>
                    <a:pt x="9" y="8"/>
                  </a:cubicBezTo>
                  <a:cubicBezTo>
                    <a:pt x="7" y="8"/>
                    <a:pt x="2" y="10"/>
                    <a:pt x="2" y="7"/>
                  </a:cubicBezTo>
                  <a:cubicBezTo>
                    <a:pt x="0" y="0"/>
                    <a:pt x="12" y="7"/>
                    <a:pt x="13" y="3"/>
                  </a:cubicBezTo>
                  <a:close/>
                </a:path>
              </a:pathLst>
            </a:custGeom>
            <a:solidFill>
              <a:srgbClr val="5F7491"/>
            </a:solidFill>
            <a:ln>
              <a:noFill/>
            </a:ln>
          </p:spPr>
          <p:txBody>
            <a:bodyPr spcFirstLastPara="1" wrap="square" lIns="91425" tIns="45700" rIns="91425" bIns="45700" anchor="t" anchorCtr="0">
              <a:noAutofit/>
            </a:bodyPr>
            <a:lstStyle>
              <a:defPPr marR="0" lvl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</a:defPPr>
              <a:lvl1pPr marR="0" lvl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1pPr>
              <a:lvl2pPr marR="0" lvl="1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2pPr>
              <a:lvl3pPr marR="0" lvl="2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3pPr>
              <a:lvl4pPr marR="0" lvl="3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4pPr>
              <a:lvl5pPr marR="0" lvl="4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5pPr>
              <a:lvl6pPr marR="0" lvl="5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6pPr>
              <a:lvl7pPr marR="0" lvl="6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7pPr>
              <a:lvl8pPr marR="0" lvl="7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8pPr>
              <a:lvl9pPr marR="0" lvl="8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9pPr>
            </a:lstStyle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rgbClr val="000000"/>
                </a:solidFill>
                <a:latin typeface="Century Gothic"/>
                <a:ea typeface="Century Gothic"/>
                <a:cs typeface="Century Gothic"/>
                <a:sym typeface="Century Gothic"/>
              </a:endParaRPr>
            </a:p>
          </p:txBody>
        </p:sp>
        <p:sp>
          <p:nvSpPr>
            <p:cNvPr id="107" name="Google Shape;211;p4">
              <a:extLst>
                <a:ext uri="{FF2B5EF4-FFF2-40B4-BE49-F238E27FC236}">
                  <a16:creationId xmlns:a16="http://schemas.microsoft.com/office/drawing/2014/main" id="{214F2389-2184-43A8-90F2-9BE5D8E0CC12}"/>
                </a:ext>
              </a:extLst>
            </p:cNvPr>
            <p:cNvSpPr/>
            <p:nvPr/>
          </p:nvSpPr>
          <p:spPr>
            <a:xfrm>
              <a:off x="1157287" y="247650"/>
              <a:ext cx="82550" cy="23813"/>
            </a:xfrm>
            <a:custGeom>
              <a:avLst/>
              <a:gdLst/>
              <a:ahLst/>
              <a:cxnLst/>
              <a:rect l="l" t="t" r="r" b="b"/>
              <a:pathLst>
                <a:path w="22" h="6" extrusionOk="0">
                  <a:moveTo>
                    <a:pt x="21" y="0"/>
                  </a:moveTo>
                  <a:cubicBezTo>
                    <a:pt x="22" y="5"/>
                    <a:pt x="16" y="4"/>
                    <a:pt x="13" y="4"/>
                  </a:cubicBezTo>
                  <a:cubicBezTo>
                    <a:pt x="12" y="5"/>
                    <a:pt x="12" y="6"/>
                    <a:pt x="10" y="6"/>
                  </a:cubicBezTo>
                  <a:cubicBezTo>
                    <a:pt x="8" y="6"/>
                    <a:pt x="5" y="4"/>
                    <a:pt x="5" y="6"/>
                  </a:cubicBezTo>
                  <a:cubicBezTo>
                    <a:pt x="0" y="6"/>
                    <a:pt x="7" y="1"/>
                    <a:pt x="7" y="2"/>
                  </a:cubicBezTo>
                  <a:cubicBezTo>
                    <a:pt x="10" y="5"/>
                    <a:pt x="16" y="0"/>
                    <a:pt x="21" y="0"/>
                  </a:cubicBezTo>
                  <a:close/>
                </a:path>
              </a:pathLst>
            </a:custGeom>
            <a:solidFill>
              <a:srgbClr val="5F7491"/>
            </a:solidFill>
            <a:ln>
              <a:noFill/>
            </a:ln>
          </p:spPr>
          <p:txBody>
            <a:bodyPr spcFirstLastPara="1" wrap="square" lIns="91425" tIns="45700" rIns="91425" bIns="45700" anchor="t" anchorCtr="0">
              <a:noAutofit/>
            </a:bodyPr>
            <a:lstStyle>
              <a:defPPr marR="0" lvl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</a:defPPr>
              <a:lvl1pPr marR="0" lvl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1pPr>
              <a:lvl2pPr marR="0" lvl="1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2pPr>
              <a:lvl3pPr marR="0" lvl="2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3pPr>
              <a:lvl4pPr marR="0" lvl="3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4pPr>
              <a:lvl5pPr marR="0" lvl="4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5pPr>
              <a:lvl6pPr marR="0" lvl="5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6pPr>
              <a:lvl7pPr marR="0" lvl="6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7pPr>
              <a:lvl8pPr marR="0" lvl="7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8pPr>
              <a:lvl9pPr marR="0" lvl="8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9pPr>
            </a:lstStyle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rgbClr val="000000"/>
                </a:solidFill>
                <a:latin typeface="Century Gothic"/>
                <a:ea typeface="Century Gothic"/>
                <a:cs typeface="Century Gothic"/>
                <a:sym typeface="Century Gothic"/>
              </a:endParaRPr>
            </a:p>
          </p:txBody>
        </p:sp>
        <p:sp>
          <p:nvSpPr>
            <p:cNvPr id="108" name="Google Shape;212;p4">
              <a:extLst>
                <a:ext uri="{FF2B5EF4-FFF2-40B4-BE49-F238E27FC236}">
                  <a16:creationId xmlns:a16="http://schemas.microsoft.com/office/drawing/2014/main" id="{83A2A916-F39C-4D13-A48E-5F4F8A82FC4F}"/>
                </a:ext>
              </a:extLst>
            </p:cNvPr>
            <p:cNvSpPr/>
            <p:nvPr/>
          </p:nvSpPr>
          <p:spPr>
            <a:xfrm>
              <a:off x="1490662" y="247650"/>
              <a:ext cx="76200" cy="49213"/>
            </a:xfrm>
            <a:custGeom>
              <a:avLst/>
              <a:gdLst/>
              <a:ahLst/>
              <a:cxnLst/>
              <a:rect l="l" t="t" r="r" b="b"/>
              <a:pathLst>
                <a:path w="20" h="13" extrusionOk="0">
                  <a:moveTo>
                    <a:pt x="10" y="0"/>
                  </a:moveTo>
                  <a:cubicBezTo>
                    <a:pt x="9" y="2"/>
                    <a:pt x="8" y="1"/>
                    <a:pt x="7" y="2"/>
                  </a:cubicBezTo>
                  <a:cubicBezTo>
                    <a:pt x="6" y="6"/>
                    <a:pt x="16" y="0"/>
                    <a:pt x="14" y="6"/>
                  </a:cubicBezTo>
                  <a:cubicBezTo>
                    <a:pt x="15" y="6"/>
                    <a:pt x="16" y="6"/>
                    <a:pt x="17" y="4"/>
                  </a:cubicBezTo>
                  <a:cubicBezTo>
                    <a:pt x="20" y="8"/>
                    <a:pt x="9" y="9"/>
                    <a:pt x="8" y="13"/>
                  </a:cubicBezTo>
                  <a:cubicBezTo>
                    <a:pt x="5" y="10"/>
                    <a:pt x="5" y="4"/>
                    <a:pt x="0" y="3"/>
                  </a:cubicBezTo>
                  <a:cubicBezTo>
                    <a:pt x="1" y="0"/>
                    <a:pt x="7" y="2"/>
                    <a:pt x="10" y="0"/>
                  </a:cubicBezTo>
                  <a:close/>
                </a:path>
              </a:pathLst>
            </a:custGeom>
            <a:solidFill>
              <a:srgbClr val="5F7491"/>
            </a:solidFill>
            <a:ln>
              <a:noFill/>
            </a:ln>
          </p:spPr>
          <p:txBody>
            <a:bodyPr spcFirstLastPara="1" wrap="square" lIns="91425" tIns="45700" rIns="91425" bIns="45700" anchor="t" anchorCtr="0">
              <a:noAutofit/>
            </a:bodyPr>
            <a:lstStyle>
              <a:defPPr marR="0" lvl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</a:defPPr>
              <a:lvl1pPr marR="0" lvl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1pPr>
              <a:lvl2pPr marR="0" lvl="1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2pPr>
              <a:lvl3pPr marR="0" lvl="2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3pPr>
              <a:lvl4pPr marR="0" lvl="3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4pPr>
              <a:lvl5pPr marR="0" lvl="4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5pPr>
              <a:lvl6pPr marR="0" lvl="5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6pPr>
              <a:lvl7pPr marR="0" lvl="6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7pPr>
              <a:lvl8pPr marR="0" lvl="7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8pPr>
              <a:lvl9pPr marR="0" lvl="8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9pPr>
            </a:lstStyle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rgbClr val="000000"/>
                </a:solidFill>
                <a:latin typeface="Century Gothic"/>
                <a:ea typeface="Century Gothic"/>
                <a:cs typeface="Century Gothic"/>
                <a:sym typeface="Century Gothic"/>
              </a:endParaRPr>
            </a:p>
          </p:txBody>
        </p:sp>
        <p:sp>
          <p:nvSpPr>
            <p:cNvPr id="109" name="Google Shape;213;p4">
              <a:extLst>
                <a:ext uri="{FF2B5EF4-FFF2-40B4-BE49-F238E27FC236}">
                  <a16:creationId xmlns:a16="http://schemas.microsoft.com/office/drawing/2014/main" id="{86D8F0E7-D4C0-4E17-871D-D189F1DA1151}"/>
                </a:ext>
              </a:extLst>
            </p:cNvPr>
            <p:cNvSpPr/>
            <p:nvPr/>
          </p:nvSpPr>
          <p:spPr>
            <a:xfrm>
              <a:off x="3219450" y="304800"/>
              <a:ext cx="4449763" cy="2922588"/>
            </a:xfrm>
            <a:custGeom>
              <a:avLst/>
              <a:gdLst/>
              <a:ahLst/>
              <a:cxnLst/>
              <a:rect l="l" t="t" r="r" b="b"/>
              <a:pathLst>
                <a:path w="1185" h="777" extrusionOk="0">
                  <a:moveTo>
                    <a:pt x="714" y="8"/>
                  </a:moveTo>
                  <a:cubicBezTo>
                    <a:pt x="714" y="9"/>
                    <a:pt x="716" y="9"/>
                    <a:pt x="718" y="9"/>
                  </a:cubicBezTo>
                  <a:cubicBezTo>
                    <a:pt x="718" y="11"/>
                    <a:pt x="716" y="10"/>
                    <a:pt x="714" y="10"/>
                  </a:cubicBezTo>
                  <a:cubicBezTo>
                    <a:pt x="720" y="16"/>
                    <a:pt x="726" y="8"/>
                    <a:pt x="736" y="10"/>
                  </a:cubicBezTo>
                  <a:cubicBezTo>
                    <a:pt x="739" y="14"/>
                    <a:pt x="743" y="16"/>
                    <a:pt x="748" y="17"/>
                  </a:cubicBezTo>
                  <a:cubicBezTo>
                    <a:pt x="748" y="19"/>
                    <a:pt x="747" y="21"/>
                    <a:pt x="748" y="23"/>
                  </a:cubicBezTo>
                  <a:cubicBezTo>
                    <a:pt x="748" y="25"/>
                    <a:pt x="751" y="24"/>
                    <a:pt x="750" y="27"/>
                  </a:cubicBezTo>
                  <a:cubicBezTo>
                    <a:pt x="747" y="27"/>
                    <a:pt x="748" y="29"/>
                    <a:pt x="748" y="32"/>
                  </a:cubicBezTo>
                  <a:cubicBezTo>
                    <a:pt x="746" y="31"/>
                    <a:pt x="744" y="30"/>
                    <a:pt x="742" y="30"/>
                  </a:cubicBezTo>
                  <a:cubicBezTo>
                    <a:pt x="740" y="30"/>
                    <a:pt x="742" y="32"/>
                    <a:pt x="741" y="33"/>
                  </a:cubicBezTo>
                  <a:cubicBezTo>
                    <a:pt x="740" y="33"/>
                    <a:pt x="739" y="31"/>
                    <a:pt x="738" y="32"/>
                  </a:cubicBezTo>
                  <a:cubicBezTo>
                    <a:pt x="737" y="32"/>
                    <a:pt x="734" y="34"/>
                    <a:pt x="729" y="33"/>
                  </a:cubicBezTo>
                  <a:cubicBezTo>
                    <a:pt x="728" y="32"/>
                    <a:pt x="729" y="35"/>
                    <a:pt x="728" y="36"/>
                  </a:cubicBezTo>
                  <a:cubicBezTo>
                    <a:pt x="728" y="36"/>
                    <a:pt x="725" y="35"/>
                    <a:pt x="725" y="36"/>
                  </a:cubicBezTo>
                  <a:cubicBezTo>
                    <a:pt x="724" y="37"/>
                    <a:pt x="727" y="38"/>
                    <a:pt x="725" y="41"/>
                  </a:cubicBezTo>
                  <a:cubicBezTo>
                    <a:pt x="724" y="39"/>
                    <a:pt x="718" y="42"/>
                    <a:pt x="721" y="43"/>
                  </a:cubicBezTo>
                  <a:cubicBezTo>
                    <a:pt x="718" y="46"/>
                    <a:pt x="713" y="44"/>
                    <a:pt x="710" y="46"/>
                  </a:cubicBezTo>
                  <a:cubicBezTo>
                    <a:pt x="707" y="47"/>
                    <a:pt x="706" y="50"/>
                    <a:pt x="703" y="50"/>
                  </a:cubicBezTo>
                  <a:cubicBezTo>
                    <a:pt x="703" y="52"/>
                    <a:pt x="703" y="54"/>
                    <a:pt x="701" y="54"/>
                  </a:cubicBezTo>
                  <a:cubicBezTo>
                    <a:pt x="702" y="56"/>
                    <a:pt x="703" y="54"/>
                    <a:pt x="704" y="54"/>
                  </a:cubicBezTo>
                  <a:cubicBezTo>
                    <a:pt x="708" y="54"/>
                    <a:pt x="710" y="51"/>
                    <a:pt x="712" y="50"/>
                  </a:cubicBezTo>
                  <a:cubicBezTo>
                    <a:pt x="715" y="49"/>
                    <a:pt x="715" y="51"/>
                    <a:pt x="717" y="51"/>
                  </a:cubicBezTo>
                  <a:cubicBezTo>
                    <a:pt x="718" y="51"/>
                    <a:pt x="718" y="49"/>
                    <a:pt x="720" y="48"/>
                  </a:cubicBezTo>
                  <a:cubicBezTo>
                    <a:pt x="722" y="47"/>
                    <a:pt x="726" y="48"/>
                    <a:pt x="729" y="47"/>
                  </a:cubicBezTo>
                  <a:cubicBezTo>
                    <a:pt x="731" y="46"/>
                    <a:pt x="728" y="45"/>
                    <a:pt x="731" y="44"/>
                  </a:cubicBezTo>
                  <a:cubicBezTo>
                    <a:pt x="731" y="44"/>
                    <a:pt x="733" y="45"/>
                    <a:pt x="734" y="44"/>
                  </a:cubicBezTo>
                  <a:cubicBezTo>
                    <a:pt x="734" y="44"/>
                    <a:pt x="735" y="41"/>
                    <a:pt x="735" y="41"/>
                  </a:cubicBezTo>
                  <a:cubicBezTo>
                    <a:pt x="735" y="41"/>
                    <a:pt x="739" y="43"/>
                    <a:pt x="741" y="43"/>
                  </a:cubicBezTo>
                  <a:cubicBezTo>
                    <a:pt x="744" y="43"/>
                    <a:pt x="744" y="42"/>
                    <a:pt x="748" y="41"/>
                  </a:cubicBezTo>
                  <a:cubicBezTo>
                    <a:pt x="748" y="43"/>
                    <a:pt x="748" y="44"/>
                    <a:pt x="748" y="46"/>
                  </a:cubicBezTo>
                  <a:cubicBezTo>
                    <a:pt x="749" y="44"/>
                    <a:pt x="750" y="44"/>
                    <a:pt x="750" y="47"/>
                  </a:cubicBezTo>
                  <a:cubicBezTo>
                    <a:pt x="758" y="46"/>
                    <a:pt x="770" y="48"/>
                    <a:pt x="781" y="47"/>
                  </a:cubicBezTo>
                  <a:cubicBezTo>
                    <a:pt x="781" y="53"/>
                    <a:pt x="791" y="49"/>
                    <a:pt x="790" y="55"/>
                  </a:cubicBezTo>
                  <a:cubicBezTo>
                    <a:pt x="791" y="53"/>
                    <a:pt x="793" y="55"/>
                    <a:pt x="795" y="55"/>
                  </a:cubicBezTo>
                  <a:cubicBezTo>
                    <a:pt x="799" y="55"/>
                    <a:pt x="805" y="54"/>
                    <a:pt x="806" y="55"/>
                  </a:cubicBezTo>
                  <a:cubicBezTo>
                    <a:pt x="809" y="55"/>
                    <a:pt x="807" y="49"/>
                    <a:pt x="809" y="48"/>
                  </a:cubicBezTo>
                  <a:cubicBezTo>
                    <a:pt x="814" y="49"/>
                    <a:pt x="819" y="48"/>
                    <a:pt x="823" y="50"/>
                  </a:cubicBezTo>
                  <a:cubicBezTo>
                    <a:pt x="823" y="50"/>
                    <a:pt x="823" y="51"/>
                    <a:pt x="823" y="51"/>
                  </a:cubicBezTo>
                  <a:cubicBezTo>
                    <a:pt x="826" y="52"/>
                    <a:pt x="828" y="51"/>
                    <a:pt x="830" y="51"/>
                  </a:cubicBezTo>
                  <a:cubicBezTo>
                    <a:pt x="831" y="51"/>
                    <a:pt x="831" y="54"/>
                    <a:pt x="832" y="54"/>
                  </a:cubicBezTo>
                  <a:cubicBezTo>
                    <a:pt x="834" y="55"/>
                    <a:pt x="838" y="53"/>
                    <a:pt x="839" y="55"/>
                  </a:cubicBezTo>
                  <a:cubicBezTo>
                    <a:pt x="838" y="58"/>
                    <a:pt x="838" y="61"/>
                    <a:pt x="835" y="61"/>
                  </a:cubicBezTo>
                  <a:cubicBezTo>
                    <a:pt x="835" y="63"/>
                    <a:pt x="837" y="64"/>
                    <a:pt x="840" y="64"/>
                  </a:cubicBezTo>
                  <a:cubicBezTo>
                    <a:pt x="839" y="72"/>
                    <a:pt x="845" y="73"/>
                    <a:pt x="849" y="76"/>
                  </a:cubicBezTo>
                  <a:cubicBezTo>
                    <a:pt x="851" y="75"/>
                    <a:pt x="854" y="74"/>
                    <a:pt x="856" y="72"/>
                  </a:cubicBezTo>
                  <a:cubicBezTo>
                    <a:pt x="857" y="71"/>
                    <a:pt x="856" y="69"/>
                    <a:pt x="857" y="68"/>
                  </a:cubicBezTo>
                  <a:cubicBezTo>
                    <a:pt x="858" y="67"/>
                    <a:pt x="860" y="68"/>
                    <a:pt x="860" y="67"/>
                  </a:cubicBezTo>
                  <a:cubicBezTo>
                    <a:pt x="864" y="66"/>
                    <a:pt x="862" y="69"/>
                    <a:pt x="864" y="71"/>
                  </a:cubicBezTo>
                  <a:cubicBezTo>
                    <a:pt x="867" y="71"/>
                    <a:pt x="871" y="71"/>
                    <a:pt x="874" y="71"/>
                  </a:cubicBezTo>
                  <a:cubicBezTo>
                    <a:pt x="875" y="69"/>
                    <a:pt x="879" y="70"/>
                    <a:pt x="878" y="67"/>
                  </a:cubicBezTo>
                  <a:cubicBezTo>
                    <a:pt x="883" y="68"/>
                    <a:pt x="893" y="63"/>
                    <a:pt x="893" y="69"/>
                  </a:cubicBezTo>
                  <a:cubicBezTo>
                    <a:pt x="897" y="70"/>
                    <a:pt x="896" y="65"/>
                    <a:pt x="902" y="67"/>
                  </a:cubicBezTo>
                  <a:cubicBezTo>
                    <a:pt x="902" y="65"/>
                    <a:pt x="900" y="65"/>
                    <a:pt x="899" y="65"/>
                  </a:cubicBezTo>
                  <a:cubicBezTo>
                    <a:pt x="900" y="64"/>
                    <a:pt x="900" y="61"/>
                    <a:pt x="902" y="61"/>
                  </a:cubicBezTo>
                  <a:cubicBezTo>
                    <a:pt x="906" y="61"/>
                    <a:pt x="905" y="56"/>
                    <a:pt x="910" y="58"/>
                  </a:cubicBezTo>
                  <a:cubicBezTo>
                    <a:pt x="912" y="58"/>
                    <a:pt x="911" y="56"/>
                    <a:pt x="910" y="57"/>
                  </a:cubicBezTo>
                  <a:cubicBezTo>
                    <a:pt x="913" y="54"/>
                    <a:pt x="917" y="56"/>
                    <a:pt x="922" y="55"/>
                  </a:cubicBezTo>
                  <a:cubicBezTo>
                    <a:pt x="920" y="63"/>
                    <a:pt x="929" y="53"/>
                    <a:pt x="927" y="60"/>
                  </a:cubicBezTo>
                  <a:cubicBezTo>
                    <a:pt x="933" y="60"/>
                    <a:pt x="938" y="59"/>
                    <a:pt x="943" y="58"/>
                  </a:cubicBezTo>
                  <a:cubicBezTo>
                    <a:pt x="943" y="62"/>
                    <a:pt x="937" y="59"/>
                    <a:pt x="938" y="64"/>
                  </a:cubicBezTo>
                  <a:cubicBezTo>
                    <a:pt x="939" y="66"/>
                    <a:pt x="944" y="65"/>
                    <a:pt x="947" y="65"/>
                  </a:cubicBezTo>
                  <a:cubicBezTo>
                    <a:pt x="952" y="65"/>
                    <a:pt x="956" y="65"/>
                    <a:pt x="961" y="64"/>
                  </a:cubicBezTo>
                  <a:cubicBezTo>
                    <a:pt x="962" y="69"/>
                    <a:pt x="969" y="69"/>
                    <a:pt x="971" y="74"/>
                  </a:cubicBezTo>
                  <a:cubicBezTo>
                    <a:pt x="973" y="72"/>
                    <a:pt x="975" y="75"/>
                    <a:pt x="978" y="75"/>
                  </a:cubicBezTo>
                  <a:cubicBezTo>
                    <a:pt x="986" y="76"/>
                    <a:pt x="996" y="74"/>
                    <a:pt x="1004" y="75"/>
                  </a:cubicBezTo>
                  <a:cubicBezTo>
                    <a:pt x="1008" y="76"/>
                    <a:pt x="1011" y="79"/>
                    <a:pt x="1014" y="78"/>
                  </a:cubicBezTo>
                  <a:cubicBezTo>
                    <a:pt x="1014" y="80"/>
                    <a:pt x="1015" y="80"/>
                    <a:pt x="1017" y="81"/>
                  </a:cubicBezTo>
                  <a:cubicBezTo>
                    <a:pt x="1017" y="82"/>
                    <a:pt x="1017" y="84"/>
                    <a:pt x="1017" y="86"/>
                  </a:cubicBezTo>
                  <a:cubicBezTo>
                    <a:pt x="1016" y="89"/>
                    <a:pt x="1022" y="86"/>
                    <a:pt x="1023" y="88"/>
                  </a:cubicBezTo>
                  <a:cubicBezTo>
                    <a:pt x="1024" y="90"/>
                    <a:pt x="1023" y="87"/>
                    <a:pt x="1025" y="88"/>
                  </a:cubicBezTo>
                  <a:cubicBezTo>
                    <a:pt x="1026" y="88"/>
                    <a:pt x="1025" y="89"/>
                    <a:pt x="1027" y="89"/>
                  </a:cubicBezTo>
                  <a:cubicBezTo>
                    <a:pt x="1029" y="89"/>
                    <a:pt x="1044" y="91"/>
                    <a:pt x="1045" y="89"/>
                  </a:cubicBezTo>
                  <a:cubicBezTo>
                    <a:pt x="1045" y="89"/>
                    <a:pt x="1045" y="88"/>
                    <a:pt x="1045" y="88"/>
                  </a:cubicBezTo>
                  <a:cubicBezTo>
                    <a:pt x="1046" y="87"/>
                    <a:pt x="1049" y="89"/>
                    <a:pt x="1049" y="89"/>
                  </a:cubicBezTo>
                  <a:cubicBezTo>
                    <a:pt x="1050" y="88"/>
                    <a:pt x="1053" y="87"/>
                    <a:pt x="1053" y="89"/>
                  </a:cubicBezTo>
                  <a:cubicBezTo>
                    <a:pt x="1056" y="86"/>
                    <a:pt x="1060" y="86"/>
                    <a:pt x="1065" y="85"/>
                  </a:cubicBezTo>
                  <a:cubicBezTo>
                    <a:pt x="1064" y="89"/>
                    <a:pt x="1066" y="91"/>
                    <a:pt x="1066" y="95"/>
                  </a:cubicBezTo>
                  <a:cubicBezTo>
                    <a:pt x="1072" y="94"/>
                    <a:pt x="1074" y="97"/>
                    <a:pt x="1079" y="95"/>
                  </a:cubicBezTo>
                  <a:cubicBezTo>
                    <a:pt x="1079" y="92"/>
                    <a:pt x="1078" y="92"/>
                    <a:pt x="1076" y="92"/>
                  </a:cubicBezTo>
                  <a:cubicBezTo>
                    <a:pt x="1077" y="91"/>
                    <a:pt x="1077" y="89"/>
                    <a:pt x="1077" y="86"/>
                  </a:cubicBezTo>
                  <a:cubicBezTo>
                    <a:pt x="1081" y="83"/>
                    <a:pt x="1089" y="84"/>
                    <a:pt x="1091" y="88"/>
                  </a:cubicBezTo>
                  <a:cubicBezTo>
                    <a:pt x="1097" y="88"/>
                    <a:pt x="1103" y="87"/>
                    <a:pt x="1109" y="88"/>
                  </a:cubicBezTo>
                  <a:cubicBezTo>
                    <a:pt x="1112" y="88"/>
                    <a:pt x="1116" y="91"/>
                    <a:pt x="1117" y="88"/>
                  </a:cubicBezTo>
                  <a:cubicBezTo>
                    <a:pt x="1119" y="89"/>
                    <a:pt x="1119" y="91"/>
                    <a:pt x="1124" y="92"/>
                  </a:cubicBezTo>
                  <a:cubicBezTo>
                    <a:pt x="1125" y="92"/>
                    <a:pt x="1126" y="95"/>
                    <a:pt x="1126" y="95"/>
                  </a:cubicBezTo>
                  <a:cubicBezTo>
                    <a:pt x="1127" y="95"/>
                    <a:pt x="1128" y="93"/>
                    <a:pt x="1128" y="93"/>
                  </a:cubicBezTo>
                  <a:cubicBezTo>
                    <a:pt x="1129" y="94"/>
                    <a:pt x="1128" y="95"/>
                    <a:pt x="1129" y="96"/>
                  </a:cubicBezTo>
                  <a:cubicBezTo>
                    <a:pt x="1130" y="96"/>
                    <a:pt x="1132" y="96"/>
                    <a:pt x="1132" y="96"/>
                  </a:cubicBezTo>
                  <a:cubicBezTo>
                    <a:pt x="1133" y="97"/>
                    <a:pt x="1135" y="98"/>
                    <a:pt x="1139" y="99"/>
                  </a:cubicBezTo>
                  <a:cubicBezTo>
                    <a:pt x="1141" y="99"/>
                    <a:pt x="1145" y="100"/>
                    <a:pt x="1147" y="102"/>
                  </a:cubicBezTo>
                  <a:cubicBezTo>
                    <a:pt x="1148" y="102"/>
                    <a:pt x="1148" y="104"/>
                    <a:pt x="1149" y="104"/>
                  </a:cubicBezTo>
                  <a:cubicBezTo>
                    <a:pt x="1149" y="105"/>
                    <a:pt x="1151" y="104"/>
                    <a:pt x="1152" y="104"/>
                  </a:cubicBezTo>
                  <a:cubicBezTo>
                    <a:pt x="1152" y="105"/>
                    <a:pt x="1151" y="107"/>
                    <a:pt x="1152" y="107"/>
                  </a:cubicBezTo>
                  <a:cubicBezTo>
                    <a:pt x="1152" y="108"/>
                    <a:pt x="1154" y="107"/>
                    <a:pt x="1154" y="107"/>
                  </a:cubicBezTo>
                  <a:cubicBezTo>
                    <a:pt x="1155" y="109"/>
                    <a:pt x="1153" y="113"/>
                    <a:pt x="1159" y="111"/>
                  </a:cubicBezTo>
                  <a:cubicBezTo>
                    <a:pt x="1159" y="115"/>
                    <a:pt x="1159" y="118"/>
                    <a:pt x="1159" y="121"/>
                  </a:cubicBezTo>
                  <a:cubicBezTo>
                    <a:pt x="1164" y="121"/>
                    <a:pt x="1168" y="120"/>
                    <a:pt x="1168" y="116"/>
                  </a:cubicBezTo>
                  <a:cubicBezTo>
                    <a:pt x="1173" y="118"/>
                    <a:pt x="1178" y="117"/>
                    <a:pt x="1181" y="118"/>
                  </a:cubicBezTo>
                  <a:cubicBezTo>
                    <a:pt x="1181" y="119"/>
                    <a:pt x="1181" y="121"/>
                    <a:pt x="1181" y="121"/>
                  </a:cubicBezTo>
                  <a:cubicBezTo>
                    <a:pt x="1182" y="122"/>
                    <a:pt x="1184" y="121"/>
                    <a:pt x="1185" y="121"/>
                  </a:cubicBezTo>
                  <a:cubicBezTo>
                    <a:pt x="1184" y="123"/>
                    <a:pt x="1182" y="123"/>
                    <a:pt x="1182" y="126"/>
                  </a:cubicBezTo>
                  <a:cubicBezTo>
                    <a:pt x="1180" y="126"/>
                    <a:pt x="1180" y="124"/>
                    <a:pt x="1178" y="124"/>
                  </a:cubicBezTo>
                  <a:cubicBezTo>
                    <a:pt x="1177" y="125"/>
                    <a:pt x="1177" y="127"/>
                    <a:pt x="1174" y="127"/>
                  </a:cubicBezTo>
                  <a:cubicBezTo>
                    <a:pt x="1175" y="129"/>
                    <a:pt x="1178" y="128"/>
                    <a:pt x="1177" y="133"/>
                  </a:cubicBezTo>
                  <a:cubicBezTo>
                    <a:pt x="1172" y="128"/>
                    <a:pt x="1176" y="135"/>
                    <a:pt x="1173" y="135"/>
                  </a:cubicBezTo>
                  <a:cubicBezTo>
                    <a:pt x="1171" y="136"/>
                    <a:pt x="1170" y="137"/>
                    <a:pt x="1170" y="138"/>
                  </a:cubicBezTo>
                  <a:cubicBezTo>
                    <a:pt x="1168" y="138"/>
                    <a:pt x="1167" y="138"/>
                    <a:pt x="1166" y="137"/>
                  </a:cubicBezTo>
                  <a:cubicBezTo>
                    <a:pt x="1165" y="136"/>
                    <a:pt x="1164" y="134"/>
                    <a:pt x="1163" y="134"/>
                  </a:cubicBezTo>
                  <a:cubicBezTo>
                    <a:pt x="1161" y="133"/>
                    <a:pt x="1159" y="133"/>
                    <a:pt x="1157" y="133"/>
                  </a:cubicBezTo>
                  <a:cubicBezTo>
                    <a:pt x="1156" y="132"/>
                    <a:pt x="1155" y="130"/>
                    <a:pt x="1154" y="130"/>
                  </a:cubicBezTo>
                  <a:cubicBezTo>
                    <a:pt x="1153" y="129"/>
                    <a:pt x="1150" y="130"/>
                    <a:pt x="1149" y="130"/>
                  </a:cubicBezTo>
                  <a:cubicBezTo>
                    <a:pt x="1148" y="130"/>
                    <a:pt x="1149" y="128"/>
                    <a:pt x="1147" y="128"/>
                  </a:cubicBezTo>
                  <a:cubicBezTo>
                    <a:pt x="1146" y="128"/>
                    <a:pt x="1144" y="123"/>
                    <a:pt x="1142" y="127"/>
                  </a:cubicBezTo>
                  <a:cubicBezTo>
                    <a:pt x="1140" y="127"/>
                    <a:pt x="1141" y="124"/>
                    <a:pt x="1140" y="123"/>
                  </a:cubicBezTo>
                  <a:cubicBezTo>
                    <a:pt x="1138" y="123"/>
                    <a:pt x="1135" y="123"/>
                    <a:pt x="1132" y="123"/>
                  </a:cubicBezTo>
                  <a:cubicBezTo>
                    <a:pt x="1129" y="123"/>
                    <a:pt x="1132" y="126"/>
                    <a:pt x="1132" y="126"/>
                  </a:cubicBezTo>
                  <a:cubicBezTo>
                    <a:pt x="1132" y="127"/>
                    <a:pt x="1129" y="128"/>
                    <a:pt x="1129" y="131"/>
                  </a:cubicBezTo>
                  <a:cubicBezTo>
                    <a:pt x="1123" y="131"/>
                    <a:pt x="1122" y="135"/>
                    <a:pt x="1115" y="134"/>
                  </a:cubicBezTo>
                  <a:cubicBezTo>
                    <a:pt x="1114" y="135"/>
                    <a:pt x="1114" y="137"/>
                    <a:pt x="1111" y="137"/>
                  </a:cubicBezTo>
                  <a:cubicBezTo>
                    <a:pt x="1111" y="139"/>
                    <a:pt x="1114" y="138"/>
                    <a:pt x="1117" y="138"/>
                  </a:cubicBezTo>
                  <a:cubicBezTo>
                    <a:pt x="1118" y="139"/>
                    <a:pt x="1119" y="141"/>
                    <a:pt x="1121" y="141"/>
                  </a:cubicBezTo>
                  <a:cubicBezTo>
                    <a:pt x="1120" y="145"/>
                    <a:pt x="1120" y="144"/>
                    <a:pt x="1122" y="147"/>
                  </a:cubicBezTo>
                  <a:cubicBezTo>
                    <a:pt x="1123" y="150"/>
                    <a:pt x="1127" y="150"/>
                    <a:pt x="1129" y="152"/>
                  </a:cubicBezTo>
                  <a:cubicBezTo>
                    <a:pt x="1129" y="152"/>
                    <a:pt x="1125" y="156"/>
                    <a:pt x="1125" y="156"/>
                  </a:cubicBezTo>
                  <a:cubicBezTo>
                    <a:pt x="1121" y="157"/>
                    <a:pt x="1121" y="153"/>
                    <a:pt x="1119" y="154"/>
                  </a:cubicBezTo>
                  <a:cubicBezTo>
                    <a:pt x="1120" y="153"/>
                    <a:pt x="1121" y="156"/>
                    <a:pt x="1119" y="156"/>
                  </a:cubicBezTo>
                  <a:cubicBezTo>
                    <a:pt x="1115" y="157"/>
                    <a:pt x="1108" y="156"/>
                    <a:pt x="1104" y="158"/>
                  </a:cubicBezTo>
                  <a:cubicBezTo>
                    <a:pt x="1101" y="159"/>
                    <a:pt x="1096" y="160"/>
                    <a:pt x="1097" y="163"/>
                  </a:cubicBezTo>
                  <a:cubicBezTo>
                    <a:pt x="1091" y="162"/>
                    <a:pt x="1090" y="167"/>
                    <a:pt x="1086" y="168"/>
                  </a:cubicBezTo>
                  <a:cubicBezTo>
                    <a:pt x="1085" y="169"/>
                    <a:pt x="1084" y="169"/>
                    <a:pt x="1083" y="170"/>
                  </a:cubicBezTo>
                  <a:cubicBezTo>
                    <a:pt x="1082" y="171"/>
                    <a:pt x="1080" y="173"/>
                    <a:pt x="1079" y="173"/>
                  </a:cubicBezTo>
                  <a:cubicBezTo>
                    <a:pt x="1077" y="173"/>
                    <a:pt x="1076" y="175"/>
                    <a:pt x="1076" y="176"/>
                  </a:cubicBezTo>
                  <a:cubicBezTo>
                    <a:pt x="1072" y="175"/>
                    <a:pt x="1064" y="178"/>
                    <a:pt x="1062" y="175"/>
                  </a:cubicBezTo>
                  <a:cubicBezTo>
                    <a:pt x="1060" y="176"/>
                    <a:pt x="1057" y="175"/>
                    <a:pt x="1058" y="179"/>
                  </a:cubicBezTo>
                  <a:cubicBezTo>
                    <a:pt x="1050" y="180"/>
                    <a:pt x="1049" y="180"/>
                    <a:pt x="1041" y="179"/>
                  </a:cubicBezTo>
                  <a:cubicBezTo>
                    <a:pt x="1040" y="179"/>
                    <a:pt x="1039" y="180"/>
                    <a:pt x="1038" y="180"/>
                  </a:cubicBezTo>
                  <a:cubicBezTo>
                    <a:pt x="1037" y="181"/>
                    <a:pt x="1034" y="182"/>
                    <a:pt x="1034" y="184"/>
                  </a:cubicBezTo>
                  <a:cubicBezTo>
                    <a:pt x="1034" y="188"/>
                    <a:pt x="1027" y="187"/>
                    <a:pt x="1028" y="193"/>
                  </a:cubicBezTo>
                  <a:cubicBezTo>
                    <a:pt x="1027" y="197"/>
                    <a:pt x="1032" y="197"/>
                    <a:pt x="1034" y="198"/>
                  </a:cubicBezTo>
                  <a:cubicBezTo>
                    <a:pt x="1033" y="202"/>
                    <a:pt x="1033" y="206"/>
                    <a:pt x="1028" y="205"/>
                  </a:cubicBezTo>
                  <a:cubicBezTo>
                    <a:pt x="1029" y="208"/>
                    <a:pt x="1028" y="210"/>
                    <a:pt x="1025" y="210"/>
                  </a:cubicBezTo>
                  <a:cubicBezTo>
                    <a:pt x="1025" y="212"/>
                    <a:pt x="1025" y="213"/>
                    <a:pt x="1025" y="215"/>
                  </a:cubicBezTo>
                  <a:cubicBezTo>
                    <a:pt x="1026" y="217"/>
                    <a:pt x="1028" y="214"/>
                    <a:pt x="1028" y="217"/>
                  </a:cubicBezTo>
                  <a:cubicBezTo>
                    <a:pt x="1029" y="220"/>
                    <a:pt x="1026" y="219"/>
                    <a:pt x="1025" y="219"/>
                  </a:cubicBezTo>
                  <a:cubicBezTo>
                    <a:pt x="1025" y="220"/>
                    <a:pt x="1024" y="223"/>
                    <a:pt x="1024" y="224"/>
                  </a:cubicBezTo>
                  <a:cubicBezTo>
                    <a:pt x="1022" y="225"/>
                    <a:pt x="1019" y="224"/>
                    <a:pt x="1017" y="225"/>
                  </a:cubicBezTo>
                  <a:cubicBezTo>
                    <a:pt x="1016" y="226"/>
                    <a:pt x="1018" y="230"/>
                    <a:pt x="1017" y="231"/>
                  </a:cubicBezTo>
                  <a:cubicBezTo>
                    <a:pt x="1016" y="232"/>
                    <a:pt x="1016" y="228"/>
                    <a:pt x="1015" y="228"/>
                  </a:cubicBezTo>
                  <a:cubicBezTo>
                    <a:pt x="1014" y="228"/>
                    <a:pt x="1011" y="229"/>
                    <a:pt x="1014" y="235"/>
                  </a:cubicBezTo>
                  <a:cubicBezTo>
                    <a:pt x="1011" y="234"/>
                    <a:pt x="1012" y="237"/>
                    <a:pt x="1011" y="238"/>
                  </a:cubicBezTo>
                  <a:cubicBezTo>
                    <a:pt x="1011" y="238"/>
                    <a:pt x="1009" y="237"/>
                    <a:pt x="1009" y="238"/>
                  </a:cubicBezTo>
                  <a:cubicBezTo>
                    <a:pt x="1008" y="238"/>
                    <a:pt x="1008" y="242"/>
                    <a:pt x="1006" y="241"/>
                  </a:cubicBezTo>
                  <a:cubicBezTo>
                    <a:pt x="1006" y="243"/>
                    <a:pt x="1004" y="243"/>
                    <a:pt x="1004" y="246"/>
                  </a:cubicBezTo>
                  <a:cubicBezTo>
                    <a:pt x="1002" y="246"/>
                    <a:pt x="999" y="245"/>
                    <a:pt x="999" y="248"/>
                  </a:cubicBezTo>
                  <a:cubicBezTo>
                    <a:pt x="997" y="247"/>
                    <a:pt x="999" y="246"/>
                    <a:pt x="999" y="243"/>
                  </a:cubicBezTo>
                  <a:cubicBezTo>
                    <a:pt x="999" y="244"/>
                    <a:pt x="997" y="242"/>
                    <a:pt x="997" y="242"/>
                  </a:cubicBezTo>
                  <a:cubicBezTo>
                    <a:pt x="997" y="241"/>
                    <a:pt x="997" y="240"/>
                    <a:pt x="997" y="239"/>
                  </a:cubicBezTo>
                  <a:cubicBezTo>
                    <a:pt x="996" y="238"/>
                    <a:pt x="995" y="237"/>
                    <a:pt x="994" y="236"/>
                  </a:cubicBezTo>
                  <a:cubicBezTo>
                    <a:pt x="994" y="236"/>
                    <a:pt x="993" y="235"/>
                    <a:pt x="992" y="235"/>
                  </a:cubicBezTo>
                  <a:cubicBezTo>
                    <a:pt x="993" y="233"/>
                    <a:pt x="993" y="229"/>
                    <a:pt x="993" y="226"/>
                  </a:cubicBezTo>
                  <a:cubicBezTo>
                    <a:pt x="993" y="224"/>
                    <a:pt x="992" y="224"/>
                    <a:pt x="992" y="222"/>
                  </a:cubicBezTo>
                  <a:cubicBezTo>
                    <a:pt x="991" y="217"/>
                    <a:pt x="993" y="211"/>
                    <a:pt x="992" y="207"/>
                  </a:cubicBezTo>
                  <a:cubicBezTo>
                    <a:pt x="997" y="211"/>
                    <a:pt x="992" y="204"/>
                    <a:pt x="994" y="201"/>
                  </a:cubicBezTo>
                  <a:cubicBezTo>
                    <a:pt x="995" y="201"/>
                    <a:pt x="996" y="206"/>
                    <a:pt x="997" y="203"/>
                  </a:cubicBezTo>
                  <a:cubicBezTo>
                    <a:pt x="997" y="202"/>
                    <a:pt x="997" y="200"/>
                    <a:pt x="997" y="200"/>
                  </a:cubicBezTo>
                  <a:cubicBezTo>
                    <a:pt x="999" y="198"/>
                    <a:pt x="1004" y="194"/>
                    <a:pt x="1006" y="193"/>
                  </a:cubicBezTo>
                  <a:cubicBezTo>
                    <a:pt x="1006" y="193"/>
                    <a:pt x="1008" y="192"/>
                    <a:pt x="1007" y="191"/>
                  </a:cubicBezTo>
                  <a:cubicBezTo>
                    <a:pt x="1005" y="190"/>
                    <a:pt x="1008" y="190"/>
                    <a:pt x="1010" y="190"/>
                  </a:cubicBezTo>
                  <a:cubicBezTo>
                    <a:pt x="1012" y="189"/>
                    <a:pt x="1013" y="187"/>
                    <a:pt x="1013" y="183"/>
                  </a:cubicBezTo>
                  <a:cubicBezTo>
                    <a:pt x="1013" y="183"/>
                    <a:pt x="1018" y="181"/>
                    <a:pt x="1017" y="180"/>
                  </a:cubicBezTo>
                  <a:cubicBezTo>
                    <a:pt x="1017" y="180"/>
                    <a:pt x="1016" y="180"/>
                    <a:pt x="1015" y="180"/>
                  </a:cubicBezTo>
                  <a:cubicBezTo>
                    <a:pt x="1016" y="180"/>
                    <a:pt x="1017" y="177"/>
                    <a:pt x="1017" y="177"/>
                  </a:cubicBezTo>
                  <a:cubicBezTo>
                    <a:pt x="1018" y="177"/>
                    <a:pt x="1020" y="181"/>
                    <a:pt x="1020" y="175"/>
                  </a:cubicBezTo>
                  <a:cubicBezTo>
                    <a:pt x="1022" y="175"/>
                    <a:pt x="1025" y="174"/>
                    <a:pt x="1027" y="173"/>
                  </a:cubicBezTo>
                  <a:cubicBezTo>
                    <a:pt x="1027" y="173"/>
                    <a:pt x="1028" y="171"/>
                    <a:pt x="1028" y="170"/>
                  </a:cubicBezTo>
                  <a:cubicBezTo>
                    <a:pt x="1029" y="170"/>
                    <a:pt x="1030" y="171"/>
                    <a:pt x="1031" y="170"/>
                  </a:cubicBezTo>
                  <a:cubicBezTo>
                    <a:pt x="1032" y="170"/>
                    <a:pt x="1033" y="168"/>
                    <a:pt x="1034" y="168"/>
                  </a:cubicBezTo>
                  <a:cubicBezTo>
                    <a:pt x="1034" y="167"/>
                    <a:pt x="1035" y="168"/>
                    <a:pt x="1035" y="166"/>
                  </a:cubicBezTo>
                  <a:cubicBezTo>
                    <a:pt x="1035" y="165"/>
                    <a:pt x="1037" y="160"/>
                    <a:pt x="1039" y="163"/>
                  </a:cubicBezTo>
                  <a:cubicBezTo>
                    <a:pt x="1039" y="161"/>
                    <a:pt x="1039" y="159"/>
                    <a:pt x="1039" y="156"/>
                  </a:cubicBezTo>
                  <a:cubicBezTo>
                    <a:pt x="1036" y="156"/>
                    <a:pt x="1034" y="157"/>
                    <a:pt x="1032" y="158"/>
                  </a:cubicBezTo>
                  <a:cubicBezTo>
                    <a:pt x="1032" y="159"/>
                    <a:pt x="1030" y="160"/>
                    <a:pt x="1030" y="161"/>
                  </a:cubicBezTo>
                  <a:cubicBezTo>
                    <a:pt x="1029" y="161"/>
                    <a:pt x="1028" y="160"/>
                    <a:pt x="1028" y="162"/>
                  </a:cubicBezTo>
                  <a:cubicBezTo>
                    <a:pt x="1028" y="164"/>
                    <a:pt x="1023" y="164"/>
                    <a:pt x="1023" y="168"/>
                  </a:cubicBezTo>
                  <a:cubicBezTo>
                    <a:pt x="1020" y="167"/>
                    <a:pt x="1018" y="168"/>
                    <a:pt x="1018" y="170"/>
                  </a:cubicBezTo>
                  <a:cubicBezTo>
                    <a:pt x="1017" y="171"/>
                    <a:pt x="1018" y="168"/>
                    <a:pt x="1017" y="168"/>
                  </a:cubicBezTo>
                  <a:cubicBezTo>
                    <a:pt x="1017" y="167"/>
                    <a:pt x="1014" y="168"/>
                    <a:pt x="1014" y="168"/>
                  </a:cubicBezTo>
                  <a:cubicBezTo>
                    <a:pt x="1014" y="166"/>
                    <a:pt x="1015" y="165"/>
                    <a:pt x="1014" y="163"/>
                  </a:cubicBezTo>
                  <a:cubicBezTo>
                    <a:pt x="1008" y="164"/>
                    <a:pt x="1004" y="162"/>
                    <a:pt x="1000" y="163"/>
                  </a:cubicBezTo>
                  <a:cubicBezTo>
                    <a:pt x="998" y="164"/>
                    <a:pt x="1000" y="166"/>
                    <a:pt x="999" y="166"/>
                  </a:cubicBezTo>
                  <a:cubicBezTo>
                    <a:pt x="997" y="167"/>
                    <a:pt x="995" y="167"/>
                    <a:pt x="993" y="168"/>
                  </a:cubicBezTo>
                  <a:cubicBezTo>
                    <a:pt x="991" y="169"/>
                    <a:pt x="991" y="170"/>
                    <a:pt x="989" y="172"/>
                  </a:cubicBezTo>
                  <a:cubicBezTo>
                    <a:pt x="988" y="173"/>
                    <a:pt x="987" y="175"/>
                    <a:pt x="985" y="175"/>
                  </a:cubicBezTo>
                  <a:cubicBezTo>
                    <a:pt x="983" y="179"/>
                    <a:pt x="987" y="178"/>
                    <a:pt x="986" y="182"/>
                  </a:cubicBezTo>
                  <a:cubicBezTo>
                    <a:pt x="984" y="182"/>
                    <a:pt x="983" y="183"/>
                    <a:pt x="983" y="186"/>
                  </a:cubicBezTo>
                  <a:cubicBezTo>
                    <a:pt x="977" y="185"/>
                    <a:pt x="976" y="188"/>
                    <a:pt x="971" y="187"/>
                  </a:cubicBezTo>
                  <a:cubicBezTo>
                    <a:pt x="969" y="185"/>
                    <a:pt x="970" y="185"/>
                    <a:pt x="971" y="183"/>
                  </a:cubicBezTo>
                  <a:cubicBezTo>
                    <a:pt x="968" y="184"/>
                    <a:pt x="968" y="182"/>
                    <a:pt x="968" y="180"/>
                  </a:cubicBezTo>
                  <a:cubicBezTo>
                    <a:pt x="966" y="180"/>
                    <a:pt x="962" y="181"/>
                    <a:pt x="962" y="179"/>
                  </a:cubicBezTo>
                  <a:cubicBezTo>
                    <a:pt x="956" y="182"/>
                    <a:pt x="947" y="185"/>
                    <a:pt x="938" y="186"/>
                  </a:cubicBezTo>
                  <a:cubicBezTo>
                    <a:pt x="938" y="184"/>
                    <a:pt x="934" y="185"/>
                    <a:pt x="936" y="180"/>
                  </a:cubicBezTo>
                  <a:cubicBezTo>
                    <a:pt x="934" y="180"/>
                    <a:pt x="932" y="180"/>
                    <a:pt x="930" y="180"/>
                  </a:cubicBezTo>
                  <a:cubicBezTo>
                    <a:pt x="924" y="182"/>
                    <a:pt x="919" y="183"/>
                    <a:pt x="915" y="186"/>
                  </a:cubicBezTo>
                  <a:cubicBezTo>
                    <a:pt x="911" y="188"/>
                    <a:pt x="908" y="192"/>
                    <a:pt x="903" y="193"/>
                  </a:cubicBezTo>
                  <a:cubicBezTo>
                    <a:pt x="904" y="196"/>
                    <a:pt x="903" y="197"/>
                    <a:pt x="900" y="197"/>
                  </a:cubicBezTo>
                  <a:cubicBezTo>
                    <a:pt x="902" y="201"/>
                    <a:pt x="898" y="201"/>
                    <a:pt x="899" y="204"/>
                  </a:cubicBezTo>
                  <a:cubicBezTo>
                    <a:pt x="896" y="202"/>
                    <a:pt x="894" y="210"/>
                    <a:pt x="892" y="208"/>
                  </a:cubicBezTo>
                  <a:cubicBezTo>
                    <a:pt x="889" y="206"/>
                    <a:pt x="892" y="209"/>
                    <a:pt x="888" y="210"/>
                  </a:cubicBezTo>
                  <a:cubicBezTo>
                    <a:pt x="885" y="210"/>
                    <a:pt x="885" y="210"/>
                    <a:pt x="885" y="212"/>
                  </a:cubicBezTo>
                  <a:cubicBezTo>
                    <a:pt x="878" y="210"/>
                    <a:pt x="881" y="217"/>
                    <a:pt x="875" y="217"/>
                  </a:cubicBezTo>
                  <a:cubicBezTo>
                    <a:pt x="876" y="218"/>
                    <a:pt x="880" y="224"/>
                    <a:pt x="881" y="221"/>
                  </a:cubicBezTo>
                  <a:cubicBezTo>
                    <a:pt x="883" y="221"/>
                    <a:pt x="882" y="224"/>
                    <a:pt x="882" y="226"/>
                  </a:cubicBezTo>
                  <a:cubicBezTo>
                    <a:pt x="884" y="225"/>
                    <a:pt x="886" y="228"/>
                    <a:pt x="886" y="228"/>
                  </a:cubicBezTo>
                  <a:cubicBezTo>
                    <a:pt x="888" y="228"/>
                    <a:pt x="889" y="226"/>
                    <a:pt x="892" y="226"/>
                  </a:cubicBezTo>
                  <a:cubicBezTo>
                    <a:pt x="892" y="227"/>
                    <a:pt x="894" y="228"/>
                    <a:pt x="893" y="228"/>
                  </a:cubicBezTo>
                  <a:cubicBezTo>
                    <a:pt x="895" y="228"/>
                    <a:pt x="897" y="224"/>
                    <a:pt x="898" y="226"/>
                  </a:cubicBezTo>
                  <a:cubicBezTo>
                    <a:pt x="899" y="226"/>
                    <a:pt x="899" y="225"/>
                    <a:pt x="899" y="224"/>
                  </a:cubicBezTo>
                  <a:cubicBezTo>
                    <a:pt x="901" y="224"/>
                    <a:pt x="901" y="234"/>
                    <a:pt x="905" y="229"/>
                  </a:cubicBezTo>
                  <a:cubicBezTo>
                    <a:pt x="908" y="229"/>
                    <a:pt x="904" y="236"/>
                    <a:pt x="909" y="234"/>
                  </a:cubicBezTo>
                  <a:cubicBezTo>
                    <a:pt x="909" y="235"/>
                    <a:pt x="906" y="234"/>
                    <a:pt x="906" y="235"/>
                  </a:cubicBezTo>
                  <a:cubicBezTo>
                    <a:pt x="906" y="235"/>
                    <a:pt x="908" y="239"/>
                    <a:pt x="907" y="241"/>
                  </a:cubicBezTo>
                  <a:cubicBezTo>
                    <a:pt x="907" y="241"/>
                    <a:pt x="906" y="241"/>
                    <a:pt x="906" y="242"/>
                  </a:cubicBezTo>
                  <a:cubicBezTo>
                    <a:pt x="906" y="243"/>
                    <a:pt x="905" y="243"/>
                    <a:pt x="905" y="245"/>
                  </a:cubicBezTo>
                  <a:cubicBezTo>
                    <a:pt x="904" y="249"/>
                    <a:pt x="907" y="257"/>
                    <a:pt x="902" y="253"/>
                  </a:cubicBezTo>
                  <a:cubicBezTo>
                    <a:pt x="903" y="266"/>
                    <a:pt x="897" y="271"/>
                    <a:pt x="895" y="280"/>
                  </a:cubicBezTo>
                  <a:cubicBezTo>
                    <a:pt x="893" y="282"/>
                    <a:pt x="893" y="280"/>
                    <a:pt x="891" y="280"/>
                  </a:cubicBezTo>
                  <a:cubicBezTo>
                    <a:pt x="890" y="281"/>
                    <a:pt x="891" y="283"/>
                    <a:pt x="891" y="284"/>
                  </a:cubicBezTo>
                  <a:cubicBezTo>
                    <a:pt x="890" y="285"/>
                    <a:pt x="888" y="284"/>
                    <a:pt x="886" y="285"/>
                  </a:cubicBezTo>
                  <a:cubicBezTo>
                    <a:pt x="886" y="286"/>
                    <a:pt x="887" y="288"/>
                    <a:pt x="886" y="288"/>
                  </a:cubicBezTo>
                  <a:cubicBezTo>
                    <a:pt x="886" y="289"/>
                    <a:pt x="884" y="288"/>
                    <a:pt x="884" y="288"/>
                  </a:cubicBezTo>
                  <a:cubicBezTo>
                    <a:pt x="883" y="289"/>
                    <a:pt x="885" y="290"/>
                    <a:pt x="885" y="290"/>
                  </a:cubicBezTo>
                  <a:cubicBezTo>
                    <a:pt x="884" y="291"/>
                    <a:pt x="882" y="291"/>
                    <a:pt x="881" y="292"/>
                  </a:cubicBezTo>
                  <a:cubicBezTo>
                    <a:pt x="880" y="293"/>
                    <a:pt x="880" y="296"/>
                    <a:pt x="879" y="297"/>
                  </a:cubicBezTo>
                  <a:cubicBezTo>
                    <a:pt x="878" y="298"/>
                    <a:pt x="877" y="297"/>
                    <a:pt x="875" y="298"/>
                  </a:cubicBezTo>
                  <a:cubicBezTo>
                    <a:pt x="874" y="299"/>
                    <a:pt x="875" y="301"/>
                    <a:pt x="874" y="302"/>
                  </a:cubicBezTo>
                  <a:cubicBezTo>
                    <a:pt x="873" y="303"/>
                    <a:pt x="871" y="302"/>
                    <a:pt x="871" y="302"/>
                  </a:cubicBezTo>
                  <a:cubicBezTo>
                    <a:pt x="871" y="302"/>
                    <a:pt x="871" y="306"/>
                    <a:pt x="870" y="305"/>
                  </a:cubicBezTo>
                  <a:cubicBezTo>
                    <a:pt x="869" y="304"/>
                    <a:pt x="867" y="303"/>
                    <a:pt x="867" y="308"/>
                  </a:cubicBezTo>
                  <a:cubicBezTo>
                    <a:pt x="860" y="309"/>
                    <a:pt x="860" y="308"/>
                    <a:pt x="853" y="308"/>
                  </a:cubicBezTo>
                  <a:cubicBezTo>
                    <a:pt x="853" y="309"/>
                    <a:pt x="847" y="311"/>
                    <a:pt x="850" y="312"/>
                  </a:cubicBezTo>
                  <a:cubicBezTo>
                    <a:pt x="851" y="315"/>
                    <a:pt x="840" y="312"/>
                    <a:pt x="846" y="315"/>
                  </a:cubicBezTo>
                  <a:cubicBezTo>
                    <a:pt x="845" y="317"/>
                    <a:pt x="843" y="316"/>
                    <a:pt x="843" y="315"/>
                  </a:cubicBezTo>
                  <a:cubicBezTo>
                    <a:pt x="839" y="318"/>
                    <a:pt x="841" y="321"/>
                    <a:pt x="842" y="326"/>
                  </a:cubicBezTo>
                  <a:cubicBezTo>
                    <a:pt x="837" y="327"/>
                    <a:pt x="839" y="327"/>
                    <a:pt x="835" y="326"/>
                  </a:cubicBezTo>
                  <a:cubicBezTo>
                    <a:pt x="836" y="328"/>
                    <a:pt x="836" y="329"/>
                    <a:pt x="833" y="329"/>
                  </a:cubicBezTo>
                  <a:cubicBezTo>
                    <a:pt x="833" y="332"/>
                    <a:pt x="834" y="344"/>
                    <a:pt x="836" y="340"/>
                  </a:cubicBezTo>
                  <a:cubicBezTo>
                    <a:pt x="839" y="340"/>
                    <a:pt x="836" y="351"/>
                    <a:pt x="840" y="351"/>
                  </a:cubicBezTo>
                  <a:cubicBezTo>
                    <a:pt x="844" y="352"/>
                    <a:pt x="839" y="356"/>
                    <a:pt x="843" y="357"/>
                  </a:cubicBezTo>
                  <a:cubicBezTo>
                    <a:pt x="842" y="357"/>
                    <a:pt x="842" y="360"/>
                    <a:pt x="842" y="360"/>
                  </a:cubicBezTo>
                  <a:cubicBezTo>
                    <a:pt x="840" y="360"/>
                    <a:pt x="839" y="358"/>
                    <a:pt x="839" y="358"/>
                  </a:cubicBezTo>
                  <a:cubicBezTo>
                    <a:pt x="837" y="359"/>
                    <a:pt x="838" y="360"/>
                    <a:pt x="837" y="361"/>
                  </a:cubicBezTo>
                  <a:cubicBezTo>
                    <a:pt x="836" y="362"/>
                    <a:pt x="834" y="361"/>
                    <a:pt x="833" y="361"/>
                  </a:cubicBezTo>
                  <a:cubicBezTo>
                    <a:pt x="830" y="362"/>
                    <a:pt x="826" y="365"/>
                    <a:pt x="823" y="363"/>
                  </a:cubicBezTo>
                  <a:cubicBezTo>
                    <a:pt x="823" y="360"/>
                    <a:pt x="824" y="359"/>
                    <a:pt x="825" y="357"/>
                  </a:cubicBezTo>
                  <a:cubicBezTo>
                    <a:pt x="825" y="354"/>
                    <a:pt x="823" y="350"/>
                    <a:pt x="826" y="349"/>
                  </a:cubicBezTo>
                  <a:cubicBezTo>
                    <a:pt x="826" y="346"/>
                    <a:pt x="822" y="347"/>
                    <a:pt x="823" y="343"/>
                  </a:cubicBezTo>
                  <a:cubicBezTo>
                    <a:pt x="820" y="341"/>
                    <a:pt x="818" y="344"/>
                    <a:pt x="815" y="340"/>
                  </a:cubicBezTo>
                  <a:cubicBezTo>
                    <a:pt x="814" y="336"/>
                    <a:pt x="820" y="338"/>
                    <a:pt x="818" y="333"/>
                  </a:cubicBezTo>
                  <a:cubicBezTo>
                    <a:pt x="817" y="332"/>
                    <a:pt x="816" y="332"/>
                    <a:pt x="816" y="333"/>
                  </a:cubicBezTo>
                  <a:cubicBezTo>
                    <a:pt x="815" y="333"/>
                    <a:pt x="814" y="331"/>
                    <a:pt x="814" y="330"/>
                  </a:cubicBezTo>
                  <a:cubicBezTo>
                    <a:pt x="813" y="329"/>
                    <a:pt x="811" y="329"/>
                    <a:pt x="811" y="328"/>
                  </a:cubicBezTo>
                  <a:cubicBezTo>
                    <a:pt x="810" y="328"/>
                    <a:pt x="808" y="329"/>
                    <a:pt x="806" y="329"/>
                  </a:cubicBezTo>
                  <a:cubicBezTo>
                    <a:pt x="805" y="329"/>
                    <a:pt x="806" y="330"/>
                    <a:pt x="806" y="330"/>
                  </a:cubicBezTo>
                  <a:cubicBezTo>
                    <a:pt x="806" y="334"/>
                    <a:pt x="803" y="327"/>
                    <a:pt x="804" y="333"/>
                  </a:cubicBezTo>
                  <a:cubicBezTo>
                    <a:pt x="800" y="330"/>
                    <a:pt x="800" y="336"/>
                    <a:pt x="795" y="333"/>
                  </a:cubicBezTo>
                  <a:cubicBezTo>
                    <a:pt x="799" y="330"/>
                    <a:pt x="795" y="328"/>
                    <a:pt x="799" y="325"/>
                  </a:cubicBezTo>
                  <a:cubicBezTo>
                    <a:pt x="802" y="323"/>
                    <a:pt x="793" y="324"/>
                    <a:pt x="792" y="326"/>
                  </a:cubicBezTo>
                  <a:cubicBezTo>
                    <a:pt x="792" y="329"/>
                    <a:pt x="790" y="325"/>
                    <a:pt x="791" y="325"/>
                  </a:cubicBezTo>
                  <a:cubicBezTo>
                    <a:pt x="788" y="325"/>
                    <a:pt x="789" y="329"/>
                    <a:pt x="787" y="329"/>
                  </a:cubicBezTo>
                  <a:cubicBezTo>
                    <a:pt x="786" y="329"/>
                    <a:pt x="783" y="331"/>
                    <a:pt x="783" y="332"/>
                  </a:cubicBezTo>
                  <a:cubicBezTo>
                    <a:pt x="782" y="332"/>
                    <a:pt x="781" y="333"/>
                    <a:pt x="781" y="335"/>
                  </a:cubicBezTo>
                  <a:cubicBezTo>
                    <a:pt x="776" y="334"/>
                    <a:pt x="777" y="334"/>
                    <a:pt x="771" y="335"/>
                  </a:cubicBezTo>
                  <a:cubicBezTo>
                    <a:pt x="773" y="335"/>
                    <a:pt x="772" y="338"/>
                    <a:pt x="773" y="339"/>
                  </a:cubicBezTo>
                  <a:cubicBezTo>
                    <a:pt x="774" y="339"/>
                    <a:pt x="776" y="338"/>
                    <a:pt x="777" y="339"/>
                  </a:cubicBezTo>
                  <a:cubicBezTo>
                    <a:pt x="777" y="339"/>
                    <a:pt x="777" y="341"/>
                    <a:pt x="777" y="342"/>
                  </a:cubicBezTo>
                  <a:cubicBezTo>
                    <a:pt x="778" y="342"/>
                    <a:pt x="780" y="341"/>
                    <a:pt x="781" y="342"/>
                  </a:cubicBezTo>
                  <a:cubicBezTo>
                    <a:pt x="782" y="342"/>
                    <a:pt x="781" y="344"/>
                    <a:pt x="781" y="344"/>
                  </a:cubicBezTo>
                  <a:cubicBezTo>
                    <a:pt x="782" y="345"/>
                    <a:pt x="784" y="345"/>
                    <a:pt x="785" y="346"/>
                  </a:cubicBezTo>
                  <a:cubicBezTo>
                    <a:pt x="787" y="345"/>
                    <a:pt x="786" y="343"/>
                    <a:pt x="788" y="343"/>
                  </a:cubicBezTo>
                  <a:cubicBezTo>
                    <a:pt x="794" y="342"/>
                    <a:pt x="798" y="343"/>
                    <a:pt x="798" y="349"/>
                  </a:cubicBezTo>
                  <a:cubicBezTo>
                    <a:pt x="796" y="350"/>
                    <a:pt x="793" y="350"/>
                    <a:pt x="791" y="349"/>
                  </a:cubicBezTo>
                  <a:cubicBezTo>
                    <a:pt x="790" y="350"/>
                    <a:pt x="789" y="352"/>
                    <a:pt x="790" y="356"/>
                  </a:cubicBezTo>
                  <a:cubicBezTo>
                    <a:pt x="787" y="355"/>
                    <a:pt x="787" y="357"/>
                    <a:pt x="788" y="357"/>
                  </a:cubicBezTo>
                  <a:cubicBezTo>
                    <a:pt x="788" y="359"/>
                    <a:pt x="785" y="358"/>
                    <a:pt x="783" y="358"/>
                  </a:cubicBezTo>
                  <a:cubicBezTo>
                    <a:pt x="785" y="363"/>
                    <a:pt x="790" y="365"/>
                    <a:pt x="790" y="372"/>
                  </a:cubicBezTo>
                  <a:cubicBezTo>
                    <a:pt x="793" y="368"/>
                    <a:pt x="791" y="371"/>
                    <a:pt x="794" y="374"/>
                  </a:cubicBezTo>
                  <a:cubicBezTo>
                    <a:pt x="793" y="379"/>
                    <a:pt x="795" y="386"/>
                    <a:pt x="792" y="389"/>
                  </a:cubicBezTo>
                  <a:cubicBezTo>
                    <a:pt x="795" y="392"/>
                    <a:pt x="796" y="397"/>
                    <a:pt x="795" y="403"/>
                  </a:cubicBezTo>
                  <a:cubicBezTo>
                    <a:pt x="791" y="400"/>
                    <a:pt x="793" y="410"/>
                    <a:pt x="791" y="407"/>
                  </a:cubicBezTo>
                  <a:cubicBezTo>
                    <a:pt x="789" y="406"/>
                    <a:pt x="791" y="407"/>
                    <a:pt x="790" y="409"/>
                  </a:cubicBezTo>
                  <a:cubicBezTo>
                    <a:pt x="789" y="410"/>
                    <a:pt x="786" y="410"/>
                    <a:pt x="787" y="415"/>
                  </a:cubicBezTo>
                  <a:cubicBezTo>
                    <a:pt x="782" y="413"/>
                    <a:pt x="786" y="419"/>
                    <a:pt x="781" y="417"/>
                  </a:cubicBezTo>
                  <a:cubicBezTo>
                    <a:pt x="785" y="421"/>
                    <a:pt x="775" y="423"/>
                    <a:pt x="777" y="424"/>
                  </a:cubicBezTo>
                  <a:cubicBezTo>
                    <a:pt x="779" y="427"/>
                    <a:pt x="776" y="425"/>
                    <a:pt x="774" y="427"/>
                  </a:cubicBezTo>
                  <a:cubicBezTo>
                    <a:pt x="773" y="428"/>
                    <a:pt x="774" y="430"/>
                    <a:pt x="773" y="431"/>
                  </a:cubicBezTo>
                  <a:cubicBezTo>
                    <a:pt x="772" y="432"/>
                    <a:pt x="770" y="431"/>
                    <a:pt x="770" y="431"/>
                  </a:cubicBezTo>
                  <a:cubicBezTo>
                    <a:pt x="770" y="432"/>
                    <a:pt x="770" y="434"/>
                    <a:pt x="770" y="434"/>
                  </a:cubicBezTo>
                  <a:cubicBezTo>
                    <a:pt x="769" y="435"/>
                    <a:pt x="764" y="433"/>
                    <a:pt x="766" y="437"/>
                  </a:cubicBezTo>
                  <a:cubicBezTo>
                    <a:pt x="757" y="438"/>
                    <a:pt x="758" y="438"/>
                    <a:pt x="749" y="437"/>
                  </a:cubicBezTo>
                  <a:cubicBezTo>
                    <a:pt x="747" y="437"/>
                    <a:pt x="748" y="440"/>
                    <a:pt x="748" y="441"/>
                  </a:cubicBezTo>
                  <a:cubicBezTo>
                    <a:pt x="744" y="438"/>
                    <a:pt x="740" y="445"/>
                    <a:pt x="739" y="444"/>
                  </a:cubicBezTo>
                  <a:cubicBezTo>
                    <a:pt x="737" y="442"/>
                    <a:pt x="739" y="445"/>
                    <a:pt x="734" y="445"/>
                  </a:cubicBezTo>
                  <a:cubicBezTo>
                    <a:pt x="731" y="446"/>
                    <a:pt x="735" y="448"/>
                    <a:pt x="732" y="448"/>
                  </a:cubicBezTo>
                  <a:cubicBezTo>
                    <a:pt x="729" y="451"/>
                    <a:pt x="727" y="446"/>
                    <a:pt x="724" y="445"/>
                  </a:cubicBezTo>
                  <a:cubicBezTo>
                    <a:pt x="719" y="444"/>
                    <a:pt x="719" y="447"/>
                    <a:pt x="715" y="447"/>
                  </a:cubicBezTo>
                  <a:cubicBezTo>
                    <a:pt x="713" y="448"/>
                    <a:pt x="713" y="450"/>
                    <a:pt x="712" y="452"/>
                  </a:cubicBezTo>
                  <a:cubicBezTo>
                    <a:pt x="708" y="451"/>
                    <a:pt x="708" y="455"/>
                    <a:pt x="705" y="455"/>
                  </a:cubicBezTo>
                  <a:cubicBezTo>
                    <a:pt x="704" y="459"/>
                    <a:pt x="708" y="458"/>
                    <a:pt x="708" y="461"/>
                  </a:cubicBezTo>
                  <a:cubicBezTo>
                    <a:pt x="708" y="462"/>
                    <a:pt x="708" y="463"/>
                    <a:pt x="710" y="464"/>
                  </a:cubicBezTo>
                  <a:cubicBezTo>
                    <a:pt x="711" y="464"/>
                    <a:pt x="710" y="466"/>
                    <a:pt x="711" y="466"/>
                  </a:cubicBezTo>
                  <a:cubicBezTo>
                    <a:pt x="712" y="467"/>
                    <a:pt x="714" y="467"/>
                    <a:pt x="715" y="468"/>
                  </a:cubicBezTo>
                  <a:cubicBezTo>
                    <a:pt x="716" y="468"/>
                    <a:pt x="715" y="470"/>
                    <a:pt x="715" y="471"/>
                  </a:cubicBezTo>
                  <a:cubicBezTo>
                    <a:pt x="716" y="471"/>
                    <a:pt x="718" y="470"/>
                    <a:pt x="718" y="471"/>
                  </a:cubicBezTo>
                  <a:cubicBezTo>
                    <a:pt x="719" y="472"/>
                    <a:pt x="719" y="475"/>
                    <a:pt x="721" y="478"/>
                  </a:cubicBezTo>
                  <a:cubicBezTo>
                    <a:pt x="722" y="479"/>
                    <a:pt x="725" y="482"/>
                    <a:pt x="725" y="482"/>
                  </a:cubicBezTo>
                  <a:cubicBezTo>
                    <a:pt x="726" y="483"/>
                    <a:pt x="725" y="486"/>
                    <a:pt x="725" y="487"/>
                  </a:cubicBezTo>
                  <a:cubicBezTo>
                    <a:pt x="725" y="490"/>
                    <a:pt x="727" y="490"/>
                    <a:pt x="727" y="493"/>
                  </a:cubicBezTo>
                  <a:cubicBezTo>
                    <a:pt x="726" y="495"/>
                    <a:pt x="725" y="495"/>
                    <a:pt x="725" y="497"/>
                  </a:cubicBezTo>
                  <a:cubicBezTo>
                    <a:pt x="725" y="500"/>
                    <a:pt x="726" y="503"/>
                    <a:pt x="722" y="500"/>
                  </a:cubicBezTo>
                  <a:cubicBezTo>
                    <a:pt x="724" y="505"/>
                    <a:pt x="718" y="503"/>
                    <a:pt x="720" y="507"/>
                  </a:cubicBezTo>
                  <a:cubicBezTo>
                    <a:pt x="714" y="505"/>
                    <a:pt x="715" y="510"/>
                    <a:pt x="711" y="510"/>
                  </a:cubicBezTo>
                  <a:cubicBezTo>
                    <a:pt x="709" y="509"/>
                    <a:pt x="710" y="512"/>
                    <a:pt x="710" y="513"/>
                  </a:cubicBezTo>
                  <a:cubicBezTo>
                    <a:pt x="709" y="513"/>
                    <a:pt x="706" y="513"/>
                    <a:pt x="707" y="514"/>
                  </a:cubicBezTo>
                  <a:cubicBezTo>
                    <a:pt x="708" y="515"/>
                    <a:pt x="708" y="515"/>
                    <a:pt x="707" y="515"/>
                  </a:cubicBezTo>
                  <a:cubicBezTo>
                    <a:pt x="706" y="517"/>
                    <a:pt x="705" y="519"/>
                    <a:pt x="703" y="518"/>
                  </a:cubicBezTo>
                  <a:cubicBezTo>
                    <a:pt x="704" y="511"/>
                    <a:pt x="700" y="517"/>
                    <a:pt x="700" y="514"/>
                  </a:cubicBezTo>
                  <a:cubicBezTo>
                    <a:pt x="700" y="513"/>
                    <a:pt x="699" y="510"/>
                    <a:pt x="697" y="508"/>
                  </a:cubicBezTo>
                  <a:cubicBezTo>
                    <a:pt x="697" y="508"/>
                    <a:pt x="695" y="509"/>
                    <a:pt x="694" y="508"/>
                  </a:cubicBezTo>
                  <a:cubicBezTo>
                    <a:pt x="694" y="508"/>
                    <a:pt x="695" y="506"/>
                    <a:pt x="694" y="506"/>
                  </a:cubicBezTo>
                  <a:cubicBezTo>
                    <a:pt x="693" y="505"/>
                    <a:pt x="689" y="505"/>
                    <a:pt x="689" y="504"/>
                  </a:cubicBezTo>
                  <a:cubicBezTo>
                    <a:pt x="688" y="504"/>
                    <a:pt x="689" y="502"/>
                    <a:pt x="689" y="501"/>
                  </a:cubicBezTo>
                  <a:cubicBezTo>
                    <a:pt x="688" y="501"/>
                    <a:pt x="686" y="502"/>
                    <a:pt x="684" y="501"/>
                  </a:cubicBezTo>
                  <a:cubicBezTo>
                    <a:pt x="683" y="502"/>
                    <a:pt x="684" y="498"/>
                    <a:pt x="683" y="497"/>
                  </a:cubicBezTo>
                  <a:cubicBezTo>
                    <a:pt x="682" y="497"/>
                    <a:pt x="681" y="498"/>
                    <a:pt x="682" y="499"/>
                  </a:cubicBezTo>
                  <a:cubicBezTo>
                    <a:pt x="679" y="496"/>
                    <a:pt x="680" y="496"/>
                    <a:pt x="677" y="493"/>
                  </a:cubicBezTo>
                  <a:cubicBezTo>
                    <a:pt x="673" y="491"/>
                    <a:pt x="674" y="498"/>
                    <a:pt x="673" y="500"/>
                  </a:cubicBezTo>
                  <a:cubicBezTo>
                    <a:pt x="673" y="501"/>
                    <a:pt x="671" y="501"/>
                    <a:pt x="670" y="501"/>
                  </a:cubicBezTo>
                  <a:cubicBezTo>
                    <a:pt x="670" y="504"/>
                    <a:pt x="671" y="508"/>
                    <a:pt x="669" y="510"/>
                  </a:cubicBezTo>
                  <a:cubicBezTo>
                    <a:pt x="670" y="511"/>
                    <a:pt x="670" y="512"/>
                    <a:pt x="670" y="514"/>
                  </a:cubicBezTo>
                  <a:cubicBezTo>
                    <a:pt x="671" y="516"/>
                    <a:pt x="673" y="518"/>
                    <a:pt x="673" y="515"/>
                  </a:cubicBezTo>
                  <a:cubicBezTo>
                    <a:pt x="677" y="519"/>
                    <a:pt x="675" y="520"/>
                    <a:pt x="675" y="525"/>
                  </a:cubicBezTo>
                  <a:cubicBezTo>
                    <a:pt x="675" y="526"/>
                    <a:pt x="676" y="527"/>
                    <a:pt x="676" y="528"/>
                  </a:cubicBezTo>
                  <a:cubicBezTo>
                    <a:pt x="677" y="529"/>
                    <a:pt x="678" y="530"/>
                    <a:pt x="679" y="531"/>
                  </a:cubicBezTo>
                  <a:cubicBezTo>
                    <a:pt x="681" y="532"/>
                    <a:pt x="683" y="533"/>
                    <a:pt x="686" y="535"/>
                  </a:cubicBezTo>
                  <a:cubicBezTo>
                    <a:pt x="687" y="536"/>
                    <a:pt x="686" y="536"/>
                    <a:pt x="687" y="537"/>
                  </a:cubicBezTo>
                  <a:cubicBezTo>
                    <a:pt x="689" y="537"/>
                    <a:pt x="688" y="538"/>
                    <a:pt x="689" y="539"/>
                  </a:cubicBezTo>
                  <a:cubicBezTo>
                    <a:pt x="689" y="541"/>
                    <a:pt x="691" y="540"/>
                    <a:pt x="691" y="541"/>
                  </a:cubicBezTo>
                  <a:cubicBezTo>
                    <a:pt x="692" y="542"/>
                    <a:pt x="691" y="545"/>
                    <a:pt x="691" y="546"/>
                  </a:cubicBezTo>
                  <a:cubicBezTo>
                    <a:pt x="692" y="547"/>
                    <a:pt x="694" y="549"/>
                    <a:pt x="694" y="549"/>
                  </a:cubicBezTo>
                  <a:cubicBezTo>
                    <a:pt x="694" y="550"/>
                    <a:pt x="691" y="554"/>
                    <a:pt x="696" y="555"/>
                  </a:cubicBezTo>
                  <a:cubicBezTo>
                    <a:pt x="695" y="558"/>
                    <a:pt x="692" y="556"/>
                    <a:pt x="690" y="556"/>
                  </a:cubicBezTo>
                  <a:cubicBezTo>
                    <a:pt x="688" y="556"/>
                    <a:pt x="684" y="556"/>
                    <a:pt x="683" y="555"/>
                  </a:cubicBezTo>
                  <a:cubicBezTo>
                    <a:pt x="684" y="555"/>
                    <a:pt x="685" y="549"/>
                    <a:pt x="682" y="553"/>
                  </a:cubicBezTo>
                  <a:cubicBezTo>
                    <a:pt x="679" y="552"/>
                    <a:pt x="680" y="548"/>
                    <a:pt x="679" y="546"/>
                  </a:cubicBezTo>
                  <a:cubicBezTo>
                    <a:pt x="678" y="545"/>
                    <a:pt x="676" y="544"/>
                    <a:pt x="675" y="542"/>
                  </a:cubicBezTo>
                  <a:cubicBezTo>
                    <a:pt x="674" y="540"/>
                    <a:pt x="674" y="538"/>
                    <a:pt x="676" y="538"/>
                  </a:cubicBezTo>
                  <a:cubicBezTo>
                    <a:pt x="674" y="535"/>
                    <a:pt x="673" y="531"/>
                    <a:pt x="669" y="530"/>
                  </a:cubicBezTo>
                  <a:cubicBezTo>
                    <a:pt x="669" y="527"/>
                    <a:pt x="667" y="526"/>
                    <a:pt x="669" y="525"/>
                  </a:cubicBezTo>
                  <a:cubicBezTo>
                    <a:pt x="668" y="524"/>
                    <a:pt x="666" y="523"/>
                    <a:pt x="665" y="523"/>
                  </a:cubicBezTo>
                  <a:cubicBezTo>
                    <a:pt x="665" y="521"/>
                    <a:pt x="665" y="519"/>
                    <a:pt x="663" y="518"/>
                  </a:cubicBezTo>
                  <a:cubicBezTo>
                    <a:pt x="663" y="515"/>
                    <a:pt x="664" y="515"/>
                    <a:pt x="665" y="513"/>
                  </a:cubicBezTo>
                  <a:cubicBezTo>
                    <a:pt x="665" y="510"/>
                    <a:pt x="664" y="509"/>
                    <a:pt x="662" y="508"/>
                  </a:cubicBezTo>
                  <a:cubicBezTo>
                    <a:pt x="663" y="507"/>
                    <a:pt x="664" y="506"/>
                    <a:pt x="662" y="506"/>
                  </a:cubicBezTo>
                  <a:cubicBezTo>
                    <a:pt x="662" y="504"/>
                    <a:pt x="665" y="505"/>
                    <a:pt x="668" y="504"/>
                  </a:cubicBezTo>
                  <a:cubicBezTo>
                    <a:pt x="667" y="503"/>
                    <a:pt x="666" y="503"/>
                    <a:pt x="666" y="501"/>
                  </a:cubicBezTo>
                  <a:cubicBezTo>
                    <a:pt x="666" y="500"/>
                    <a:pt x="668" y="500"/>
                    <a:pt x="668" y="499"/>
                  </a:cubicBezTo>
                  <a:cubicBezTo>
                    <a:pt x="667" y="497"/>
                    <a:pt x="665" y="494"/>
                    <a:pt x="665" y="492"/>
                  </a:cubicBezTo>
                  <a:cubicBezTo>
                    <a:pt x="664" y="489"/>
                    <a:pt x="665" y="485"/>
                    <a:pt x="665" y="483"/>
                  </a:cubicBezTo>
                  <a:cubicBezTo>
                    <a:pt x="664" y="481"/>
                    <a:pt x="663" y="482"/>
                    <a:pt x="662" y="480"/>
                  </a:cubicBezTo>
                  <a:cubicBezTo>
                    <a:pt x="661" y="479"/>
                    <a:pt x="661" y="478"/>
                    <a:pt x="661" y="476"/>
                  </a:cubicBezTo>
                  <a:cubicBezTo>
                    <a:pt x="659" y="474"/>
                    <a:pt x="658" y="472"/>
                    <a:pt x="656" y="471"/>
                  </a:cubicBezTo>
                  <a:cubicBezTo>
                    <a:pt x="652" y="470"/>
                    <a:pt x="654" y="476"/>
                    <a:pt x="651" y="472"/>
                  </a:cubicBezTo>
                  <a:cubicBezTo>
                    <a:pt x="649" y="472"/>
                    <a:pt x="650" y="475"/>
                    <a:pt x="649" y="476"/>
                  </a:cubicBezTo>
                  <a:cubicBezTo>
                    <a:pt x="649" y="477"/>
                    <a:pt x="647" y="476"/>
                    <a:pt x="647" y="476"/>
                  </a:cubicBezTo>
                  <a:cubicBezTo>
                    <a:pt x="646" y="477"/>
                    <a:pt x="647" y="479"/>
                    <a:pt x="645" y="479"/>
                  </a:cubicBezTo>
                  <a:cubicBezTo>
                    <a:pt x="642" y="479"/>
                    <a:pt x="642" y="478"/>
                    <a:pt x="641" y="475"/>
                  </a:cubicBezTo>
                  <a:cubicBezTo>
                    <a:pt x="641" y="474"/>
                    <a:pt x="640" y="474"/>
                    <a:pt x="640" y="473"/>
                  </a:cubicBezTo>
                  <a:cubicBezTo>
                    <a:pt x="639" y="471"/>
                    <a:pt x="641" y="471"/>
                    <a:pt x="641" y="471"/>
                  </a:cubicBezTo>
                  <a:cubicBezTo>
                    <a:pt x="641" y="469"/>
                    <a:pt x="637" y="463"/>
                    <a:pt x="641" y="461"/>
                  </a:cubicBezTo>
                  <a:cubicBezTo>
                    <a:pt x="640" y="460"/>
                    <a:pt x="637" y="458"/>
                    <a:pt x="638" y="452"/>
                  </a:cubicBezTo>
                  <a:cubicBezTo>
                    <a:pt x="637" y="452"/>
                    <a:pt x="637" y="454"/>
                    <a:pt x="637" y="455"/>
                  </a:cubicBezTo>
                  <a:cubicBezTo>
                    <a:pt x="634" y="454"/>
                    <a:pt x="636" y="449"/>
                    <a:pt x="634" y="447"/>
                  </a:cubicBezTo>
                  <a:cubicBezTo>
                    <a:pt x="633" y="446"/>
                    <a:pt x="632" y="445"/>
                    <a:pt x="631" y="444"/>
                  </a:cubicBezTo>
                  <a:cubicBezTo>
                    <a:pt x="631" y="443"/>
                    <a:pt x="630" y="442"/>
                    <a:pt x="630" y="441"/>
                  </a:cubicBezTo>
                  <a:cubicBezTo>
                    <a:pt x="629" y="440"/>
                    <a:pt x="624" y="440"/>
                    <a:pt x="626" y="437"/>
                  </a:cubicBezTo>
                  <a:cubicBezTo>
                    <a:pt x="621" y="436"/>
                    <a:pt x="620" y="439"/>
                    <a:pt x="617" y="441"/>
                  </a:cubicBezTo>
                  <a:cubicBezTo>
                    <a:pt x="615" y="441"/>
                    <a:pt x="613" y="441"/>
                    <a:pt x="613" y="443"/>
                  </a:cubicBezTo>
                  <a:cubicBezTo>
                    <a:pt x="610" y="443"/>
                    <a:pt x="606" y="443"/>
                    <a:pt x="603" y="443"/>
                  </a:cubicBezTo>
                  <a:cubicBezTo>
                    <a:pt x="602" y="444"/>
                    <a:pt x="601" y="444"/>
                    <a:pt x="600" y="445"/>
                  </a:cubicBezTo>
                  <a:cubicBezTo>
                    <a:pt x="600" y="446"/>
                    <a:pt x="599" y="445"/>
                    <a:pt x="599" y="447"/>
                  </a:cubicBezTo>
                  <a:cubicBezTo>
                    <a:pt x="599" y="448"/>
                    <a:pt x="596" y="449"/>
                    <a:pt x="595" y="450"/>
                  </a:cubicBezTo>
                  <a:cubicBezTo>
                    <a:pt x="592" y="452"/>
                    <a:pt x="589" y="457"/>
                    <a:pt x="583" y="459"/>
                  </a:cubicBezTo>
                  <a:cubicBezTo>
                    <a:pt x="580" y="462"/>
                    <a:pt x="579" y="467"/>
                    <a:pt x="574" y="468"/>
                  </a:cubicBezTo>
                  <a:cubicBezTo>
                    <a:pt x="576" y="470"/>
                    <a:pt x="575" y="471"/>
                    <a:pt x="571" y="471"/>
                  </a:cubicBezTo>
                  <a:cubicBezTo>
                    <a:pt x="571" y="472"/>
                    <a:pt x="571" y="473"/>
                    <a:pt x="572" y="473"/>
                  </a:cubicBezTo>
                  <a:cubicBezTo>
                    <a:pt x="572" y="475"/>
                    <a:pt x="569" y="475"/>
                    <a:pt x="569" y="473"/>
                  </a:cubicBezTo>
                  <a:cubicBezTo>
                    <a:pt x="567" y="474"/>
                    <a:pt x="568" y="478"/>
                    <a:pt x="564" y="476"/>
                  </a:cubicBezTo>
                  <a:cubicBezTo>
                    <a:pt x="562" y="477"/>
                    <a:pt x="562" y="479"/>
                    <a:pt x="560" y="479"/>
                  </a:cubicBezTo>
                  <a:cubicBezTo>
                    <a:pt x="559" y="481"/>
                    <a:pt x="561" y="481"/>
                    <a:pt x="561" y="483"/>
                  </a:cubicBezTo>
                  <a:cubicBezTo>
                    <a:pt x="561" y="486"/>
                    <a:pt x="559" y="490"/>
                    <a:pt x="558" y="494"/>
                  </a:cubicBezTo>
                  <a:cubicBezTo>
                    <a:pt x="557" y="501"/>
                    <a:pt x="558" y="507"/>
                    <a:pt x="557" y="510"/>
                  </a:cubicBezTo>
                  <a:cubicBezTo>
                    <a:pt x="557" y="510"/>
                    <a:pt x="554" y="510"/>
                    <a:pt x="554" y="510"/>
                  </a:cubicBezTo>
                  <a:cubicBezTo>
                    <a:pt x="553" y="511"/>
                    <a:pt x="554" y="514"/>
                    <a:pt x="553" y="515"/>
                  </a:cubicBezTo>
                  <a:cubicBezTo>
                    <a:pt x="551" y="517"/>
                    <a:pt x="549" y="516"/>
                    <a:pt x="547" y="517"/>
                  </a:cubicBezTo>
                  <a:cubicBezTo>
                    <a:pt x="546" y="518"/>
                    <a:pt x="546" y="521"/>
                    <a:pt x="543" y="520"/>
                  </a:cubicBezTo>
                  <a:cubicBezTo>
                    <a:pt x="539" y="516"/>
                    <a:pt x="537" y="511"/>
                    <a:pt x="536" y="506"/>
                  </a:cubicBezTo>
                  <a:cubicBezTo>
                    <a:pt x="535" y="505"/>
                    <a:pt x="534" y="504"/>
                    <a:pt x="533" y="503"/>
                  </a:cubicBezTo>
                  <a:cubicBezTo>
                    <a:pt x="532" y="502"/>
                    <a:pt x="532" y="501"/>
                    <a:pt x="530" y="501"/>
                  </a:cubicBezTo>
                  <a:cubicBezTo>
                    <a:pt x="529" y="497"/>
                    <a:pt x="532" y="497"/>
                    <a:pt x="533" y="494"/>
                  </a:cubicBezTo>
                  <a:cubicBezTo>
                    <a:pt x="533" y="492"/>
                    <a:pt x="530" y="490"/>
                    <a:pt x="529" y="489"/>
                  </a:cubicBezTo>
                  <a:cubicBezTo>
                    <a:pt x="527" y="487"/>
                    <a:pt x="527" y="485"/>
                    <a:pt x="524" y="485"/>
                  </a:cubicBezTo>
                  <a:cubicBezTo>
                    <a:pt x="524" y="482"/>
                    <a:pt x="523" y="479"/>
                    <a:pt x="522" y="476"/>
                  </a:cubicBezTo>
                  <a:cubicBezTo>
                    <a:pt x="520" y="474"/>
                    <a:pt x="520" y="464"/>
                    <a:pt x="519" y="457"/>
                  </a:cubicBezTo>
                  <a:cubicBezTo>
                    <a:pt x="518" y="453"/>
                    <a:pt x="517" y="445"/>
                    <a:pt x="516" y="440"/>
                  </a:cubicBezTo>
                  <a:cubicBezTo>
                    <a:pt x="514" y="440"/>
                    <a:pt x="510" y="446"/>
                    <a:pt x="513" y="447"/>
                  </a:cubicBezTo>
                  <a:cubicBezTo>
                    <a:pt x="513" y="450"/>
                    <a:pt x="508" y="447"/>
                    <a:pt x="506" y="447"/>
                  </a:cubicBezTo>
                  <a:cubicBezTo>
                    <a:pt x="505" y="447"/>
                    <a:pt x="504" y="447"/>
                    <a:pt x="503" y="447"/>
                  </a:cubicBezTo>
                  <a:cubicBezTo>
                    <a:pt x="502" y="446"/>
                    <a:pt x="501" y="441"/>
                    <a:pt x="498" y="443"/>
                  </a:cubicBezTo>
                  <a:cubicBezTo>
                    <a:pt x="497" y="440"/>
                    <a:pt x="499" y="440"/>
                    <a:pt x="501" y="440"/>
                  </a:cubicBezTo>
                  <a:cubicBezTo>
                    <a:pt x="499" y="438"/>
                    <a:pt x="500" y="438"/>
                    <a:pt x="501" y="436"/>
                  </a:cubicBezTo>
                  <a:cubicBezTo>
                    <a:pt x="500" y="433"/>
                    <a:pt x="497" y="435"/>
                    <a:pt x="495" y="434"/>
                  </a:cubicBezTo>
                  <a:cubicBezTo>
                    <a:pt x="494" y="433"/>
                    <a:pt x="492" y="427"/>
                    <a:pt x="491" y="431"/>
                  </a:cubicBezTo>
                  <a:cubicBezTo>
                    <a:pt x="488" y="431"/>
                    <a:pt x="489" y="426"/>
                    <a:pt x="489" y="427"/>
                  </a:cubicBezTo>
                  <a:cubicBezTo>
                    <a:pt x="489" y="426"/>
                    <a:pt x="486" y="426"/>
                    <a:pt x="487" y="423"/>
                  </a:cubicBezTo>
                  <a:cubicBezTo>
                    <a:pt x="486" y="422"/>
                    <a:pt x="482" y="424"/>
                    <a:pt x="481" y="423"/>
                  </a:cubicBezTo>
                  <a:cubicBezTo>
                    <a:pt x="481" y="423"/>
                    <a:pt x="481" y="420"/>
                    <a:pt x="481" y="420"/>
                  </a:cubicBezTo>
                  <a:cubicBezTo>
                    <a:pt x="478" y="419"/>
                    <a:pt x="475" y="421"/>
                    <a:pt x="473" y="422"/>
                  </a:cubicBezTo>
                  <a:cubicBezTo>
                    <a:pt x="472" y="422"/>
                    <a:pt x="471" y="422"/>
                    <a:pt x="470" y="422"/>
                  </a:cubicBezTo>
                  <a:cubicBezTo>
                    <a:pt x="468" y="421"/>
                    <a:pt x="467" y="419"/>
                    <a:pt x="467" y="423"/>
                  </a:cubicBezTo>
                  <a:cubicBezTo>
                    <a:pt x="454" y="424"/>
                    <a:pt x="443" y="422"/>
                    <a:pt x="433" y="420"/>
                  </a:cubicBezTo>
                  <a:cubicBezTo>
                    <a:pt x="434" y="417"/>
                    <a:pt x="431" y="418"/>
                    <a:pt x="431" y="416"/>
                  </a:cubicBezTo>
                  <a:cubicBezTo>
                    <a:pt x="430" y="413"/>
                    <a:pt x="424" y="419"/>
                    <a:pt x="428" y="413"/>
                  </a:cubicBezTo>
                  <a:cubicBezTo>
                    <a:pt x="426" y="413"/>
                    <a:pt x="425" y="413"/>
                    <a:pt x="425" y="412"/>
                  </a:cubicBezTo>
                  <a:cubicBezTo>
                    <a:pt x="421" y="414"/>
                    <a:pt x="411" y="411"/>
                    <a:pt x="407" y="410"/>
                  </a:cubicBezTo>
                  <a:cubicBezTo>
                    <a:pt x="405" y="410"/>
                    <a:pt x="404" y="410"/>
                    <a:pt x="404" y="407"/>
                  </a:cubicBezTo>
                  <a:cubicBezTo>
                    <a:pt x="398" y="409"/>
                    <a:pt x="399" y="403"/>
                    <a:pt x="394" y="403"/>
                  </a:cubicBezTo>
                  <a:cubicBezTo>
                    <a:pt x="393" y="398"/>
                    <a:pt x="390" y="395"/>
                    <a:pt x="388" y="391"/>
                  </a:cubicBezTo>
                  <a:cubicBezTo>
                    <a:pt x="376" y="389"/>
                    <a:pt x="376" y="395"/>
                    <a:pt x="377" y="402"/>
                  </a:cubicBezTo>
                  <a:cubicBezTo>
                    <a:pt x="377" y="404"/>
                    <a:pt x="383" y="407"/>
                    <a:pt x="387" y="412"/>
                  </a:cubicBezTo>
                  <a:cubicBezTo>
                    <a:pt x="388" y="413"/>
                    <a:pt x="391" y="420"/>
                    <a:pt x="394" y="419"/>
                  </a:cubicBezTo>
                  <a:cubicBezTo>
                    <a:pt x="393" y="422"/>
                    <a:pt x="397" y="422"/>
                    <a:pt x="395" y="426"/>
                  </a:cubicBezTo>
                  <a:cubicBezTo>
                    <a:pt x="399" y="426"/>
                    <a:pt x="407" y="425"/>
                    <a:pt x="402" y="429"/>
                  </a:cubicBezTo>
                  <a:cubicBezTo>
                    <a:pt x="405" y="430"/>
                    <a:pt x="404" y="426"/>
                    <a:pt x="405" y="426"/>
                  </a:cubicBezTo>
                  <a:cubicBezTo>
                    <a:pt x="407" y="425"/>
                    <a:pt x="411" y="426"/>
                    <a:pt x="411" y="423"/>
                  </a:cubicBezTo>
                  <a:cubicBezTo>
                    <a:pt x="411" y="422"/>
                    <a:pt x="413" y="422"/>
                    <a:pt x="414" y="422"/>
                  </a:cubicBezTo>
                  <a:cubicBezTo>
                    <a:pt x="415" y="421"/>
                    <a:pt x="414" y="419"/>
                    <a:pt x="415" y="419"/>
                  </a:cubicBezTo>
                  <a:cubicBezTo>
                    <a:pt x="417" y="418"/>
                    <a:pt x="421" y="418"/>
                    <a:pt x="423" y="417"/>
                  </a:cubicBezTo>
                  <a:cubicBezTo>
                    <a:pt x="424" y="418"/>
                    <a:pt x="421" y="420"/>
                    <a:pt x="422" y="420"/>
                  </a:cubicBezTo>
                  <a:cubicBezTo>
                    <a:pt x="422" y="420"/>
                    <a:pt x="425" y="420"/>
                    <a:pt x="425" y="420"/>
                  </a:cubicBezTo>
                  <a:cubicBezTo>
                    <a:pt x="426" y="422"/>
                    <a:pt x="425" y="424"/>
                    <a:pt x="426" y="426"/>
                  </a:cubicBezTo>
                  <a:cubicBezTo>
                    <a:pt x="425" y="429"/>
                    <a:pt x="430" y="427"/>
                    <a:pt x="431" y="430"/>
                  </a:cubicBezTo>
                  <a:cubicBezTo>
                    <a:pt x="431" y="433"/>
                    <a:pt x="433" y="431"/>
                    <a:pt x="436" y="433"/>
                  </a:cubicBezTo>
                  <a:cubicBezTo>
                    <a:pt x="438" y="434"/>
                    <a:pt x="437" y="436"/>
                    <a:pt x="440" y="437"/>
                  </a:cubicBezTo>
                  <a:cubicBezTo>
                    <a:pt x="437" y="440"/>
                    <a:pt x="441" y="444"/>
                    <a:pt x="440" y="448"/>
                  </a:cubicBezTo>
                  <a:cubicBezTo>
                    <a:pt x="439" y="448"/>
                    <a:pt x="438" y="448"/>
                    <a:pt x="436" y="448"/>
                  </a:cubicBezTo>
                  <a:cubicBezTo>
                    <a:pt x="438" y="453"/>
                    <a:pt x="433" y="452"/>
                    <a:pt x="433" y="457"/>
                  </a:cubicBezTo>
                  <a:cubicBezTo>
                    <a:pt x="431" y="456"/>
                    <a:pt x="429" y="457"/>
                    <a:pt x="429" y="459"/>
                  </a:cubicBezTo>
                  <a:cubicBezTo>
                    <a:pt x="427" y="459"/>
                    <a:pt x="425" y="459"/>
                    <a:pt x="423" y="459"/>
                  </a:cubicBezTo>
                  <a:cubicBezTo>
                    <a:pt x="421" y="459"/>
                    <a:pt x="423" y="462"/>
                    <a:pt x="422" y="464"/>
                  </a:cubicBezTo>
                  <a:cubicBezTo>
                    <a:pt x="422" y="464"/>
                    <a:pt x="420" y="463"/>
                    <a:pt x="419" y="464"/>
                  </a:cubicBezTo>
                  <a:cubicBezTo>
                    <a:pt x="419" y="464"/>
                    <a:pt x="420" y="467"/>
                    <a:pt x="419" y="468"/>
                  </a:cubicBezTo>
                  <a:cubicBezTo>
                    <a:pt x="416" y="467"/>
                    <a:pt x="415" y="468"/>
                    <a:pt x="415" y="471"/>
                  </a:cubicBezTo>
                  <a:cubicBezTo>
                    <a:pt x="412" y="470"/>
                    <a:pt x="411" y="471"/>
                    <a:pt x="409" y="472"/>
                  </a:cubicBezTo>
                  <a:cubicBezTo>
                    <a:pt x="407" y="473"/>
                    <a:pt x="408" y="474"/>
                    <a:pt x="404" y="475"/>
                  </a:cubicBezTo>
                  <a:cubicBezTo>
                    <a:pt x="402" y="475"/>
                    <a:pt x="395" y="477"/>
                    <a:pt x="395" y="482"/>
                  </a:cubicBezTo>
                  <a:cubicBezTo>
                    <a:pt x="394" y="482"/>
                    <a:pt x="391" y="481"/>
                    <a:pt x="390" y="482"/>
                  </a:cubicBezTo>
                  <a:cubicBezTo>
                    <a:pt x="388" y="483"/>
                    <a:pt x="389" y="484"/>
                    <a:pt x="388" y="485"/>
                  </a:cubicBezTo>
                  <a:cubicBezTo>
                    <a:pt x="388" y="485"/>
                    <a:pt x="386" y="484"/>
                    <a:pt x="386" y="485"/>
                  </a:cubicBezTo>
                  <a:cubicBezTo>
                    <a:pt x="386" y="485"/>
                    <a:pt x="382" y="486"/>
                    <a:pt x="381" y="486"/>
                  </a:cubicBezTo>
                  <a:cubicBezTo>
                    <a:pt x="379" y="489"/>
                    <a:pt x="368" y="487"/>
                    <a:pt x="363" y="490"/>
                  </a:cubicBezTo>
                  <a:cubicBezTo>
                    <a:pt x="359" y="491"/>
                    <a:pt x="367" y="493"/>
                    <a:pt x="360" y="493"/>
                  </a:cubicBezTo>
                  <a:cubicBezTo>
                    <a:pt x="360" y="493"/>
                    <a:pt x="358" y="493"/>
                    <a:pt x="358" y="493"/>
                  </a:cubicBezTo>
                  <a:cubicBezTo>
                    <a:pt x="356" y="494"/>
                    <a:pt x="356" y="497"/>
                    <a:pt x="353" y="496"/>
                  </a:cubicBezTo>
                  <a:cubicBezTo>
                    <a:pt x="355" y="493"/>
                    <a:pt x="351" y="494"/>
                    <a:pt x="351" y="493"/>
                  </a:cubicBezTo>
                  <a:cubicBezTo>
                    <a:pt x="350" y="491"/>
                    <a:pt x="352" y="487"/>
                    <a:pt x="348" y="487"/>
                  </a:cubicBezTo>
                  <a:cubicBezTo>
                    <a:pt x="347" y="485"/>
                    <a:pt x="349" y="485"/>
                    <a:pt x="349" y="483"/>
                  </a:cubicBezTo>
                  <a:cubicBezTo>
                    <a:pt x="348" y="482"/>
                    <a:pt x="345" y="481"/>
                    <a:pt x="348" y="480"/>
                  </a:cubicBezTo>
                  <a:cubicBezTo>
                    <a:pt x="347" y="479"/>
                    <a:pt x="346" y="478"/>
                    <a:pt x="344" y="478"/>
                  </a:cubicBezTo>
                  <a:cubicBezTo>
                    <a:pt x="345" y="474"/>
                    <a:pt x="341" y="469"/>
                    <a:pt x="344" y="469"/>
                  </a:cubicBezTo>
                  <a:cubicBezTo>
                    <a:pt x="344" y="468"/>
                    <a:pt x="341" y="469"/>
                    <a:pt x="341" y="468"/>
                  </a:cubicBezTo>
                  <a:cubicBezTo>
                    <a:pt x="339" y="467"/>
                    <a:pt x="340" y="463"/>
                    <a:pt x="341" y="464"/>
                  </a:cubicBezTo>
                  <a:cubicBezTo>
                    <a:pt x="340" y="463"/>
                    <a:pt x="339" y="461"/>
                    <a:pt x="338" y="461"/>
                  </a:cubicBezTo>
                  <a:cubicBezTo>
                    <a:pt x="337" y="460"/>
                    <a:pt x="338" y="459"/>
                    <a:pt x="337" y="459"/>
                  </a:cubicBezTo>
                  <a:cubicBezTo>
                    <a:pt x="336" y="459"/>
                    <a:pt x="334" y="454"/>
                    <a:pt x="334" y="455"/>
                  </a:cubicBezTo>
                  <a:cubicBezTo>
                    <a:pt x="334" y="455"/>
                    <a:pt x="334" y="457"/>
                    <a:pt x="334" y="457"/>
                  </a:cubicBezTo>
                  <a:cubicBezTo>
                    <a:pt x="331" y="454"/>
                    <a:pt x="331" y="450"/>
                    <a:pt x="327" y="450"/>
                  </a:cubicBezTo>
                  <a:cubicBezTo>
                    <a:pt x="330" y="444"/>
                    <a:pt x="323" y="442"/>
                    <a:pt x="324" y="436"/>
                  </a:cubicBezTo>
                  <a:cubicBezTo>
                    <a:pt x="324" y="434"/>
                    <a:pt x="321" y="435"/>
                    <a:pt x="321" y="433"/>
                  </a:cubicBezTo>
                  <a:cubicBezTo>
                    <a:pt x="321" y="430"/>
                    <a:pt x="316" y="432"/>
                    <a:pt x="316" y="430"/>
                  </a:cubicBezTo>
                  <a:cubicBezTo>
                    <a:pt x="317" y="428"/>
                    <a:pt x="317" y="427"/>
                    <a:pt x="314" y="427"/>
                  </a:cubicBezTo>
                  <a:cubicBezTo>
                    <a:pt x="316" y="425"/>
                    <a:pt x="315" y="424"/>
                    <a:pt x="314" y="420"/>
                  </a:cubicBezTo>
                  <a:cubicBezTo>
                    <a:pt x="314" y="420"/>
                    <a:pt x="314" y="418"/>
                    <a:pt x="314" y="417"/>
                  </a:cubicBezTo>
                  <a:cubicBezTo>
                    <a:pt x="314" y="417"/>
                    <a:pt x="313" y="417"/>
                    <a:pt x="313" y="417"/>
                  </a:cubicBezTo>
                  <a:cubicBezTo>
                    <a:pt x="312" y="414"/>
                    <a:pt x="315" y="415"/>
                    <a:pt x="313" y="412"/>
                  </a:cubicBezTo>
                  <a:cubicBezTo>
                    <a:pt x="311" y="410"/>
                    <a:pt x="310" y="419"/>
                    <a:pt x="310" y="412"/>
                  </a:cubicBezTo>
                  <a:cubicBezTo>
                    <a:pt x="310" y="406"/>
                    <a:pt x="305" y="403"/>
                    <a:pt x="300" y="398"/>
                  </a:cubicBezTo>
                  <a:cubicBezTo>
                    <a:pt x="296" y="401"/>
                    <a:pt x="299" y="402"/>
                    <a:pt x="297" y="406"/>
                  </a:cubicBezTo>
                  <a:cubicBezTo>
                    <a:pt x="294" y="407"/>
                    <a:pt x="295" y="403"/>
                    <a:pt x="293" y="403"/>
                  </a:cubicBezTo>
                  <a:cubicBezTo>
                    <a:pt x="291" y="404"/>
                    <a:pt x="291" y="402"/>
                    <a:pt x="289" y="402"/>
                  </a:cubicBezTo>
                  <a:cubicBezTo>
                    <a:pt x="292" y="404"/>
                    <a:pt x="290" y="410"/>
                    <a:pt x="294" y="410"/>
                  </a:cubicBezTo>
                  <a:cubicBezTo>
                    <a:pt x="293" y="414"/>
                    <a:pt x="295" y="418"/>
                    <a:pt x="297" y="423"/>
                  </a:cubicBezTo>
                  <a:cubicBezTo>
                    <a:pt x="297" y="423"/>
                    <a:pt x="297" y="425"/>
                    <a:pt x="297" y="426"/>
                  </a:cubicBezTo>
                  <a:cubicBezTo>
                    <a:pt x="299" y="427"/>
                    <a:pt x="300" y="434"/>
                    <a:pt x="301" y="437"/>
                  </a:cubicBezTo>
                  <a:cubicBezTo>
                    <a:pt x="303" y="437"/>
                    <a:pt x="305" y="437"/>
                    <a:pt x="307" y="437"/>
                  </a:cubicBezTo>
                  <a:cubicBezTo>
                    <a:pt x="306" y="438"/>
                    <a:pt x="306" y="439"/>
                    <a:pt x="306" y="441"/>
                  </a:cubicBezTo>
                  <a:cubicBezTo>
                    <a:pt x="307" y="441"/>
                    <a:pt x="308" y="441"/>
                    <a:pt x="308" y="440"/>
                  </a:cubicBezTo>
                  <a:cubicBezTo>
                    <a:pt x="311" y="442"/>
                    <a:pt x="310" y="444"/>
                    <a:pt x="311" y="447"/>
                  </a:cubicBezTo>
                  <a:cubicBezTo>
                    <a:pt x="312" y="448"/>
                    <a:pt x="314" y="447"/>
                    <a:pt x="314" y="448"/>
                  </a:cubicBezTo>
                  <a:cubicBezTo>
                    <a:pt x="314" y="449"/>
                    <a:pt x="314" y="451"/>
                    <a:pt x="314" y="451"/>
                  </a:cubicBezTo>
                  <a:cubicBezTo>
                    <a:pt x="314" y="451"/>
                    <a:pt x="315" y="451"/>
                    <a:pt x="316" y="451"/>
                  </a:cubicBezTo>
                  <a:cubicBezTo>
                    <a:pt x="316" y="452"/>
                    <a:pt x="314" y="454"/>
                    <a:pt x="314" y="454"/>
                  </a:cubicBezTo>
                  <a:cubicBezTo>
                    <a:pt x="315" y="455"/>
                    <a:pt x="316" y="455"/>
                    <a:pt x="317" y="457"/>
                  </a:cubicBezTo>
                  <a:cubicBezTo>
                    <a:pt x="317" y="457"/>
                    <a:pt x="316" y="459"/>
                    <a:pt x="317" y="459"/>
                  </a:cubicBezTo>
                  <a:cubicBezTo>
                    <a:pt x="317" y="459"/>
                    <a:pt x="318" y="459"/>
                    <a:pt x="318" y="459"/>
                  </a:cubicBezTo>
                  <a:cubicBezTo>
                    <a:pt x="319" y="461"/>
                    <a:pt x="316" y="466"/>
                    <a:pt x="321" y="465"/>
                  </a:cubicBezTo>
                  <a:cubicBezTo>
                    <a:pt x="321" y="468"/>
                    <a:pt x="321" y="470"/>
                    <a:pt x="323" y="473"/>
                  </a:cubicBezTo>
                  <a:cubicBezTo>
                    <a:pt x="323" y="474"/>
                    <a:pt x="325" y="475"/>
                    <a:pt x="325" y="476"/>
                  </a:cubicBezTo>
                  <a:cubicBezTo>
                    <a:pt x="326" y="477"/>
                    <a:pt x="326" y="479"/>
                    <a:pt x="327" y="480"/>
                  </a:cubicBezTo>
                  <a:cubicBezTo>
                    <a:pt x="327" y="481"/>
                    <a:pt x="329" y="481"/>
                    <a:pt x="330" y="482"/>
                  </a:cubicBezTo>
                  <a:cubicBezTo>
                    <a:pt x="331" y="483"/>
                    <a:pt x="328" y="486"/>
                    <a:pt x="331" y="486"/>
                  </a:cubicBezTo>
                  <a:cubicBezTo>
                    <a:pt x="333" y="486"/>
                    <a:pt x="332" y="490"/>
                    <a:pt x="332" y="492"/>
                  </a:cubicBezTo>
                  <a:cubicBezTo>
                    <a:pt x="338" y="489"/>
                    <a:pt x="337" y="494"/>
                    <a:pt x="344" y="493"/>
                  </a:cubicBezTo>
                  <a:cubicBezTo>
                    <a:pt x="344" y="497"/>
                    <a:pt x="346" y="499"/>
                    <a:pt x="346" y="503"/>
                  </a:cubicBezTo>
                  <a:cubicBezTo>
                    <a:pt x="351" y="511"/>
                    <a:pt x="368" y="508"/>
                    <a:pt x="379" y="507"/>
                  </a:cubicBezTo>
                  <a:cubicBezTo>
                    <a:pt x="380" y="508"/>
                    <a:pt x="379" y="505"/>
                    <a:pt x="380" y="504"/>
                  </a:cubicBezTo>
                  <a:cubicBezTo>
                    <a:pt x="383" y="503"/>
                    <a:pt x="390" y="507"/>
                    <a:pt x="388" y="501"/>
                  </a:cubicBezTo>
                  <a:cubicBezTo>
                    <a:pt x="391" y="503"/>
                    <a:pt x="391" y="505"/>
                    <a:pt x="390" y="508"/>
                  </a:cubicBezTo>
                  <a:cubicBezTo>
                    <a:pt x="390" y="509"/>
                    <a:pt x="388" y="510"/>
                    <a:pt x="388" y="510"/>
                  </a:cubicBezTo>
                  <a:cubicBezTo>
                    <a:pt x="388" y="512"/>
                    <a:pt x="389" y="516"/>
                    <a:pt x="388" y="518"/>
                  </a:cubicBezTo>
                  <a:cubicBezTo>
                    <a:pt x="388" y="519"/>
                    <a:pt x="386" y="518"/>
                    <a:pt x="386" y="518"/>
                  </a:cubicBezTo>
                  <a:cubicBezTo>
                    <a:pt x="385" y="519"/>
                    <a:pt x="385" y="525"/>
                    <a:pt x="384" y="527"/>
                  </a:cubicBezTo>
                  <a:cubicBezTo>
                    <a:pt x="384" y="528"/>
                    <a:pt x="380" y="529"/>
                    <a:pt x="381" y="534"/>
                  </a:cubicBezTo>
                  <a:cubicBezTo>
                    <a:pt x="377" y="534"/>
                    <a:pt x="380" y="541"/>
                    <a:pt x="374" y="541"/>
                  </a:cubicBezTo>
                  <a:cubicBezTo>
                    <a:pt x="375" y="545"/>
                    <a:pt x="373" y="546"/>
                    <a:pt x="373" y="549"/>
                  </a:cubicBezTo>
                  <a:cubicBezTo>
                    <a:pt x="368" y="548"/>
                    <a:pt x="371" y="554"/>
                    <a:pt x="366" y="553"/>
                  </a:cubicBezTo>
                  <a:cubicBezTo>
                    <a:pt x="366" y="555"/>
                    <a:pt x="366" y="556"/>
                    <a:pt x="366" y="558"/>
                  </a:cubicBezTo>
                  <a:cubicBezTo>
                    <a:pt x="365" y="558"/>
                    <a:pt x="364" y="556"/>
                    <a:pt x="363" y="556"/>
                  </a:cubicBezTo>
                  <a:cubicBezTo>
                    <a:pt x="360" y="558"/>
                    <a:pt x="362" y="559"/>
                    <a:pt x="358" y="560"/>
                  </a:cubicBezTo>
                  <a:cubicBezTo>
                    <a:pt x="358" y="560"/>
                    <a:pt x="353" y="562"/>
                    <a:pt x="353" y="562"/>
                  </a:cubicBezTo>
                  <a:cubicBezTo>
                    <a:pt x="353" y="562"/>
                    <a:pt x="354" y="563"/>
                    <a:pt x="353" y="563"/>
                  </a:cubicBezTo>
                  <a:cubicBezTo>
                    <a:pt x="352" y="564"/>
                    <a:pt x="349" y="565"/>
                    <a:pt x="348" y="566"/>
                  </a:cubicBezTo>
                  <a:cubicBezTo>
                    <a:pt x="344" y="568"/>
                    <a:pt x="343" y="573"/>
                    <a:pt x="338" y="573"/>
                  </a:cubicBezTo>
                  <a:cubicBezTo>
                    <a:pt x="339" y="577"/>
                    <a:pt x="336" y="577"/>
                    <a:pt x="337" y="580"/>
                  </a:cubicBezTo>
                  <a:cubicBezTo>
                    <a:pt x="335" y="582"/>
                    <a:pt x="334" y="581"/>
                    <a:pt x="332" y="580"/>
                  </a:cubicBezTo>
                  <a:cubicBezTo>
                    <a:pt x="333" y="582"/>
                    <a:pt x="330" y="583"/>
                    <a:pt x="331" y="584"/>
                  </a:cubicBezTo>
                  <a:cubicBezTo>
                    <a:pt x="334" y="587"/>
                    <a:pt x="330" y="585"/>
                    <a:pt x="330" y="588"/>
                  </a:cubicBezTo>
                  <a:cubicBezTo>
                    <a:pt x="329" y="590"/>
                    <a:pt x="327" y="589"/>
                    <a:pt x="327" y="590"/>
                  </a:cubicBezTo>
                  <a:cubicBezTo>
                    <a:pt x="326" y="591"/>
                    <a:pt x="327" y="592"/>
                    <a:pt x="327" y="593"/>
                  </a:cubicBezTo>
                  <a:cubicBezTo>
                    <a:pt x="326" y="594"/>
                    <a:pt x="323" y="605"/>
                    <a:pt x="324" y="608"/>
                  </a:cubicBezTo>
                  <a:cubicBezTo>
                    <a:pt x="324" y="611"/>
                    <a:pt x="325" y="611"/>
                    <a:pt x="327" y="614"/>
                  </a:cubicBezTo>
                  <a:cubicBezTo>
                    <a:pt x="327" y="618"/>
                    <a:pt x="326" y="619"/>
                    <a:pt x="327" y="622"/>
                  </a:cubicBezTo>
                  <a:cubicBezTo>
                    <a:pt x="327" y="623"/>
                    <a:pt x="328" y="628"/>
                    <a:pt x="330" y="628"/>
                  </a:cubicBezTo>
                  <a:cubicBezTo>
                    <a:pt x="334" y="628"/>
                    <a:pt x="325" y="634"/>
                    <a:pt x="332" y="635"/>
                  </a:cubicBezTo>
                  <a:cubicBezTo>
                    <a:pt x="332" y="642"/>
                    <a:pt x="333" y="647"/>
                    <a:pt x="332" y="653"/>
                  </a:cubicBezTo>
                  <a:cubicBezTo>
                    <a:pt x="332" y="657"/>
                    <a:pt x="328" y="660"/>
                    <a:pt x="328" y="664"/>
                  </a:cubicBezTo>
                  <a:cubicBezTo>
                    <a:pt x="325" y="664"/>
                    <a:pt x="320" y="668"/>
                    <a:pt x="318" y="670"/>
                  </a:cubicBezTo>
                  <a:cubicBezTo>
                    <a:pt x="317" y="671"/>
                    <a:pt x="317" y="671"/>
                    <a:pt x="318" y="671"/>
                  </a:cubicBezTo>
                  <a:cubicBezTo>
                    <a:pt x="318" y="673"/>
                    <a:pt x="316" y="672"/>
                    <a:pt x="314" y="673"/>
                  </a:cubicBezTo>
                  <a:cubicBezTo>
                    <a:pt x="313" y="673"/>
                    <a:pt x="314" y="675"/>
                    <a:pt x="313" y="675"/>
                  </a:cubicBezTo>
                  <a:cubicBezTo>
                    <a:pt x="312" y="676"/>
                    <a:pt x="310" y="673"/>
                    <a:pt x="310" y="675"/>
                  </a:cubicBezTo>
                  <a:cubicBezTo>
                    <a:pt x="310" y="677"/>
                    <a:pt x="308" y="676"/>
                    <a:pt x="307" y="677"/>
                  </a:cubicBezTo>
                  <a:cubicBezTo>
                    <a:pt x="305" y="678"/>
                    <a:pt x="305" y="682"/>
                    <a:pt x="301" y="681"/>
                  </a:cubicBezTo>
                  <a:cubicBezTo>
                    <a:pt x="300" y="689"/>
                    <a:pt x="301" y="700"/>
                    <a:pt x="303" y="712"/>
                  </a:cubicBezTo>
                  <a:cubicBezTo>
                    <a:pt x="302" y="713"/>
                    <a:pt x="300" y="714"/>
                    <a:pt x="300" y="712"/>
                  </a:cubicBezTo>
                  <a:cubicBezTo>
                    <a:pt x="298" y="711"/>
                    <a:pt x="299" y="714"/>
                    <a:pt x="299" y="715"/>
                  </a:cubicBezTo>
                  <a:cubicBezTo>
                    <a:pt x="297" y="716"/>
                    <a:pt x="295" y="714"/>
                    <a:pt x="294" y="716"/>
                  </a:cubicBezTo>
                  <a:cubicBezTo>
                    <a:pt x="294" y="718"/>
                    <a:pt x="289" y="718"/>
                    <a:pt x="287" y="720"/>
                  </a:cubicBezTo>
                  <a:cubicBezTo>
                    <a:pt x="287" y="723"/>
                    <a:pt x="287" y="726"/>
                    <a:pt x="287" y="729"/>
                  </a:cubicBezTo>
                  <a:cubicBezTo>
                    <a:pt x="284" y="729"/>
                    <a:pt x="286" y="734"/>
                    <a:pt x="285" y="736"/>
                  </a:cubicBezTo>
                  <a:cubicBezTo>
                    <a:pt x="284" y="736"/>
                    <a:pt x="282" y="737"/>
                    <a:pt x="282" y="737"/>
                  </a:cubicBezTo>
                  <a:cubicBezTo>
                    <a:pt x="281" y="739"/>
                    <a:pt x="281" y="742"/>
                    <a:pt x="279" y="744"/>
                  </a:cubicBezTo>
                  <a:cubicBezTo>
                    <a:pt x="279" y="745"/>
                    <a:pt x="279" y="746"/>
                    <a:pt x="279" y="747"/>
                  </a:cubicBezTo>
                  <a:cubicBezTo>
                    <a:pt x="279" y="747"/>
                    <a:pt x="276" y="747"/>
                    <a:pt x="276" y="747"/>
                  </a:cubicBezTo>
                  <a:cubicBezTo>
                    <a:pt x="276" y="748"/>
                    <a:pt x="277" y="750"/>
                    <a:pt x="276" y="751"/>
                  </a:cubicBezTo>
                  <a:cubicBezTo>
                    <a:pt x="276" y="752"/>
                    <a:pt x="274" y="751"/>
                    <a:pt x="273" y="751"/>
                  </a:cubicBezTo>
                  <a:cubicBezTo>
                    <a:pt x="273" y="752"/>
                    <a:pt x="274" y="754"/>
                    <a:pt x="273" y="754"/>
                  </a:cubicBezTo>
                  <a:cubicBezTo>
                    <a:pt x="273" y="754"/>
                    <a:pt x="271" y="754"/>
                    <a:pt x="271" y="754"/>
                  </a:cubicBezTo>
                  <a:cubicBezTo>
                    <a:pt x="270" y="755"/>
                    <a:pt x="268" y="757"/>
                    <a:pt x="268" y="758"/>
                  </a:cubicBezTo>
                  <a:cubicBezTo>
                    <a:pt x="268" y="760"/>
                    <a:pt x="266" y="759"/>
                    <a:pt x="265" y="760"/>
                  </a:cubicBezTo>
                  <a:cubicBezTo>
                    <a:pt x="265" y="760"/>
                    <a:pt x="265" y="762"/>
                    <a:pt x="265" y="762"/>
                  </a:cubicBezTo>
                  <a:cubicBezTo>
                    <a:pt x="264" y="763"/>
                    <a:pt x="263" y="762"/>
                    <a:pt x="262" y="762"/>
                  </a:cubicBezTo>
                  <a:cubicBezTo>
                    <a:pt x="261" y="763"/>
                    <a:pt x="260" y="764"/>
                    <a:pt x="259" y="765"/>
                  </a:cubicBezTo>
                  <a:cubicBezTo>
                    <a:pt x="259" y="766"/>
                    <a:pt x="257" y="768"/>
                    <a:pt x="257" y="768"/>
                  </a:cubicBezTo>
                  <a:cubicBezTo>
                    <a:pt x="256" y="768"/>
                    <a:pt x="252" y="769"/>
                    <a:pt x="252" y="769"/>
                  </a:cubicBezTo>
                  <a:cubicBezTo>
                    <a:pt x="251" y="769"/>
                    <a:pt x="251" y="768"/>
                    <a:pt x="250" y="769"/>
                  </a:cubicBezTo>
                  <a:cubicBezTo>
                    <a:pt x="248" y="771"/>
                    <a:pt x="247" y="770"/>
                    <a:pt x="244" y="771"/>
                  </a:cubicBezTo>
                  <a:cubicBezTo>
                    <a:pt x="243" y="771"/>
                    <a:pt x="234" y="775"/>
                    <a:pt x="231" y="771"/>
                  </a:cubicBezTo>
                  <a:cubicBezTo>
                    <a:pt x="229" y="771"/>
                    <a:pt x="231" y="773"/>
                    <a:pt x="231" y="772"/>
                  </a:cubicBezTo>
                  <a:cubicBezTo>
                    <a:pt x="229" y="776"/>
                    <a:pt x="226" y="773"/>
                    <a:pt x="222" y="774"/>
                  </a:cubicBezTo>
                  <a:cubicBezTo>
                    <a:pt x="220" y="774"/>
                    <a:pt x="221" y="775"/>
                    <a:pt x="222" y="775"/>
                  </a:cubicBezTo>
                  <a:cubicBezTo>
                    <a:pt x="220" y="777"/>
                    <a:pt x="213" y="773"/>
                    <a:pt x="209" y="774"/>
                  </a:cubicBezTo>
                  <a:cubicBezTo>
                    <a:pt x="209" y="767"/>
                    <a:pt x="203" y="763"/>
                    <a:pt x="206" y="757"/>
                  </a:cubicBezTo>
                  <a:cubicBezTo>
                    <a:pt x="203" y="754"/>
                    <a:pt x="200" y="752"/>
                    <a:pt x="200" y="746"/>
                  </a:cubicBezTo>
                  <a:cubicBezTo>
                    <a:pt x="196" y="750"/>
                    <a:pt x="200" y="748"/>
                    <a:pt x="198" y="741"/>
                  </a:cubicBezTo>
                  <a:cubicBezTo>
                    <a:pt x="196" y="735"/>
                    <a:pt x="187" y="730"/>
                    <a:pt x="189" y="722"/>
                  </a:cubicBezTo>
                  <a:cubicBezTo>
                    <a:pt x="188" y="721"/>
                    <a:pt x="188" y="725"/>
                    <a:pt x="188" y="725"/>
                  </a:cubicBezTo>
                  <a:cubicBezTo>
                    <a:pt x="185" y="724"/>
                    <a:pt x="188" y="715"/>
                    <a:pt x="185" y="719"/>
                  </a:cubicBezTo>
                  <a:cubicBezTo>
                    <a:pt x="183" y="717"/>
                    <a:pt x="183" y="712"/>
                    <a:pt x="184" y="709"/>
                  </a:cubicBezTo>
                  <a:cubicBezTo>
                    <a:pt x="184" y="705"/>
                    <a:pt x="185" y="702"/>
                    <a:pt x="182" y="696"/>
                  </a:cubicBezTo>
                  <a:cubicBezTo>
                    <a:pt x="183" y="694"/>
                    <a:pt x="179" y="696"/>
                    <a:pt x="178" y="695"/>
                  </a:cubicBezTo>
                  <a:cubicBezTo>
                    <a:pt x="177" y="694"/>
                    <a:pt x="182" y="691"/>
                    <a:pt x="175" y="692"/>
                  </a:cubicBezTo>
                  <a:cubicBezTo>
                    <a:pt x="175" y="691"/>
                    <a:pt x="176" y="689"/>
                    <a:pt x="175" y="688"/>
                  </a:cubicBezTo>
                  <a:cubicBezTo>
                    <a:pt x="175" y="688"/>
                    <a:pt x="173" y="688"/>
                    <a:pt x="172" y="688"/>
                  </a:cubicBezTo>
                  <a:cubicBezTo>
                    <a:pt x="172" y="688"/>
                    <a:pt x="176" y="682"/>
                    <a:pt x="171" y="684"/>
                  </a:cubicBezTo>
                  <a:cubicBezTo>
                    <a:pt x="171" y="681"/>
                    <a:pt x="173" y="681"/>
                    <a:pt x="172" y="678"/>
                  </a:cubicBezTo>
                  <a:cubicBezTo>
                    <a:pt x="170" y="677"/>
                    <a:pt x="173" y="671"/>
                    <a:pt x="168" y="673"/>
                  </a:cubicBezTo>
                  <a:cubicBezTo>
                    <a:pt x="168" y="659"/>
                    <a:pt x="169" y="655"/>
                    <a:pt x="175" y="647"/>
                  </a:cubicBezTo>
                  <a:cubicBezTo>
                    <a:pt x="174" y="645"/>
                    <a:pt x="177" y="640"/>
                    <a:pt x="174" y="640"/>
                  </a:cubicBezTo>
                  <a:cubicBezTo>
                    <a:pt x="174" y="638"/>
                    <a:pt x="177" y="640"/>
                    <a:pt x="178" y="639"/>
                  </a:cubicBezTo>
                  <a:cubicBezTo>
                    <a:pt x="179" y="638"/>
                    <a:pt x="178" y="636"/>
                    <a:pt x="179" y="636"/>
                  </a:cubicBezTo>
                  <a:cubicBezTo>
                    <a:pt x="179" y="634"/>
                    <a:pt x="178" y="621"/>
                    <a:pt x="177" y="625"/>
                  </a:cubicBezTo>
                  <a:cubicBezTo>
                    <a:pt x="174" y="622"/>
                    <a:pt x="175" y="619"/>
                    <a:pt x="175" y="617"/>
                  </a:cubicBezTo>
                  <a:cubicBezTo>
                    <a:pt x="175" y="613"/>
                    <a:pt x="176" y="609"/>
                    <a:pt x="175" y="607"/>
                  </a:cubicBezTo>
                  <a:cubicBezTo>
                    <a:pt x="175" y="605"/>
                    <a:pt x="173" y="606"/>
                    <a:pt x="172" y="605"/>
                  </a:cubicBezTo>
                  <a:cubicBezTo>
                    <a:pt x="172" y="605"/>
                    <a:pt x="174" y="604"/>
                    <a:pt x="174" y="602"/>
                  </a:cubicBezTo>
                  <a:cubicBezTo>
                    <a:pt x="174" y="603"/>
                    <a:pt x="172" y="602"/>
                    <a:pt x="172" y="601"/>
                  </a:cubicBezTo>
                  <a:cubicBezTo>
                    <a:pt x="172" y="598"/>
                    <a:pt x="171" y="598"/>
                    <a:pt x="170" y="597"/>
                  </a:cubicBezTo>
                  <a:cubicBezTo>
                    <a:pt x="169" y="596"/>
                    <a:pt x="170" y="595"/>
                    <a:pt x="170" y="594"/>
                  </a:cubicBezTo>
                  <a:cubicBezTo>
                    <a:pt x="169" y="594"/>
                    <a:pt x="166" y="594"/>
                    <a:pt x="167" y="593"/>
                  </a:cubicBezTo>
                  <a:cubicBezTo>
                    <a:pt x="167" y="593"/>
                    <a:pt x="168" y="593"/>
                    <a:pt x="168" y="593"/>
                  </a:cubicBezTo>
                  <a:cubicBezTo>
                    <a:pt x="166" y="590"/>
                    <a:pt x="165" y="589"/>
                    <a:pt x="161" y="587"/>
                  </a:cubicBezTo>
                  <a:cubicBezTo>
                    <a:pt x="160" y="587"/>
                    <a:pt x="161" y="586"/>
                    <a:pt x="160" y="586"/>
                  </a:cubicBezTo>
                  <a:cubicBezTo>
                    <a:pt x="158" y="586"/>
                    <a:pt x="158" y="582"/>
                    <a:pt x="156" y="583"/>
                  </a:cubicBezTo>
                  <a:cubicBezTo>
                    <a:pt x="153" y="571"/>
                    <a:pt x="156" y="561"/>
                    <a:pt x="156" y="548"/>
                  </a:cubicBezTo>
                  <a:cubicBezTo>
                    <a:pt x="155" y="545"/>
                    <a:pt x="152" y="550"/>
                    <a:pt x="153" y="544"/>
                  </a:cubicBezTo>
                  <a:cubicBezTo>
                    <a:pt x="145" y="544"/>
                    <a:pt x="138" y="543"/>
                    <a:pt x="133" y="541"/>
                  </a:cubicBezTo>
                  <a:cubicBezTo>
                    <a:pt x="135" y="533"/>
                    <a:pt x="129" y="541"/>
                    <a:pt x="130" y="534"/>
                  </a:cubicBezTo>
                  <a:cubicBezTo>
                    <a:pt x="124" y="532"/>
                    <a:pt x="123" y="530"/>
                    <a:pt x="115" y="532"/>
                  </a:cubicBezTo>
                  <a:cubicBezTo>
                    <a:pt x="114" y="533"/>
                    <a:pt x="111" y="533"/>
                    <a:pt x="109" y="534"/>
                  </a:cubicBezTo>
                  <a:cubicBezTo>
                    <a:pt x="109" y="534"/>
                    <a:pt x="105" y="536"/>
                    <a:pt x="101" y="535"/>
                  </a:cubicBezTo>
                  <a:cubicBezTo>
                    <a:pt x="103" y="539"/>
                    <a:pt x="105" y="536"/>
                    <a:pt x="98" y="538"/>
                  </a:cubicBezTo>
                  <a:cubicBezTo>
                    <a:pt x="93" y="539"/>
                    <a:pt x="90" y="540"/>
                    <a:pt x="83" y="541"/>
                  </a:cubicBezTo>
                  <a:cubicBezTo>
                    <a:pt x="80" y="541"/>
                    <a:pt x="80" y="540"/>
                    <a:pt x="78" y="539"/>
                  </a:cubicBezTo>
                  <a:cubicBezTo>
                    <a:pt x="69" y="538"/>
                    <a:pt x="60" y="544"/>
                    <a:pt x="52" y="542"/>
                  </a:cubicBezTo>
                  <a:cubicBezTo>
                    <a:pt x="52" y="537"/>
                    <a:pt x="47" y="539"/>
                    <a:pt x="45" y="538"/>
                  </a:cubicBezTo>
                  <a:cubicBezTo>
                    <a:pt x="44" y="538"/>
                    <a:pt x="45" y="535"/>
                    <a:pt x="45" y="535"/>
                  </a:cubicBezTo>
                  <a:cubicBezTo>
                    <a:pt x="44" y="534"/>
                    <a:pt x="41" y="536"/>
                    <a:pt x="41" y="535"/>
                  </a:cubicBezTo>
                  <a:cubicBezTo>
                    <a:pt x="40" y="535"/>
                    <a:pt x="41" y="533"/>
                    <a:pt x="41" y="532"/>
                  </a:cubicBezTo>
                  <a:cubicBezTo>
                    <a:pt x="39" y="531"/>
                    <a:pt x="38" y="533"/>
                    <a:pt x="38" y="531"/>
                  </a:cubicBezTo>
                  <a:cubicBezTo>
                    <a:pt x="38" y="531"/>
                    <a:pt x="35" y="528"/>
                    <a:pt x="35" y="528"/>
                  </a:cubicBezTo>
                  <a:cubicBezTo>
                    <a:pt x="34" y="528"/>
                    <a:pt x="35" y="527"/>
                    <a:pt x="34" y="527"/>
                  </a:cubicBezTo>
                  <a:cubicBezTo>
                    <a:pt x="32" y="527"/>
                    <a:pt x="33" y="525"/>
                    <a:pt x="32" y="524"/>
                  </a:cubicBezTo>
                  <a:cubicBezTo>
                    <a:pt x="31" y="522"/>
                    <a:pt x="30" y="524"/>
                    <a:pt x="29" y="523"/>
                  </a:cubicBezTo>
                  <a:cubicBezTo>
                    <a:pt x="29" y="522"/>
                    <a:pt x="30" y="520"/>
                    <a:pt x="29" y="520"/>
                  </a:cubicBezTo>
                  <a:cubicBezTo>
                    <a:pt x="28" y="518"/>
                    <a:pt x="26" y="520"/>
                    <a:pt x="26" y="518"/>
                  </a:cubicBezTo>
                  <a:cubicBezTo>
                    <a:pt x="26" y="518"/>
                    <a:pt x="28" y="516"/>
                    <a:pt x="28" y="517"/>
                  </a:cubicBezTo>
                  <a:cubicBezTo>
                    <a:pt x="26" y="512"/>
                    <a:pt x="20" y="513"/>
                    <a:pt x="21" y="508"/>
                  </a:cubicBezTo>
                  <a:cubicBezTo>
                    <a:pt x="14" y="510"/>
                    <a:pt x="17" y="503"/>
                    <a:pt x="11" y="504"/>
                  </a:cubicBezTo>
                  <a:cubicBezTo>
                    <a:pt x="12" y="503"/>
                    <a:pt x="13" y="502"/>
                    <a:pt x="12" y="500"/>
                  </a:cubicBezTo>
                  <a:cubicBezTo>
                    <a:pt x="12" y="498"/>
                    <a:pt x="9" y="499"/>
                    <a:pt x="7" y="499"/>
                  </a:cubicBezTo>
                  <a:cubicBezTo>
                    <a:pt x="8" y="496"/>
                    <a:pt x="4" y="495"/>
                    <a:pt x="4" y="494"/>
                  </a:cubicBezTo>
                  <a:cubicBezTo>
                    <a:pt x="4" y="492"/>
                    <a:pt x="6" y="492"/>
                    <a:pt x="4" y="489"/>
                  </a:cubicBezTo>
                  <a:cubicBezTo>
                    <a:pt x="4" y="488"/>
                    <a:pt x="3" y="489"/>
                    <a:pt x="3" y="487"/>
                  </a:cubicBezTo>
                  <a:cubicBezTo>
                    <a:pt x="3" y="486"/>
                    <a:pt x="1" y="483"/>
                    <a:pt x="0" y="482"/>
                  </a:cubicBezTo>
                  <a:cubicBezTo>
                    <a:pt x="0" y="480"/>
                    <a:pt x="3" y="481"/>
                    <a:pt x="4" y="480"/>
                  </a:cubicBezTo>
                  <a:cubicBezTo>
                    <a:pt x="5" y="480"/>
                    <a:pt x="4" y="476"/>
                    <a:pt x="7" y="476"/>
                  </a:cubicBezTo>
                  <a:cubicBezTo>
                    <a:pt x="7" y="468"/>
                    <a:pt x="7" y="460"/>
                    <a:pt x="7" y="452"/>
                  </a:cubicBezTo>
                  <a:cubicBezTo>
                    <a:pt x="7" y="451"/>
                    <a:pt x="4" y="452"/>
                    <a:pt x="4" y="451"/>
                  </a:cubicBezTo>
                  <a:cubicBezTo>
                    <a:pt x="4" y="451"/>
                    <a:pt x="5" y="449"/>
                    <a:pt x="5" y="448"/>
                  </a:cubicBezTo>
                  <a:cubicBezTo>
                    <a:pt x="6" y="446"/>
                    <a:pt x="4" y="445"/>
                    <a:pt x="4" y="443"/>
                  </a:cubicBezTo>
                  <a:cubicBezTo>
                    <a:pt x="9" y="448"/>
                    <a:pt x="4" y="432"/>
                    <a:pt x="10" y="438"/>
                  </a:cubicBezTo>
                  <a:cubicBezTo>
                    <a:pt x="11" y="437"/>
                    <a:pt x="9" y="432"/>
                    <a:pt x="11" y="430"/>
                  </a:cubicBezTo>
                  <a:cubicBezTo>
                    <a:pt x="11" y="430"/>
                    <a:pt x="14" y="430"/>
                    <a:pt x="14" y="430"/>
                  </a:cubicBezTo>
                  <a:cubicBezTo>
                    <a:pt x="14" y="429"/>
                    <a:pt x="12" y="427"/>
                    <a:pt x="12" y="426"/>
                  </a:cubicBezTo>
                  <a:cubicBezTo>
                    <a:pt x="18" y="425"/>
                    <a:pt x="17" y="417"/>
                    <a:pt x="22" y="416"/>
                  </a:cubicBezTo>
                  <a:cubicBezTo>
                    <a:pt x="22" y="411"/>
                    <a:pt x="27" y="411"/>
                    <a:pt x="26" y="406"/>
                  </a:cubicBezTo>
                  <a:cubicBezTo>
                    <a:pt x="29" y="407"/>
                    <a:pt x="29" y="405"/>
                    <a:pt x="29" y="403"/>
                  </a:cubicBezTo>
                  <a:cubicBezTo>
                    <a:pt x="38" y="402"/>
                    <a:pt x="44" y="400"/>
                    <a:pt x="43" y="389"/>
                  </a:cubicBezTo>
                  <a:cubicBezTo>
                    <a:pt x="49" y="391"/>
                    <a:pt x="44" y="381"/>
                    <a:pt x="49" y="382"/>
                  </a:cubicBezTo>
                  <a:cubicBezTo>
                    <a:pt x="49" y="379"/>
                    <a:pt x="49" y="377"/>
                    <a:pt x="49" y="374"/>
                  </a:cubicBezTo>
                  <a:cubicBezTo>
                    <a:pt x="51" y="374"/>
                    <a:pt x="52" y="372"/>
                    <a:pt x="55" y="372"/>
                  </a:cubicBezTo>
                  <a:cubicBezTo>
                    <a:pt x="57" y="370"/>
                    <a:pt x="59" y="367"/>
                    <a:pt x="62" y="364"/>
                  </a:cubicBezTo>
                  <a:cubicBezTo>
                    <a:pt x="62" y="363"/>
                    <a:pt x="63" y="364"/>
                    <a:pt x="63" y="363"/>
                  </a:cubicBezTo>
                  <a:cubicBezTo>
                    <a:pt x="63" y="361"/>
                    <a:pt x="67" y="361"/>
                    <a:pt x="66" y="358"/>
                  </a:cubicBezTo>
                  <a:cubicBezTo>
                    <a:pt x="72" y="360"/>
                    <a:pt x="73" y="355"/>
                    <a:pt x="78" y="356"/>
                  </a:cubicBezTo>
                  <a:cubicBezTo>
                    <a:pt x="76" y="361"/>
                    <a:pt x="85" y="356"/>
                    <a:pt x="83" y="361"/>
                  </a:cubicBezTo>
                  <a:cubicBezTo>
                    <a:pt x="85" y="358"/>
                    <a:pt x="97" y="363"/>
                    <a:pt x="97" y="357"/>
                  </a:cubicBezTo>
                  <a:cubicBezTo>
                    <a:pt x="103" y="356"/>
                    <a:pt x="109" y="354"/>
                    <a:pt x="112" y="350"/>
                  </a:cubicBezTo>
                  <a:cubicBezTo>
                    <a:pt x="114" y="350"/>
                    <a:pt x="116" y="350"/>
                    <a:pt x="116" y="349"/>
                  </a:cubicBezTo>
                  <a:cubicBezTo>
                    <a:pt x="119" y="349"/>
                    <a:pt x="119" y="350"/>
                    <a:pt x="122" y="350"/>
                  </a:cubicBezTo>
                  <a:cubicBezTo>
                    <a:pt x="125" y="350"/>
                    <a:pt x="128" y="348"/>
                    <a:pt x="130" y="349"/>
                  </a:cubicBezTo>
                  <a:cubicBezTo>
                    <a:pt x="130" y="349"/>
                    <a:pt x="131" y="350"/>
                    <a:pt x="132" y="350"/>
                  </a:cubicBezTo>
                  <a:cubicBezTo>
                    <a:pt x="135" y="350"/>
                    <a:pt x="141" y="352"/>
                    <a:pt x="147" y="351"/>
                  </a:cubicBezTo>
                  <a:cubicBezTo>
                    <a:pt x="150" y="351"/>
                    <a:pt x="154" y="347"/>
                    <a:pt x="157" y="350"/>
                  </a:cubicBezTo>
                  <a:cubicBezTo>
                    <a:pt x="159" y="352"/>
                    <a:pt x="158" y="350"/>
                    <a:pt x="163" y="350"/>
                  </a:cubicBezTo>
                  <a:cubicBezTo>
                    <a:pt x="163" y="351"/>
                    <a:pt x="164" y="351"/>
                    <a:pt x="164" y="353"/>
                  </a:cubicBezTo>
                  <a:cubicBezTo>
                    <a:pt x="164" y="353"/>
                    <a:pt x="161" y="354"/>
                    <a:pt x="161" y="354"/>
                  </a:cubicBezTo>
                  <a:cubicBezTo>
                    <a:pt x="161" y="356"/>
                    <a:pt x="162" y="355"/>
                    <a:pt x="163" y="356"/>
                  </a:cubicBezTo>
                  <a:cubicBezTo>
                    <a:pt x="163" y="357"/>
                    <a:pt x="161" y="357"/>
                    <a:pt x="161" y="357"/>
                  </a:cubicBezTo>
                  <a:cubicBezTo>
                    <a:pt x="161" y="358"/>
                    <a:pt x="163" y="358"/>
                    <a:pt x="163" y="360"/>
                  </a:cubicBezTo>
                  <a:cubicBezTo>
                    <a:pt x="162" y="364"/>
                    <a:pt x="160" y="366"/>
                    <a:pt x="164" y="371"/>
                  </a:cubicBezTo>
                  <a:cubicBezTo>
                    <a:pt x="165" y="374"/>
                    <a:pt x="166" y="369"/>
                    <a:pt x="168" y="372"/>
                  </a:cubicBezTo>
                  <a:cubicBezTo>
                    <a:pt x="168" y="374"/>
                    <a:pt x="171" y="373"/>
                    <a:pt x="171" y="374"/>
                  </a:cubicBezTo>
                  <a:cubicBezTo>
                    <a:pt x="171" y="374"/>
                    <a:pt x="171" y="376"/>
                    <a:pt x="171" y="377"/>
                  </a:cubicBezTo>
                  <a:cubicBezTo>
                    <a:pt x="172" y="377"/>
                    <a:pt x="175" y="376"/>
                    <a:pt x="175" y="378"/>
                  </a:cubicBezTo>
                  <a:cubicBezTo>
                    <a:pt x="180" y="376"/>
                    <a:pt x="183" y="382"/>
                    <a:pt x="185" y="378"/>
                  </a:cubicBezTo>
                  <a:cubicBezTo>
                    <a:pt x="187" y="378"/>
                    <a:pt x="186" y="380"/>
                    <a:pt x="186" y="381"/>
                  </a:cubicBezTo>
                  <a:cubicBezTo>
                    <a:pt x="189" y="382"/>
                    <a:pt x="190" y="381"/>
                    <a:pt x="193" y="382"/>
                  </a:cubicBezTo>
                  <a:cubicBezTo>
                    <a:pt x="194" y="383"/>
                    <a:pt x="194" y="385"/>
                    <a:pt x="195" y="385"/>
                  </a:cubicBezTo>
                  <a:cubicBezTo>
                    <a:pt x="195" y="385"/>
                    <a:pt x="197" y="385"/>
                    <a:pt x="198" y="385"/>
                  </a:cubicBezTo>
                  <a:cubicBezTo>
                    <a:pt x="199" y="387"/>
                    <a:pt x="200" y="385"/>
                    <a:pt x="202" y="386"/>
                  </a:cubicBezTo>
                  <a:cubicBezTo>
                    <a:pt x="202" y="387"/>
                    <a:pt x="203" y="389"/>
                    <a:pt x="203" y="389"/>
                  </a:cubicBezTo>
                  <a:cubicBezTo>
                    <a:pt x="204" y="389"/>
                    <a:pt x="206" y="388"/>
                    <a:pt x="207" y="388"/>
                  </a:cubicBezTo>
                  <a:cubicBezTo>
                    <a:pt x="207" y="388"/>
                    <a:pt x="208" y="389"/>
                    <a:pt x="209" y="389"/>
                  </a:cubicBezTo>
                  <a:cubicBezTo>
                    <a:pt x="210" y="389"/>
                    <a:pt x="211" y="389"/>
                    <a:pt x="212" y="389"/>
                  </a:cubicBezTo>
                  <a:cubicBezTo>
                    <a:pt x="212" y="388"/>
                    <a:pt x="214" y="387"/>
                    <a:pt x="214" y="386"/>
                  </a:cubicBezTo>
                  <a:cubicBezTo>
                    <a:pt x="214" y="386"/>
                    <a:pt x="217" y="386"/>
                    <a:pt x="216" y="385"/>
                  </a:cubicBezTo>
                  <a:cubicBezTo>
                    <a:pt x="212" y="382"/>
                    <a:pt x="220" y="383"/>
                    <a:pt x="220" y="378"/>
                  </a:cubicBezTo>
                  <a:cubicBezTo>
                    <a:pt x="224" y="379"/>
                    <a:pt x="224" y="375"/>
                    <a:pt x="229" y="377"/>
                  </a:cubicBezTo>
                  <a:cubicBezTo>
                    <a:pt x="229" y="377"/>
                    <a:pt x="230" y="378"/>
                    <a:pt x="230" y="378"/>
                  </a:cubicBezTo>
                  <a:cubicBezTo>
                    <a:pt x="232" y="378"/>
                    <a:pt x="234" y="377"/>
                    <a:pt x="236" y="378"/>
                  </a:cubicBezTo>
                  <a:cubicBezTo>
                    <a:pt x="236" y="378"/>
                    <a:pt x="238" y="381"/>
                    <a:pt x="238" y="381"/>
                  </a:cubicBezTo>
                  <a:cubicBezTo>
                    <a:pt x="239" y="381"/>
                    <a:pt x="241" y="379"/>
                    <a:pt x="243" y="379"/>
                  </a:cubicBezTo>
                  <a:cubicBezTo>
                    <a:pt x="243" y="379"/>
                    <a:pt x="242" y="382"/>
                    <a:pt x="243" y="382"/>
                  </a:cubicBezTo>
                  <a:cubicBezTo>
                    <a:pt x="244" y="382"/>
                    <a:pt x="246" y="380"/>
                    <a:pt x="248" y="381"/>
                  </a:cubicBezTo>
                  <a:cubicBezTo>
                    <a:pt x="249" y="382"/>
                    <a:pt x="245" y="382"/>
                    <a:pt x="245" y="382"/>
                  </a:cubicBezTo>
                  <a:cubicBezTo>
                    <a:pt x="246" y="385"/>
                    <a:pt x="255" y="385"/>
                    <a:pt x="259" y="385"/>
                  </a:cubicBezTo>
                  <a:cubicBezTo>
                    <a:pt x="259" y="391"/>
                    <a:pt x="271" y="389"/>
                    <a:pt x="273" y="385"/>
                  </a:cubicBezTo>
                  <a:cubicBezTo>
                    <a:pt x="274" y="386"/>
                    <a:pt x="280" y="383"/>
                    <a:pt x="282" y="385"/>
                  </a:cubicBezTo>
                  <a:cubicBezTo>
                    <a:pt x="283" y="387"/>
                    <a:pt x="282" y="385"/>
                    <a:pt x="285" y="385"/>
                  </a:cubicBezTo>
                  <a:cubicBezTo>
                    <a:pt x="287" y="385"/>
                    <a:pt x="289" y="387"/>
                    <a:pt x="292" y="386"/>
                  </a:cubicBezTo>
                  <a:cubicBezTo>
                    <a:pt x="294" y="386"/>
                    <a:pt x="295" y="384"/>
                    <a:pt x="299" y="384"/>
                  </a:cubicBezTo>
                  <a:cubicBezTo>
                    <a:pt x="300" y="380"/>
                    <a:pt x="299" y="376"/>
                    <a:pt x="303" y="375"/>
                  </a:cubicBezTo>
                  <a:cubicBezTo>
                    <a:pt x="303" y="373"/>
                    <a:pt x="301" y="372"/>
                    <a:pt x="301" y="370"/>
                  </a:cubicBezTo>
                  <a:cubicBezTo>
                    <a:pt x="306" y="370"/>
                    <a:pt x="306" y="361"/>
                    <a:pt x="310" y="365"/>
                  </a:cubicBezTo>
                  <a:cubicBezTo>
                    <a:pt x="311" y="360"/>
                    <a:pt x="308" y="359"/>
                    <a:pt x="304" y="358"/>
                  </a:cubicBezTo>
                  <a:cubicBezTo>
                    <a:pt x="305" y="357"/>
                    <a:pt x="306" y="355"/>
                    <a:pt x="306" y="353"/>
                  </a:cubicBezTo>
                  <a:cubicBezTo>
                    <a:pt x="304" y="349"/>
                    <a:pt x="296" y="351"/>
                    <a:pt x="294" y="347"/>
                  </a:cubicBezTo>
                  <a:cubicBezTo>
                    <a:pt x="292" y="349"/>
                    <a:pt x="287" y="348"/>
                    <a:pt x="286" y="351"/>
                  </a:cubicBezTo>
                  <a:cubicBezTo>
                    <a:pt x="284" y="352"/>
                    <a:pt x="285" y="349"/>
                    <a:pt x="285" y="349"/>
                  </a:cubicBezTo>
                  <a:cubicBezTo>
                    <a:pt x="282" y="347"/>
                    <a:pt x="278" y="350"/>
                    <a:pt x="275" y="349"/>
                  </a:cubicBezTo>
                  <a:cubicBezTo>
                    <a:pt x="273" y="349"/>
                    <a:pt x="273" y="352"/>
                    <a:pt x="271" y="351"/>
                  </a:cubicBezTo>
                  <a:cubicBezTo>
                    <a:pt x="267" y="352"/>
                    <a:pt x="267" y="346"/>
                    <a:pt x="261" y="347"/>
                  </a:cubicBezTo>
                  <a:cubicBezTo>
                    <a:pt x="261" y="345"/>
                    <a:pt x="259" y="344"/>
                    <a:pt x="259" y="342"/>
                  </a:cubicBezTo>
                  <a:cubicBezTo>
                    <a:pt x="258" y="342"/>
                    <a:pt x="257" y="341"/>
                    <a:pt x="257" y="340"/>
                  </a:cubicBezTo>
                  <a:cubicBezTo>
                    <a:pt x="256" y="338"/>
                    <a:pt x="254" y="338"/>
                    <a:pt x="251" y="337"/>
                  </a:cubicBezTo>
                  <a:cubicBezTo>
                    <a:pt x="254" y="334"/>
                    <a:pt x="252" y="326"/>
                    <a:pt x="251" y="322"/>
                  </a:cubicBezTo>
                  <a:cubicBezTo>
                    <a:pt x="247" y="324"/>
                    <a:pt x="243" y="319"/>
                    <a:pt x="243" y="326"/>
                  </a:cubicBezTo>
                  <a:cubicBezTo>
                    <a:pt x="238" y="324"/>
                    <a:pt x="238" y="327"/>
                    <a:pt x="234" y="325"/>
                  </a:cubicBezTo>
                  <a:cubicBezTo>
                    <a:pt x="234" y="326"/>
                    <a:pt x="234" y="327"/>
                    <a:pt x="233" y="328"/>
                  </a:cubicBezTo>
                  <a:cubicBezTo>
                    <a:pt x="234" y="328"/>
                    <a:pt x="235" y="329"/>
                    <a:pt x="236" y="330"/>
                  </a:cubicBezTo>
                  <a:cubicBezTo>
                    <a:pt x="236" y="331"/>
                    <a:pt x="235" y="334"/>
                    <a:pt x="238" y="333"/>
                  </a:cubicBezTo>
                  <a:cubicBezTo>
                    <a:pt x="237" y="338"/>
                    <a:pt x="237" y="336"/>
                    <a:pt x="240" y="339"/>
                  </a:cubicBezTo>
                  <a:cubicBezTo>
                    <a:pt x="241" y="342"/>
                    <a:pt x="238" y="341"/>
                    <a:pt x="237" y="342"/>
                  </a:cubicBezTo>
                  <a:cubicBezTo>
                    <a:pt x="237" y="342"/>
                    <a:pt x="235" y="347"/>
                    <a:pt x="234" y="346"/>
                  </a:cubicBezTo>
                  <a:cubicBezTo>
                    <a:pt x="231" y="343"/>
                    <a:pt x="234" y="349"/>
                    <a:pt x="229" y="349"/>
                  </a:cubicBezTo>
                  <a:cubicBezTo>
                    <a:pt x="228" y="347"/>
                    <a:pt x="227" y="346"/>
                    <a:pt x="226" y="346"/>
                  </a:cubicBezTo>
                  <a:cubicBezTo>
                    <a:pt x="225" y="343"/>
                    <a:pt x="227" y="343"/>
                    <a:pt x="229" y="343"/>
                  </a:cubicBezTo>
                  <a:cubicBezTo>
                    <a:pt x="227" y="341"/>
                    <a:pt x="222" y="339"/>
                    <a:pt x="226" y="336"/>
                  </a:cubicBezTo>
                  <a:cubicBezTo>
                    <a:pt x="224" y="335"/>
                    <a:pt x="221" y="337"/>
                    <a:pt x="220" y="336"/>
                  </a:cubicBezTo>
                  <a:cubicBezTo>
                    <a:pt x="219" y="335"/>
                    <a:pt x="223" y="334"/>
                    <a:pt x="223" y="335"/>
                  </a:cubicBezTo>
                  <a:cubicBezTo>
                    <a:pt x="223" y="334"/>
                    <a:pt x="219" y="331"/>
                    <a:pt x="216" y="329"/>
                  </a:cubicBezTo>
                  <a:cubicBezTo>
                    <a:pt x="217" y="322"/>
                    <a:pt x="213" y="321"/>
                    <a:pt x="213" y="315"/>
                  </a:cubicBezTo>
                  <a:cubicBezTo>
                    <a:pt x="214" y="313"/>
                    <a:pt x="209" y="314"/>
                    <a:pt x="209" y="313"/>
                  </a:cubicBezTo>
                  <a:cubicBezTo>
                    <a:pt x="209" y="313"/>
                    <a:pt x="211" y="311"/>
                    <a:pt x="210" y="311"/>
                  </a:cubicBezTo>
                  <a:cubicBezTo>
                    <a:pt x="207" y="308"/>
                    <a:pt x="207" y="311"/>
                    <a:pt x="205" y="309"/>
                  </a:cubicBezTo>
                  <a:cubicBezTo>
                    <a:pt x="204" y="309"/>
                    <a:pt x="206" y="307"/>
                    <a:pt x="206" y="306"/>
                  </a:cubicBezTo>
                  <a:cubicBezTo>
                    <a:pt x="206" y="305"/>
                    <a:pt x="204" y="308"/>
                    <a:pt x="205" y="308"/>
                  </a:cubicBezTo>
                  <a:cubicBezTo>
                    <a:pt x="203" y="308"/>
                    <a:pt x="204" y="306"/>
                    <a:pt x="203" y="305"/>
                  </a:cubicBezTo>
                  <a:cubicBezTo>
                    <a:pt x="198" y="306"/>
                    <a:pt x="198" y="301"/>
                    <a:pt x="192" y="302"/>
                  </a:cubicBezTo>
                  <a:cubicBezTo>
                    <a:pt x="192" y="301"/>
                    <a:pt x="190" y="300"/>
                    <a:pt x="189" y="299"/>
                  </a:cubicBezTo>
                  <a:cubicBezTo>
                    <a:pt x="189" y="299"/>
                    <a:pt x="190" y="297"/>
                    <a:pt x="189" y="297"/>
                  </a:cubicBezTo>
                  <a:cubicBezTo>
                    <a:pt x="189" y="296"/>
                    <a:pt x="187" y="297"/>
                    <a:pt x="186" y="297"/>
                  </a:cubicBezTo>
                  <a:cubicBezTo>
                    <a:pt x="186" y="296"/>
                    <a:pt x="186" y="291"/>
                    <a:pt x="185" y="292"/>
                  </a:cubicBezTo>
                  <a:cubicBezTo>
                    <a:pt x="184" y="294"/>
                    <a:pt x="183" y="293"/>
                    <a:pt x="182" y="291"/>
                  </a:cubicBezTo>
                  <a:cubicBezTo>
                    <a:pt x="182" y="290"/>
                    <a:pt x="180" y="290"/>
                    <a:pt x="181" y="288"/>
                  </a:cubicBezTo>
                  <a:cubicBezTo>
                    <a:pt x="176" y="288"/>
                    <a:pt x="177" y="290"/>
                    <a:pt x="172" y="288"/>
                  </a:cubicBezTo>
                  <a:cubicBezTo>
                    <a:pt x="171" y="289"/>
                    <a:pt x="171" y="291"/>
                    <a:pt x="170" y="291"/>
                  </a:cubicBezTo>
                  <a:cubicBezTo>
                    <a:pt x="168" y="295"/>
                    <a:pt x="172" y="294"/>
                    <a:pt x="172" y="297"/>
                  </a:cubicBezTo>
                  <a:cubicBezTo>
                    <a:pt x="172" y="297"/>
                    <a:pt x="175" y="300"/>
                    <a:pt x="175" y="301"/>
                  </a:cubicBezTo>
                  <a:cubicBezTo>
                    <a:pt x="176" y="302"/>
                    <a:pt x="176" y="302"/>
                    <a:pt x="178" y="302"/>
                  </a:cubicBezTo>
                  <a:cubicBezTo>
                    <a:pt x="176" y="306"/>
                    <a:pt x="181" y="306"/>
                    <a:pt x="182" y="308"/>
                  </a:cubicBezTo>
                  <a:cubicBezTo>
                    <a:pt x="183" y="308"/>
                    <a:pt x="184" y="314"/>
                    <a:pt x="185" y="312"/>
                  </a:cubicBezTo>
                  <a:cubicBezTo>
                    <a:pt x="187" y="310"/>
                    <a:pt x="185" y="312"/>
                    <a:pt x="186" y="313"/>
                  </a:cubicBezTo>
                  <a:cubicBezTo>
                    <a:pt x="188" y="315"/>
                    <a:pt x="191" y="314"/>
                    <a:pt x="192" y="318"/>
                  </a:cubicBezTo>
                  <a:cubicBezTo>
                    <a:pt x="194" y="317"/>
                    <a:pt x="194" y="319"/>
                    <a:pt x="195" y="319"/>
                  </a:cubicBezTo>
                  <a:cubicBezTo>
                    <a:pt x="196" y="319"/>
                    <a:pt x="197" y="318"/>
                    <a:pt x="196" y="318"/>
                  </a:cubicBezTo>
                  <a:cubicBezTo>
                    <a:pt x="198" y="318"/>
                    <a:pt x="198" y="322"/>
                    <a:pt x="199" y="319"/>
                  </a:cubicBezTo>
                  <a:cubicBezTo>
                    <a:pt x="202" y="319"/>
                    <a:pt x="198" y="325"/>
                    <a:pt x="203" y="323"/>
                  </a:cubicBezTo>
                  <a:cubicBezTo>
                    <a:pt x="203" y="326"/>
                    <a:pt x="197" y="324"/>
                    <a:pt x="195" y="325"/>
                  </a:cubicBezTo>
                  <a:cubicBezTo>
                    <a:pt x="196" y="326"/>
                    <a:pt x="197" y="326"/>
                    <a:pt x="198" y="328"/>
                  </a:cubicBezTo>
                  <a:cubicBezTo>
                    <a:pt x="199" y="330"/>
                    <a:pt x="195" y="335"/>
                    <a:pt x="198" y="335"/>
                  </a:cubicBezTo>
                  <a:cubicBezTo>
                    <a:pt x="196" y="337"/>
                    <a:pt x="193" y="337"/>
                    <a:pt x="191" y="337"/>
                  </a:cubicBezTo>
                  <a:cubicBezTo>
                    <a:pt x="193" y="336"/>
                    <a:pt x="191" y="332"/>
                    <a:pt x="193" y="332"/>
                  </a:cubicBezTo>
                  <a:cubicBezTo>
                    <a:pt x="192" y="331"/>
                    <a:pt x="193" y="328"/>
                    <a:pt x="191" y="328"/>
                  </a:cubicBezTo>
                  <a:cubicBezTo>
                    <a:pt x="188" y="327"/>
                    <a:pt x="192" y="325"/>
                    <a:pt x="188" y="323"/>
                  </a:cubicBezTo>
                  <a:cubicBezTo>
                    <a:pt x="186" y="322"/>
                    <a:pt x="183" y="323"/>
                    <a:pt x="184" y="319"/>
                  </a:cubicBezTo>
                  <a:cubicBezTo>
                    <a:pt x="178" y="320"/>
                    <a:pt x="177" y="316"/>
                    <a:pt x="172" y="316"/>
                  </a:cubicBezTo>
                  <a:cubicBezTo>
                    <a:pt x="172" y="313"/>
                    <a:pt x="169" y="311"/>
                    <a:pt x="167" y="308"/>
                  </a:cubicBezTo>
                  <a:cubicBezTo>
                    <a:pt x="166" y="307"/>
                    <a:pt x="165" y="308"/>
                    <a:pt x="165" y="306"/>
                  </a:cubicBezTo>
                  <a:cubicBezTo>
                    <a:pt x="165" y="305"/>
                    <a:pt x="163" y="306"/>
                    <a:pt x="163" y="305"/>
                  </a:cubicBezTo>
                  <a:cubicBezTo>
                    <a:pt x="162" y="305"/>
                    <a:pt x="163" y="303"/>
                    <a:pt x="163" y="302"/>
                  </a:cubicBezTo>
                  <a:cubicBezTo>
                    <a:pt x="161" y="301"/>
                    <a:pt x="158" y="303"/>
                    <a:pt x="157" y="302"/>
                  </a:cubicBezTo>
                  <a:cubicBezTo>
                    <a:pt x="156" y="302"/>
                    <a:pt x="159" y="300"/>
                    <a:pt x="160" y="301"/>
                  </a:cubicBezTo>
                  <a:cubicBezTo>
                    <a:pt x="158" y="298"/>
                    <a:pt x="150" y="298"/>
                    <a:pt x="146" y="299"/>
                  </a:cubicBezTo>
                  <a:cubicBezTo>
                    <a:pt x="145" y="300"/>
                    <a:pt x="148" y="301"/>
                    <a:pt x="149" y="301"/>
                  </a:cubicBezTo>
                  <a:cubicBezTo>
                    <a:pt x="147" y="303"/>
                    <a:pt x="146" y="301"/>
                    <a:pt x="144" y="302"/>
                  </a:cubicBezTo>
                  <a:cubicBezTo>
                    <a:pt x="141" y="304"/>
                    <a:pt x="141" y="308"/>
                    <a:pt x="139" y="308"/>
                  </a:cubicBezTo>
                  <a:cubicBezTo>
                    <a:pt x="133" y="308"/>
                    <a:pt x="132" y="303"/>
                    <a:pt x="125" y="304"/>
                  </a:cubicBezTo>
                  <a:cubicBezTo>
                    <a:pt x="123" y="304"/>
                    <a:pt x="124" y="308"/>
                    <a:pt x="119" y="306"/>
                  </a:cubicBezTo>
                  <a:cubicBezTo>
                    <a:pt x="119" y="310"/>
                    <a:pt x="119" y="313"/>
                    <a:pt x="119" y="316"/>
                  </a:cubicBezTo>
                  <a:cubicBezTo>
                    <a:pt x="115" y="318"/>
                    <a:pt x="106" y="316"/>
                    <a:pt x="108" y="325"/>
                  </a:cubicBezTo>
                  <a:cubicBezTo>
                    <a:pt x="99" y="323"/>
                    <a:pt x="106" y="330"/>
                    <a:pt x="98" y="330"/>
                  </a:cubicBezTo>
                  <a:cubicBezTo>
                    <a:pt x="98" y="332"/>
                    <a:pt x="103" y="336"/>
                    <a:pt x="99" y="336"/>
                  </a:cubicBezTo>
                  <a:cubicBezTo>
                    <a:pt x="99" y="341"/>
                    <a:pt x="97" y="336"/>
                    <a:pt x="94" y="340"/>
                  </a:cubicBezTo>
                  <a:cubicBezTo>
                    <a:pt x="94" y="342"/>
                    <a:pt x="94" y="343"/>
                    <a:pt x="95" y="343"/>
                  </a:cubicBezTo>
                  <a:cubicBezTo>
                    <a:pt x="95" y="346"/>
                    <a:pt x="90" y="344"/>
                    <a:pt x="88" y="344"/>
                  </a:cubicBezTo>
                  <a:cubicBezTo>
                    <a:pt x="87" y="345"/>
                    <a:pt x="87" y="348"/>
                    <a:pt x="85" y="349"/>
                  </a:cubicBezTo>
                  <a:cubicBezTo>
                    <a:pt x="81" y="351"/>
                    <a:pt x="74" y="347"/>
                    <a:pt x="70" y="353"/>
                  </a:cubicBezTo>
                  <a:cubicBezTo>
                    <a:pt x="68" y="351"/>
                    <a:pt x="67" y="349"/>
                    <a:pt x="66" y="347"/>
                  </a:cubicBezTo>
                  <a:cubicBezTo>
                    <a:pt x="60" y="346"/>
                    <a:pt x="53" y="349"/>
                    <a:pt x="50" y="347"/>
                  </a:cubicBezTo>
                  <a:cubicBezTo>
                    <a:pt x="51" y="342"/>
                    <a:pt x="53" y="336"/>
                    <a:pt x="49" y="333"/>
                  </a:cubicBezTo>
                  <a:cubicBezTo>
                    <a:pt x="48" y="331"/>
                    <a:pt x="51" y="330"/>
                    <a:pt x="52" y="328"/>
                  </a:cubicBezTo>
                  <a:cubicBezTo>
                    <a:pt x="53" y="324"/>
                    <a:pt x="50" y="319"/>
                    <a:pt x="53" y="316"/>
                  </a:cubicBezTo>
                  <a:cubicBezTo>
                    <a:pt x="52" y="313"/>
                    <a:pt x="52" y="309"/>
                    <a:pt x="49" y="308"/>
                  </a:cubicBezTo>
                  <a:cubicBezTo>
                    <a:pt x="50" y="306"/>
                    <a:pt x="52" y="306"/>
                    <a:pt x="52" y="304"/>
                  </a:cubicBezTo>
                  <a:cubicBezTo>
                    <a:pt x="55" y="305"/>
                    <a:pt x="64" y="301"/>
                    <a:pt x="63" y="306"/>
                  </a:cubicBezTo>
                  <a:cubicBezTo>
                    <a:pt x="66" y="304"/>
                    <a:pt x="80" y="310"/>
                    <a:pt x="83" y="306"/>
                  </a:cubicBezTo>
                  <a:cubicBezTo>
                    <a:pt x="84" y="305"/>
                    <a:pt x="83" y="306"/>
                    <a:pt x="85" y="306"/>
                  </a:cubicBezTo>
                  <a:cubicBezTo>
                    <a:pt x="85" y="306"/>
                    <a:pt x="86" y="304"/>
                    <a:pt x="87" y="305"/>
                  </a:cubicBezTo>
                  <a:cubicBezTo>
                    <a:pt x="87" y="305"/>
                    <a:pt x="87" y="306"/>
                    <a:pt x="87" y="306"/>
                  </a:cubicBezTo>
                  <a:cubicBezTo>
                    <a:pt x="91" y="305"/>
                    <a:pt x="93" y="304"/>
                    <a:pt x="94" y="299"/>
                  </a:cubicBezTo>
                  <a:cubicBezTo>
                    <a:pt x="94" y="298"/>
                    <a:pt x="97" y="290"/>
                    <a:pt x="94" y="287"/>
                  </a:cubicBezTo>
                  <a:cubicBezTo>
                    <a:pt x="92" y="285"/>
                    <a:pt x="95" y="285"/>
                    <a:pt x="92" y="281"/>
                  </a:cubicBezTo>
                  <a:cubicBezTo>
                    <a:pt x="92" y="280"/>
                    <a:pt x="90" y="280"/>
                    <a:pt x="88" y="280"/>
                  </a:cubicBezTo>
                  <a:cubicBezTo>
                    <a:pt x="89" y="279"/>
                    <a:pt x="90" y="278"/>
                    <a:pt x="90" y="276"/>
                  </a:cubicBezTo>
                  <a:cubicBezTo>
                    <a:pt x="88" y="275"/>
                    <a:pt x="87" y="277"/>
                    <a:pt x="87" y="277"/>
                  </a:cubicBezTo>
                  <a:cubicBezTo>
                    <a:pt x="85" y="276"/>
                    <a:pt x="87" y="275"/>
                    <a:pt x="85" y="274"/>
                  </a:cubicBezTo>
                  <a:cubicBezTo>
                    <a:pt x="84" y="274"/>
                    <a:pt x="80" y="273"/>
                    <a:pt x="78" y="273"/>
                  </a:cubicBezTo>
                  <a:cubicBezTo>
                    <a:pt x="78" y="273"/>
                    <a:pt x="78" y="271"/>
                    <a:pt x="77" y="271"/>
                  </a:cubicBezTo>
                  <a:cubicBezTo>
                    <a:pt x="75" y="271"/>
                    <a:pt x="74" y="271"/>
                    <a:pt x="74" y="270"/>
                  </a:cubicBezTo>
                  <a:cubicBezTo>
                    <a:pt x="73" y="266"/>
                    <a:pt x="77" y="268"/>
                    <a:pt x="77" y="269"/>
                  </a:cubicBezTo>
                  <a:cubicBezTo>
                    <a:pt x="81" y="267"/>
                    <a:pt x="84" y="264"/>
                    <a:pt x="92" y="266"/>
                  </a:cubicBezTo>
                  <a:cubicBezTo>
                    <a:pt x="93" y="263"/>
                    <a:pt x="91" y="263"/>
                    <a:pt x="90" y="263"/>
                  </a:cubicBezTo>
                  <a:cubicBezTo>
                    <a:pt x="91" y="259"/>
                    <a:pt x="96" y="263"/>
                    <a:pt x="98" y="263"/>
                  </a:cubicBezTo>
                  <a:cubicBezTo>
                    <a:pt x="99" y="263"/>
                    <a:pt x="102" y="260"/>
                    <a:pt x="102" y="263"/>
                  </a:cubicBezTo>
                  <a:cubicBezTo>
                    <a:pt x="105" y="261"/>
                    <a:pt x="106" y="256"/>
                    <a:pt x="111" y="256"/>
                  </a:cubicBezTo>
                  <a:cubicBezTo>
                    <a:pt x="109" y="251"/>
                    <a:pt x="115" y="253"/>
                    <a:pt x="113" y="249"/>
                  </a:cubicBezTo>
                  <a:cubicBezTo>
                    <a:pt x="116" y="249"/>
                    <a:pt x="119" y="249"/>
                    <a:pt x="122" y="249"/>
                  </a:cubicBezTo>
                  <a:cubicBezTo>
                    <a:pt x="122" y="248"/>
                    <a:pt x="120" y="248"/>
                    <a:pt x="119" y="248"/>
                  </a:cubicBezTo>
                  <a:cubicBezTo>
                    <a:pt x="120" y="245"/>
                    <a:pt x="124" y="246"/>
                    <a:pt x="122" y="242"/>
                  </a:cubicBezTo>
                  <a:cubicBezTo>
                    <a:pt x="126" y="242"/>
                    <a:pt x="125" y="244"/>
                    <a:pt x="127" y="242"/>
                  </a:cubicBezTo>
                  <a:cubicBezTo>
                    <a:pt x="124" y="235"/>
                    <a:pt x="130" y="238"/>
                    <a:pt x="130" y="231"/>
                  </a:cubicBezTo>
                  <a:cubicBezTo>
                    <a:pt x="132" y="230"/>
                    <a:pt x="134" y="231"/>
                    <a:pt x="136" y="231"/>
                  </a:cubicBezTo>
                  <a:cubicBezTo>
                    <a:pt x="138" y="230"/>
                    <a:pt x="138" y="228"/>
                    <a:pt x="139" y="228"/>
                  </a:cubicBezTo>
                  <a:cubicBezTo>
                    <a:pt x="140" y="227"/>
                    <a:pt x="140" y="229"/>
                    <a:pt x="140" y="229"/>
                  </a:cubicBezTo>
                  <a:cubicBezTo>
                    <a:pt x="142" y="230"/>
                    <a:pt x="141" y="228"/>
                    <a:pt x="142" y="228"/>
                  </a:cubicBezTo>
                  <a:cubicBezTo>
                    <a:pt x="143" y="228"/>
                    <a:pt x="146" y="228"/>
                    <a:pt x="147" y="228"/>
                  </a:cubicBezTo>
                  <a:cubicBezTo>
                    <a:pt x="149" y="227"/>
                    <a:pt x="150" y="223"/>
                    <a:pt x="153" y="225"/>
                  </a:cubicBezTo>
                  <a:cubicBezTo>
                    <a:pt x="152" y="222"/>
                    <a:pt x="148" y="222"/>
                    <a:pt x="149" y="218"/>
                  </a:cubicBezTo>
                  <a:cubicBezTo>
                    <a:pt x="152" y="217"/>
                    <a:pt x="150" y="216"/>
                    <a:pt x="150" y="211"/>
                  </a:cubicBezTo>
                  <a:cubicBezTo>
                    <a:pt x="150" y="207"/>
                    <a:pt x="152" y="205"/>
                    <a:pt x="151" y="201"/>
                  </a:cubicBezTo>
                  <a:cubicBezTo>
                    <a:pt x="153" y="201"/>
                    <a:pt x="155" y="201"/>
                    <a:pt x="157" y="201"/>
                  </a:cubicBezTo>
                  <a:cubicBezTo>
                    <a:pt x="161" y="201"/>
                    <a:pt x="154" y="197"/>
                    <a:pt x="160" y="198"/>
                  </a:cubicBezTo>
                  <a:cubicBezTo>
                    <a:pt x="160" y="200"/>
                    <a:pt x="162" y="200"/>
                    <a:pt x="163" y="200"/>
                  </a:cubicBezTo>
                  <a:cubicBezTo>
                    <a:pt x="160" y="203"/>
                    <a:pt x="160" y="200"/>
                    <a:pt x="161" y="204"/>
                  </a:cubicBezTo>
                  <a:cubicBezTo>
                    <a:pt x="162" y="207"/>
                    <a:pt x="161" y="209"/>
                    <a:pt x="164" y="208"/>
                  </a:cubicBezTo>
                  <a:cubicBezTo>
                    <a:pt x="164" y="210"/>
                    <a:pt x="164" y="212"/>
                    <a:pt x="163" y="212"/>
                  </a:cubicBezTo>
                  <a:cubicBezTo>
                    <a:pt x="162" y="215"/>
                    <a:pt x="169" y="210"/>
                    <a:pt x="171" y="214"/>
                  </a:cubicBezTo>
                  <a:cubicBezTo>
                    <a:pt x="170" y="218"/>
                    <a:pt x="162" y="215"/>
                    <a:pt x="161" y="219"/>
                  </a:cubicBezTo>
                  <a:cubicBezTo>
                    <a:pt x="160" y="222"/>
                    <a:pt x="164" y="223"/>
                    <a:pt x="165" y="224"/>
                  </a:cubicBezTo>
                  <a:cubicBezTo>
                    <a:pt x="167" y="225"/>
                    <a:pt x="167" y="227"/>
                    <a:pt x="170" y="226"/>
                  </a:cubicBezTo>
                  <a:cubicBezTo>
                    <a:pt x="168" y="224"/>
                    <a:pt x="164" y="224"/>
                    <a:pt x="171" y="224"/>
                  </a:cubicBezTo>
                  <a:cubicBezTo>
                    <a:pt x="173" y="224"/>
                    <a:pt x="175" y="223"/>
                    <a:pt x="177" y="224"/>
                  </a:cubicBezTo>
                  <a:cubicBezTo>
                    <a:pt x="179" y="224"/>
                    <a:pt x="180" y="225"/>
                    <a:pt x="182" y="225"/>
                  </a:cubicBezTo>
                  <a:cubicBezTo>
                    <a:pt x="186" y="225"/>
                    <a:pt x="187" y="223"/>
                    <a:pt x="191" y="224"/>
                  </a:cubicBezTo>
                  <a:cubicBezTo>
                    <a:pt x="191" y="224"/>
                    <a:pt x="196" y="226"/>
                    <a:pt x="198" y="224"/>
                  </a:cubicBezTo>
                  <a:cubicBezTo>
                    <a:pt x="198" y="224"/>
                    <a:pt x="198" y="222"/>
                    <a:pt x="198" y="222"/>
                  </a:cubicBezTo>
                  <a:cubicBezTo>
                    <a:pt x="202" y="221"/>
                    <a:pt x="206" y="223"/>
                    <a:pt x="207" y="219"/>
                  </a:cubicBezTo>
                  <a:cubicBezTo>
                    <a:pt x="213" y="225"/>
                    <a:pt x="217" y="215"/>
                    <a:pt x="220" y="218"/>
                  </a:cubicBezTo>
                  <a:cubicBezTo>
                    <a:pt x="220" y="216"/>
                    <a:pt x="220" y="214"/>
                    <a:pt x="220" y="212"/>
                  </a:cubicBezTo>
                  <a:cubicBezTo>
                    <a:pt x="223" y="213"/>
                    <a:pt x="222" y="211"/>
                    <a:pt x="223" y="210"/>
                  </a:cubicBezTo>
                  <a:cubicBezTo>
                    <a:pt x="223" y="210"/>
                    <a:pt x="224" y="206"/>
                    <a:pt x="224" y="205"/>
                  </a:cubicBezTo>
                  <a:cubicBezTo>
                    <a:pt x="226" y="204"/>
                    <a:pt x="224" y="204"/>
                    <a:pt x="224" y="201"/>
                  </a:cubicBezTo>
                  <a:cubicBezTo>
                    <a:pt x="228" y="202"/>
                    <a:pt x="230" y="201"/>
                    <a:pt x="230" y="198"/>
                  </a:cubicBezTo>
                  <a:cubicBezTo>
                    <a:pt x="231" y="199"/>
                    <a:pt x="231" y="200"/>
                    <a:pt x="231" y="201"/>
                  </a:cubicBezTo>
                  <a:cubicBezTo>
                    <a:pt x="233" y="200"/>
                    <a:pt x="234" y="200"/>
                    <a:pt x="237" y="200"/>
                  </a:cubicBezTo>
                  <a:cubicBezTo>
                    <a:pt x="238" y="200"/>
                    <a:pt x="238" y="197"/>
                    <a:pt x="240" y="197"/>
                  </a:cubicBezTo>
                  <a:cubicBezTo>
                    <a:pt x="240" y="194"/>
                    <a:pt x="239" y="192"/>
                    <a:pt x="237" y="191"/>
                  </a:cubicBezTo>
                  <a:cubicBezTo>
                    <a:pt x="238" y="190"/>
                    <a:pt x="238" y="188"/>
                    <a:pt x="238" y="186"/>
                  </a:cubicBezTo>
                  <a:cubicBezTo>
                    <a:pt x="241" y="186"/>
                    <a:pt x="243" y="186"/>
                    <a:pt x="243" y="183"/>
                  </a:cubicBezTo>
                  <a:cubicBezTo>
                    <a:pt x="246" y="187"/>
                    <a:pt x="247" y="181"/>
                    <a:pt x="252" y="183"/>
                  </a:cubicBezTo>
                  <a:cubicBezTo>
                    <a:pt x="253" y="183"/>
                    <a:pt x="254" y="184"/>
                    <a:pt x="254" y="184"/>
                  </a:cubicBezTo>
                  <a:cubicBezTo>
                    <a:pt x="255" y="184"/>
                    <a:pt x="255" y="183"/>
                    <a:pt x="257" y="183"/>
                  </a:cubicBezTo>
                  <a:cubicBezTo>
                    <a:pt x="258" y="183"/>
                    <a:pt x="260" y="184"/>
                    <a:pt x="259" y="184"/>
                  </a:cubicBezTo>
                  <a:cubicBezTo>
                    <a:pt x="261" y="184"/>
                    <a:pt x="260" y="182"/>
                    <a:pt x="261" y="182"/>
                  </a:cubicBezTo>
                  <a:cubicBezTo>
                    <a:pt x="261" y="181"/>
                    <a:pt x="263" y="182"/>
                    <a:pt x="264" y="182"/>
                  </a:cubicBezTo>
                  <a:cubicBezTo>
                    <a:pt x="266" y="180"/>
                    <a:pt x="265" y="178"/>
                    <a:pt x="269" y="179"/>
                  </a:cubicBezTo>
                  <a:cubicBezTo>
                    <a:pt x="267" y="177"/>
                    <a:pt x="269" y="172"/>
                    <a:pt x="265" y="172"/>
                  </a:cubicBezTo>
                  <a:cubicBezTo>
                    <a:pt x="262" y="170"/>
                    <a:pt x="263" y="174"/>
                    <a:pt x="262" y="175"/>
                  </a:cubicBezTo>
                  <a:cubicBezTo>
                    <a:pt x="261" y="175"/>
                    <a:pt x="261" y="173"/>
                    <a:pt x="259" y="173"/>
                  </a:cubicBezTo>
                  <a:cubicBezTo>
                    <a:pt x="259" y="173"/>
                    <a:pt x="258" y="175"/>
                    <a:pt x="258" y="175"/>
                  </a:cubicBezTo>
                  <a:cubicBezTo>
                    <a:pt x="257" y="175"/>
                    <a:pt x="257" y="173"/>
                    <a:pt x="255" y="173"/>
                  </a:cubicBezTo>
                  <a:cubicBezTo>
                    <a:pt x="253" y="173"/>
                    <a:pt x="251" y="176"/>
                    <a:pt x="248" y="175"/>
                  </a:cubicBezTo>
                  <a:cubicBezTo>
                    <a:pt x="247" y="175"/>
                    <a:pt x="247" y="176"/>
                    <a:pt x="247" y="177"/>
                  </a:cubicBezTo>
                  <a:cubicBezTo>
                    <a:pt x="241" y="176"/>
                    <a:pt x="235" y="178"/>
                    <a:pt x="230" y="176"/>
                  </a:cubicBezTo>
                  <a:cubicBezTo>
                    <a:pt x="230" y="176"/>
                    <a:pt x="230" y="173"/>
                    <a:pt x="230" y="173"/>
                  </a:cubicBezTo>
                  <a:cubicBezTo>
                    <a:pt x="229" y="172"/>
                    <a:pt x="225" y="174"/>
                    <a:pt x="224" y="172"/>
                  </a:cubicBezTo>
                  <a:cubicBezTo>
                    <a:pt x="228" y="164"/>
                    <a:pt x="226" y="160"/>
                    <a:pt x="224" y="151"/>
                  </a:cubicBezTo>
                  <a:cubicBezTo>
                    <a:pt x="228" y="150"/>
                    <a:pt x="234" y="145"/>
                    <a:pt x="236" y="148"/>
                  </a:cubicBezTo>
                  <a:cubicBezTo>
                    <a:pt x="238" y="147"/>
                    <a:pt x="235" y="146"/>
                    <a:pt x="237" y="142"/>
                  </a:cubicBezTo>
                  <a:cubicBezTo>
                    <a:pt x="241" y="142"/>
                    <a:pt x="242" y="135"/>
                    <a:pt x="243" y="133"/>
                  </a:cubicBezTo>
                  <a:cubicBezTo>
                    <a:pt x="243" y="132"/>
                    <a:pt x="245" y="133"/>
                    <a:pt x="245" y="133"/>
                  </a:cubicBezTo>
                  <a:cubicBezTo>
                    <a:pt x="246" y="130"/>
                    <a:pt x="240" y="129"/>
                    <a:pt x="243" y="126"/>
                  </a:cubicBezTo>
                  <a:cubicBezTo>
                    <a:pt x="241" y="127"/>
                    <a:pt x="237" y="125"/>
                    <a:pt x="234" y="126"/>
                  </a:cubicBezTo>
                  <a:cubicBezTo>
                    <a:pt x="231" y="126"/>
                    <a:pt x="228" y="129"/>
                    <a:pt x="224" y="128"/>
                  </a:cubicBezTo>
                  <a:cubicBezTo>
                    <a:pt x="222" y="126"/>
                    <a:pt x="222" y="137"/>
                    <a:pt x="223" y="134"/>
                  </a:cubicBezTo>
                  <a:cubicBezTo>
                    <a:pt x="222" y="136"/>
                    <a:pt x="221" y="133"/>
                    <a:pt x="220" y="134"/>
                  </a:cubicBezTo>
                  <a:cubicBezTo>
                    <a:pt x="219" y="135"/>
                    <a:pt x="221" y="138"/>
                    <a:pt x="220" y="140"/>
                  </a:cubicBezTo>
                  <a:cubicBezTo>
                    <a:pt x="220" y="140"/>
                    <a:pt x="216" y="143"/>
                    <a:pt x="214" y="145"/>
                  </a:cubicBezTo>
                  <a:cubicBezTo>
                    <a:pt x="211" y="149"/>
                    <a:pt x="211" y="152"/>
                    <a:pt x="205" y="152"/>
                  </a:cubicBezTo>
                  <a:cubicBezTo>
                    <a:pt x="204" y="154"/>
                    <a:pt x="207" y="156"/>
                    <a:pt x="205" y="156"/>
                  </a:cubicBezTo>
                  <a:cubicBezTo>
                    <a:pt x="203" y="156"/>
                    <a:pt x="204" y="158"/>
                    <a:pt x="203" y="159"/>
                  </a:cubicBezTo>
                  <a:cubicBezTo>
                    <a:pt x="203" y="160"/>
                    <a:pt x="201" y="159"/>
                    <a:pt x="200" y="159"/>
                  </a:cubicBezTo>
                  <a:cubicBezTo>
                    <a:pt x="200" y="160"/>
                    <a:pt x="201" y="162"/>
                    <a:pt x="200" y="162"/>
                  </a:cubicBezTo>
                  <a:cubicBezTo>
                    <a:pt x="200" y="162"/>
                    <a:pt x="199" y="162"/>
                    <a:pt x="199" y="162"/>
                  </a:cubicBezTo>
                  <a:cubicBezTo>
                    <a:pt x="198" y="164"/>
                    <a:pt x="200" y="168"/>
                    <a:pt x="198" y="168"/>
                  </a:cubicBezTo>
                  <a:cubicBezTo>
                    <a:pt x="198" y="169"/>
                    <a:pt x="202" y="170"/>
                    <a:pt x="199" y="170"/>
                  </a:cubicBezTo>
                  <a:cubicBezTo>
                    <a:pt x="201" y="172"/>
                    <a:pt x="202" y="174"/>
                    <a:pt x="206" y="175"/>
                  </a:cubicBezTo>
                  <a:cubicBezTo>
                    <a:pt x="206" y="177"/>
                    <a:pt x="207" y="178"/>
                    <a:pt x="209" y="179"/>
                  </a:cubicBezTo>
                  <a:cubicBezTo>
                    <a:pt x="208" y="180"/>
                    <a:pt x="207" y="180"/>
                    <a:pt x="206" y="182"/>
                  </a:cubicBezTo>
                  <a:cubicBezTo>
                    <a:pt x="205" y="183"/>
                    <a:pt x="206" y="185"/>
                    <a:pt x="205" y="186"/>
                  </a:cubicBezTo>
                  <a:cubicBezTo>
                    <a:pt x="203" y="187"/>
                    <a:pt x="202" y="187"/>
                    <a:pt x="199" y="187"/>
                  </a:cubicBezTo>
                  <a:cubicBezTo>
                    <a:pt x="198" y="193"/>
                    <a:pt x="194" y="195"/>
                    <a:pt x="195" y="203"/>
                  </a:cubicBezTo>
                  <a:cubicBezTo>
                    <a:pt x="190" y="201"/>
                    <a:pt x="190" y="210"/>
                    <a:pt x="186" y="210"/>
                  </a:cubicBezTo>
                  <a:cubicBezTo>
                    <a:pt x="186" y="210"/>
                    <a:pt x="185" y="210"/>
                    <a:pt x="185" y="210"/>
                  </a:cubicBezTo>
                  <a:cubicBezTo>
                    <a:pt x="183" y="210"/>
                    <a:pt x="185" y="212"/>
                    <a:pt x="184" y="212"/>
                  </a:cubicBezTo>
                  <a:cubicBezTo>
                    <a:pt x="181" y="214"/>
                    <a:pt x="178" y="210"/>
                    <a:pt x="177" y="214"/>
                  </a:cubicBezTo>
                  <a:cubicBezTo>
                    <a:pt x="174" y="214"/>
                    <a:pt x="176" y="208"/>
                    <a:pt x="175" y="205"/>
                  </a:cubicBezTo>
                  <a:cubicBezTo>
                    <a:pt x="174" y="205"/>
                    <a:pt x="174" y="201"/>
                    <a:pt x="172" y="201"/>
                  </a:cubicBezTo>
                  <a:cubicBezTo>
                    <a:pt x="169" y="201"/>
                    <a:pt x="174" y="197"/>
                    <a:pt x="168" y="197"/>
                  </a:cubicBezTo>
                  <a:cubicBezTo>
                    <a:pt x="171" y="194"/>
                    <a:pt x="166" y="193"/>
                    <a:pt x="165" y="191"/>
                  </a:cubicBezTo>
                  <a:cubicBezTo>
                    <a:pt x="165" y="191"/>
                    <a:pt x="167" y="190"/>
                    <a:pt x="167" y="189"/>
                  </a:cubicBezTo>
                  <a:cubicBezTo>
                    <a:pt x="167" y="185"/>
                    <a:pt x="163" y="183"/>
                    <a:pt x="160" y="180"/>
                  </a:cubicBezTo>
                  <a:cubicBezTo>
                    <a:pt x="155" y="182"/>
                    <a:pt x="157" y="189"/>
                    <a:pt x="150" y="187"/>
                  </a:cubicBezTo>
                  <a:cubicBezTo>
                    <a:pt x="150" y="189"/>
                    <a:pt x="152" y="188"/>
                    <a:pt x="153" y="189"/>
                  </a:cubicBezTo>
                  <a:cubicBezTo>
                    <a:pt x="153" y="190"/>
                    <a:pt x="151" y="190"/>
                    <a:pt x="150" y="190"/>
                  </a:cubicBezTo>
                  <a:cubicBezTo>
                    <a:pt x="147" y="190"/>
                    <a:pt x="149" y="195"/>
                    <a:pt x="146" y="194"/>
                  </a:cubicBezTo>
                  <a:cubicBezTo>
                    <a:pt x="139" y="196"/>
                    <a:pt x="141" y="189"/>
                    <a:pt x="135" y="190"/>
                  </a:cubicBezTo>
                  <a:cubicBezTo>
                    <a:pt x="135" y="189"/>
                    <a:pt x="136" y="189"/>
                    <a:pt x="137" y="189"/>
                  </a:cubicBezTo>
                  <a:cubicBezTo>
                    <a:pt x="139" y="185"/>
                    <a:pt x="134" y="182"/>
                    <a:pt x="137" y="180"/>
                  </a:cubicBezTo>
                  <a:cubicBezTo>
                    <a:pt x="136" y="179"/>
                    <a:pt x="135" y="178"/>
                    <a:pt x="133" y="177"/>
                  </a:cubicBezTo>
                  <a:cubicBezTo>
                    <a:pt x="132" y="176"/>
                    <a:pt x="135" y="175"/>
                    <a:pt x="135" y="175"/>
                  </a:cubicBezTo>
                  <a:cubicBezTo>
                    <a:pt x="135" y="173"/>
                    <a:pt x="132" y="172"/>
                    <a:pt x="132" y="172"/>
                  </a:cubicBezTo>
                  <a:cubicBezTo>
                    <a:pt x="132" y="170"/>
                    <a:pt x="134" y="162"/>
                    <a:pt x="132" y="168"/>
                  </a:cubicBezTo>
                  <a:cubicBezTo>
                    <a:pt x="129" y="167"/>
                    <a:pt x="131" y="164"/>
                    <a:pt x="133" y="165"/>
                  </a:cubicBezTo>
                  <a:cubicBezTo>
                    <a:pt x="130" y="160"/>
                    <a:pt x="138" y="159"/>
                    <a:pt x="135" y="158"/>
                  </a:cubicBezTo>
                  <a:cubicBezTo>
                    <a:pt x="135" y="156"/>
                    <a:pt x="139" y="157"/>
                    <a:pt x="139" y="155"/>
                  </a:cubicBezTo>
                  <a:cubicBezTo>
                    <a:pt x="139" y="153"/>
                    <a:pt x="140" y="155"/>
                    <a:pt x="140" y="155"/>
                  </a:cubicBezTo>
                  <a:cubicBezTo>
                    <a:pt x="141" y="154"/>
                    <a:pt x="141" y="153"/>
                    <a:pt x="143" y="152"/>
                  </a:cubicBezTo>
                  <a:cubicBezTo>
                    <a:pt x="145" y="152"/>
                    <a:pt x="144" y="150"/>
                    <a:pt x="144" y="148"/>
                  </a:cubicBezTo>
                  <a:cubicBezTo>
                    <a:pt x="147" y="148"/>
                    <a:pt x="149" y="148"/>
                    <a:pt x="149" y="145"/>
                  </a:cubicBezTo>
                  <a:cubicBezTo>
                    <a:pt x="153" y="144"/>
                    <a:pt x="150" y="150"/>
                    <a:pt x="156" y="148"/>
                  </a:cubicBezTo>
                  <a:cubicBezTo>
                    <a:pt x="156" y="147"/>
                    <a:pt x="154" y="147"/>
                    <a:pt x="153" y="147"/>
                  </a:cubicBezTo>
                  <a:cubicBezTo>
                    <a:pt x="157" y="143"/>
                    <a:pt x="161" y="145"/>
                    <a:pt x="164" y="141"/>
                  </a:cubicBezTo>
                  <a:cubicBezTo>
                    <a:pt x="164" y="140"/>
                    <a:pt x="164" y="139"/>
                    <a:pt x="164" y="138"/>
                  </a:cubicBezTo>
                  <a:cubicBezTo>
                    <a:pt x="164" y="138"/>
                    <a:pt x="166" y="139"/>
                    <a:pt x="167" y="138"/>
                  </a:cubicBezTo>
                  <a:cubicBezTo>
                    <a:pt x="167" y="137"/>
                    <a:pt x="166" y="135"/>
                    <a:pt x="167" y="134"/>
                  </a:cubicBezTo>
                  <a:cubicBezTo>
                    <a:pt x="167" y="133"/>
                    <a:pt x="171" y="132"/>
                    <a:pt x="171" y="131"/>
                  </a:cubicBezTo>
                  <a:cubicBezTo>
                    <a:pt x="172" y="130"/>
                    <a:pt x="170" y="127"/>
                    <a:pt x="171" y="126"/>
                  </a:cubicBezTo>
                  <a:cubicBezTo>
                    <a:pt x="171" y="125"/>
                    <a:pt x="173" y="127"/>
                    <a:pt x="174" y="127"/>
                  </a:cubicBezTo>
                  <a:cubicBezTo>
                    <a:pt x="173" y="128"/>
                    <a:pt x="176" y="120"/>
                    <a:pt x="175" y="120"/>
                  </a:cubicBezTo>
                  <a:cubicBezTo>
                    <a:pt x="178" y="123"/>
                    <a:pt x="179" y="118"/>
                    <a:pt x="182" y="117"/>
                  </a:cubicBezTo>
                  <a:cubicBezTo>
                    <a:pt x="182" y="115"/>
                    <a:pt x="185" y="113"/>
                    <a:pt x="182" y="113"/>
                  </a:cubicBezTo>
                  <a:cubicBezTo>
                    <a:pt x="182" y="110"/>
                    <a:pt x="186" y="112"/>
                    <a:pt x="186" y="109"/>
                  </a:cubicBezTo>
                  <a:cubicBezTo>
                    <a:pt x="187" y="107"/>
                    <a:pt x="189" y="107"/>
                    <a:pt x="191" y="107"/>
                  </a:cubicBezTo>
                  <a:cubicBezTo>
                    <a:pt x="191" y="106"/>
                    <a:pt x="190" y="105"/>
                    <a:pt x="189" y="104"/>
                  </a:cubicBezTo>
                  <a:cubicBezTo>
                    <a:pt x="193" y="101"/>
                    <a:pt x="196" y="101"/>
                    <a:pt x="199" y="100"/>
                  </a:cubicBezTo>
                  <a:cubicBezTo>
                    <a:pt x="201" y="99"/>
                    <a:pt x="199" y="98"/>
                    <a:pt x="200" y="95"/>
                  </a:cubicBezTo>
                  <a:cubicBezTo>
                    <a:pt x="202" y="94"/>
                    <a:pt x="205" y="93"/>
                    <a:pt x="205" y="90"/>
                  </a:cubicBezTo>
                  <a:cubicBezTo>
                    <a:pt x="205" y="87"/>
                    <a:pt x="209" y="92"/>
                    <a:pt x="209" y="86"/>
                  </a:cubicBezTo>
                  <a:cubicBezTo>
                    <a:pt x="214" y="84"/>
                    <a:pt x="220" y="89"/>
                    <a:pt x="220" y="81"/>
                  </a:cubicBezTo>
                  <a:cubicBezTo>
                    <a:pt x="223" y="82"/>
                    <a:pt x="229" y="79"/>
                    <a:pt x="233" y="82"/>
                  </a:cubicBezTo>
                  <a:cubicBezTo>
                    <a:pt x="234" y="81"/>
                    <a:pt x="235" y="79"/>
                    <a:pt x="236" y="78"/>
                  </a:cubicBezTo>
                  <a:cubicBezTo>
                    <a:pt x="240" y="76"/>
                    <a:pt x="243" y="82"/>
                    <a:pt x="243" y="76"/>
                  </a:cubicBezTo>
                  <a:cubicBezTo>
                    <a:pt x="245" y="77"/>
                    <a:pt x="245" y="80"/>
                    <a:pt x="248" y="81"/>
                  </a:cubicBezTo>
                  <a:cubicBezTo>
                    <a:pt x="250" y="80"/>
                    <a:pt x="249" y="76"/>
                    <a:pt x="254" y="78"/>
                  </a:cubicBezTo>
                  <a:cubicBezTo>
                    <a:pt x="254" y="80"/>
                    <a:pt x="252" y="80"/>
                    <a:pt x="252" y="82"/>
                  </a:cubicBezTo>
                  <a:cubicBezTo>
                    <a:pt x="253" y="83"/>
                    <a:pt x="260" y="76"/>
                    <a:pt x="264" y="79"/>
                  </a:cubicBezTo>
                  <a:cubicBezTo>
                    <a:pt x="265" y="81"/>
                    <a:pt x="264" y="79"/>
                    <a:pt x="266" y="79"/>
                  </a:cubicBezTo>
                  <a:cubicBezTo>
                    <a:pt x="269" y="79"/>
                    <a:pt x="272" y="82"/>
                    <a:pt x="276" y="81"/>
                  </a:cubicBezTo>
                  <a:cubicBezTo>
                    <a:pt x="276" y="81"/>
                    <a:pt x="277" y="84"/>
                    <a:pt x="276" y="85"/>
                  </a:cubicBezTo>
                  <a:cubicBezTo>
                    <a:pt x="276" y="85"/>
                    <a:pt x="274" y="84"/>
                    <a:pt x="273" y="85"/>
                  </a:cubicBezTo>
                  <a:cubicBezTo>
                    <a:pt x="272" y="86"/>
                    <a:pt x="273" y="89"/>
                    <a:pt x="271" y="88"/>
                  </a:cubicBezTo>
                  <a:cubicBezTo>
                    <a:pt x="273" y="91"/>
                    <a:pt x="282" y="88"/>
                    <a:pt x="285" y="88"/>
                  </a:cubicBezTo>
                  <a:cubicBezTo>
                    <a:pt x="288" y="86"/>
                    <a:pt x="287" y="90"/>
                    <a:pt x="287" y="90"/>
                  </a:cubicBezTo>
                  <a:cubicBezTo>
                    <a:pt x="289" y="91"/>
                    <a:pt x="292" y="89"/>
                    <a:pt x="292" y="92"/>
                  </a:cubicBezTo>
                  <a:cubicBezTo>
                    <a:pt x="302" y="89"/>
                    <a:pt x="304" y="97"/>
                    <a:pt x="310" y="95"/>
                  </a:cubicBezTo>
                  <a:cubicBezTo>
                    <a:pt x="309" y="99"/>
                    <a:pt x="314" y="97"/>
                    <a:pt x="314" y="100"/>
                  </a:cubicBezTo>
                  <a:cubicBezTo>
                    <a:pt x="318" y="100"/>
                    <a:pt x="323" y="99"/>
                    <a:pt x="320" y="103"/>
                  </a:cubicBezTo>
                  <a:cubicBezTo>
                    <a:pt x="323" y="104"/>
                    <a:pt x="326" y="103"/>
                    <a:pt x="328" y="104"/>
                  </a:cubicBezTo>
                  <a:cubicBezTo>
                    <a:pt x="328" y="105"/>
                    <a:pt x="328" y="107"/>
                    <a:pt x="328" y="107"/>
                  </a:cubicBezTo>
                  <a:cubicBezTo>
                    <a:pt x="329" y="108"/>
                    <a:pt x="332" y="107"/>
                    <a:pt x="332" y="107"/>
                  </a:cubicBezTo>
                  <a:cubicBezTo>
                    <a:pt x="334" y="113"/>
                    <a:pt x="334" y="114"/>
                    <a:pt x="332" y="120"/>
                  </a:cubicBezTo>
                  <a:cubicBezTo>
                    <a:pt x="330" y="116"/>
                    <a:pt x="327" y="121"/>
                    <a:pt x="324" y="121"/>
                  </a:cubicBezTo>
                  <a:cubicBezTo>
                    <a:pt x="320" y="122"/>
                    <a:pt x="315" y="117"/>
                    <a:pt x="311" y="121"/>
                  </a:cubicBezTo>
                  <a:cubicBezTo>
                    <a:pt x="310" y="122"/>
                    <a:pt x="311" y="119"/>
                    <a:pt x="310" y="118"/>
                  </a:cubicBezTo>
                  <a:cubicBezTo>
                    <a:pt x="308" y="118"/>
                    <a:pt x="308" y="120"/>
                    <a:pt x="307" y="120"/>
                  </a:cubicBezTo>
                  <a:cubicBezTo>
                    <a:pt x="306" y="120"/>
                    <a:pt x="305" y="117"/>
                    <a:pt x="304" y="117"/>
                  </a:cubicBezTo>
                  <a:cubicBezTo>
                    <a:pt x="302" y="117"/>
                    <a:pt x="298" y="121"/>
                    <a:pt x="299" y="116"/>
                  </a:cubicBezTo>
                  <a:cubicBezTo>
                    <a:pt x="294" y="117"/>
                    <a:pt x="295" y="116"/>
                    <a:pt x="290" y="116"/>
                  </a:cubicBezTo>
                  <a:cubicBezTo>
                    <a:pt x="290" y="118"/>
                    <a:pt x="291" y="118"/>
                    <a:pt x="293" y="118"/>
                  </a:cubicBezTo>
                  <a:cubicBezTo>
                    <a:pt x="295" y="118"/>
                    <a:pt x="295" y="120"/>
                    <a:pt x="297" y="120"/>
                  </a:cubicBezTo>
                  <a:cubicBezTo>
                    <a:pt x="295" y="123"/>
                    <a:pt x="297" y="121"/>
                    <a:pt x="299" y="123"/>
                  </a:cubicBezTo>
                  <a:cubicBezTo>
                    <a:pt x="299" y="123"/>
                    <a:pt x="298" y="125"/>
                    <a:pt x="299" y="126"/>
                  </a:cubicBezTo>
                  <a:cubicBezTo>
                    <a:pt x="299" y="127"/>
                    <a:pt x="301" y="127"/>
                    <a:pt x="301" y="128"/>
                  </a:cubicBezTo>
                  <a:cubicBezTo>
                    <a:pt x="302" y="130"/>
                    <a:pt x="305" y="134"/>
                    <a:pt x="304" y="138"/>
                  </a:cubicBezTo>
                  <a:cubicBezTo>
                    <a:pt x="305" y="143"/>
                    <a:pt x="313" y="140"/>
                    <a:pt x="314" y="144"/>
                  </a:cubicBezTo>
                  <a:cubicBezTo>
                    <a:pt x="316" y="143"/>
                    <a:pt x="316" y="141"/>
                    <a:pt x="318" y="141"/>
                  </a:cubicBezTo>
                  <a:cubicBezTo>
                    <a:pt x="318" y="137"/>
                    <a:pt x="312" y="138"/>
                    <a:pt x="310" y="135"/>
                  </a:cubicBezTo>
                  <a:cubicBezTo>
                    <a:pt x="309" y="130"/>
                    <a:pt x="318" y="134"/>
                    <a:pt x="321" y="133"/>
                  </a:cubicBezTo>
                  <a:cubicBezTo>
                    <a:pt x="321" y="136"/>
                    <a:pt x="327" y="132"/>
                    <a:pt x="325" y="137"/>
                  </a:cubicBezTo>
                  <a:cubicBezTo>
                    <a:pt x="329" y="138"/>
                    <a:pt x="331" y="132"/>
                    <a:pt x="331" y="138"/>
                  </a:cubicBezTo>
                  <a:cubicBezTo>
                    <a:pt x="335" y="136"/>
                    <a:pt x="331" y="131"/>
                    <a:pt x="328" y="131"/>
                  </a:cubicBezTo>
                  <a:cubicBezTo>
                    <a:pt x="329" y="128"/>
                    <a:pt x="332" y="127"/>
                    <a:pt x="335" y="127"/>
                  </a:cubicBezTo>
                  <a:cubicBezTo>
                    <a:pt x="337" y="125"/>
                    <a:pt x="337" y="122"/>
                    <a:pt x="339" y="120"/>
                  </a:cubicBezTo>
                  <a:cubicBezTo>
                    <a:pt x="345" y="119"/>
                    <a:pt x="348" y="121"/>
                    <a:pt x="352" y="123"/>
                  </a:cubicBezTo>
                  <a:cubicBezTo>
                    <a:pt x="353" y="122"/>
                    <a:pt x="353" y="120"/>
                    <a:pt x="355" y="120"/>
                  </a:cubicBezTo>
                  <a:cubicBezTo>
                    <a:pt x="355" y="117"/>
                    <a:pt x="354" y="116"/>
                    <a:pt x="352" y="116"/>
                  </a:cubicBezTo>
                  <a:cubicBezTo>
                    <a:pt x="354" y="110"/>
                    <a:pt x="354" y="105"/>
                    <a:pt x="353" y="100"/>
                  </a:cubicBezTo>
                  <a:cubicBezTo>
                    <a:pt x="358" y="100"/>
                    <a:pt x="362" y="100"/>
                    <a:pt x="365" y="102"/>
                  </a:cubicBezTo>
                  <a:cubicBezTo>
                    <a:pt x="365" y="102"/>
                    <a:pt x="369" y="102"/>
                    <a:pt x="369" y="106"/>
                  </a:cubicBezTo>
                  <a:cubicBezTo>
                    <a:pt x="366" y="106"/>
                    <a:pt x="363" y="106"/>
                    <a:pt x="360" y="106"/>
                  </a:cubicBezTo>
                  <a:cubicBezTo>
                    <a:pt x="360" y="107"/>
                    <a:pt x="360" y="109"/>
                    <a:pt x="360" y="110"/>
                  </a:cubicBezTo>
                  <a:cubicBezTo>
                    <a:pt x="364" y="114"/>
                    <a:pt x="365" y="110"/>
                    <a:pt x="367" y="111"/>
                  </a:cubicBezTo>
                  <a:cubicBezTo>
                    <a:pt x="369" y="112"/>
                    <a:pt x="363" y="113"/>
                    <a:pt x="363" y="113"/>
                  </a:cubicBezTo>
                  <a:cubicBezTo>
                    <a:pt x="362" y="115"/>
                    <a:pt x="367" y="113"/>
                    <a:pt x="369" y="116"/>
                  </a:cubicBezTo>
                  <a:cubicBezTo>
                    <a:pt x="371" y="114"/>
                    <a:pt x="374" y="113"/>
                    <a:pt x="376" y="110"/>
                  </a:cubicBezTo>
                  <a:cubicBezTo>
                    <a:pt x="376" y="109"/>
                    <a:pt x="378" y="109"/>
                    <a:pt x="377" y="107"/>
                  </a:cubicBezTo>
                  <a:cubicBezTo>
                    <a:pt x="384" y="109"/>
                    <a:pt x="383" y="103"/>
                    <a:pt x="388" y="104"/>
                  </a:cubicBezTo>
                  <a:cubicBezTo>
                    <a:pt x="390" y="104"/>
                    <a:pt x="391" y="103"/>
                    <a:pt x="391" y="100"/>
                  </a:cubicBezTo>
                  <a:cubicBezTo>
                    <a:pt x="394" y="100"/>
                    <a:pt x="395" y="99"/>
                    <a:pt x="395" y="97"/>
                  </a:cubicBezTo>
                  <a:cubicBezTo>
                    <a:pt x="401" y="102"/>
                    <a:pt x="405" y="95"/>
                    <a:pt x="411" y="95"/>
                  </a:cubicBezTo>
                  <a:cubicBezTo>
                    <a:pt x="411" y="97"/>
                    <a:pt x="411" y="98"/>
                    <a:pt x="411" y="100"/>
                  </a:cubicBezTo>
                  <a:cubicBezTo>
                    <a:pt x="416" y="101"/>
                    <a:pt x="420" y="100"/>
                    <a:pt x="423" y="99"/>
                  </a:cubicBezTo>
                  <a:cubicBezTo>
                    <a:pt x="424" y="99"/>
                    <a:pt x="426" y="99"/>
                    <a:pt x="426" y="99"/>
                  </a:cubicBezTo>
                  <a:cubicBezTo>
                    <a:pt x="426" y="99"/>
                    <a:pt x="426" y="98"/>
                    <a:pt x="426" y="97"/>
                  </a:cubicBezTo>
                  <a:cubicBezTo>
                    <a:pt x="429" y="96"/>
                    <a:pt x="433" y="98"/>
                    <a:pt x="433" y="93"/>
                  </a:cubicBezTo>
                  <a:cubicBezTo>
                    <a:pt x="437" y="95"/>
                    <a:pt x="442" y="95"/>
                    <a:pt x="445" y="99"/>
                  </a:cubicBezTo>
                  <a:cubicBezTo>
                    <a:pt x="447" y="98"/>
                    <a:pt x="448" y="97"/>
                    <a:pt x="449" y="95"/>
                  </a:cubicBezTo>
                  <a:cubicBezTo>
                    <a:pt x="449" y="93"/>
                    <a:pt x="443" y="92"/>
                    <a:pt x="447" y="90"/>
                  </a:cubicBezTo>
                  <a:cubicBezTo>
                    <a:pt x="445" y="87"/>
                    <a:pt x="438" y="88"/>
                    <a:pt x="440" y="81"/>
                  </a:cubicBezTo>
                  <a:cubicBezTo>
                    <a:pt x="443" y="82"/>
                    <a:pt x="443" y="84"/>
                    <a:pt x="447" y="85"/>
                  </a:cubicBezTo>
                  <a:cubicBezTo>
                    <a:pt x="449" y="85"/>
                    <a:pt x="452" y="89"/>
                    <a:pt x="456" y="88"/>
                  </a:cubicBezTo>
                  <a:cubicBezTo>
                    <a:pt x="457" y="87"/>
                    <a:pt x="457" y="86"/>
                    <a:pt x="457" y="86"/>
                  </a:cubicBezTo>
                  <a:cubicBezTo>
                    <a:pt x="458" y="86"/>
                    <a:pt x="460" y="89"/>
                    <a:pt x="460" y="86"/>
                  </a:cubicBezTo>
                  <a:cubicBezTo>
                    <a:pt x="462" y="86"/>
                    <a:pt x="462" y="89"/>
                    <a:pt x="463" y="89"/>
                  </a:cubicBezTo>
                  <a:cubicBezTo>
                    <a:pt x="465" y="90"/>
                    <a:pt x="468" y="88"/>
                    <a:pt x="467" y="92"/>
                  </a:cubicBezTo>
                  <a:cubicBezTo>
                    <a:pt x="471" y="90"/>
                    <a:pt x="473" y="93"/>
                    <a:pt x="478" y="90"/>
                  </a:cubicBezTo>
                  <a:cubicBezTo>
                    <a:pt x="476" y="95"/>
                    <a:pt x="483" y="92"/>
                    <a:pt x="481" y="96"/>
                  </a:cubicBezTo>
                  <a:cubicBezTo>
                    <a:pt x="483" y="96"/>
                    <a:pt x="485" y="97"/>
                    <a:pt x="485" y="99"/>
                  </a:cubicBezTo>
                  <a:cubicBezTo>
                    <a:pt x="490" y="98"/>
                    <a:pt x="490" y="101"/>
                    <a:pt x="495" y="100"/>
                  </a:cubicBezTo>
                  <a:cubicBezTo>
                    <a:pt x="498" y="92"/>
                    <a:pt x="487" y="96"/>
                    <a:pt x="489" y="88"/>
                  </a:cubicBezTo>
                  <a:cubicBezTo>
                    <a:pt x="489" y="86"/>
                    <a:pt x="488" y="88"/>
                    <a:pt x="485" y="88"/>
                  </a:cubicBezTo>
                  <a:cubicBezTo>
                    <a:pt x="485" y="84"/>
                    <a:pt x="488" y="83"/>
                    <a:pt x="487" y="79"/>
                  </a:cubicBezTo>
                  <a:cubicBezTo>
                    <a:pt x="487" y="78"/>
                    <a:pt x="484" y="79"/>
                    <a:pt x="484" y="78"/>
                  </a:cubicBezTo>
                  <a:cubicBezTo>
                    <a:pt x="484" y="77"/>
                    <a:pt x="486" y="75"/>
                    <a:pt x="484" y="75"/>
                  </a:cubicBezTo>
                  <a:cubicBezTo>
                    <a:pt x="484" y="72"/>
                    <a:pt x="488" y="73"/>
                    <a:pt x="487" y="69"/>
                  </a:cubicBezTo>
                  <a:cubicBezTo>
                    <a:pt x="489" y="69"/>
                    <a:pt x="488" y="66"/>
                    <a:pt x="492" y="67"/>
                  </a:cubicBezTo>
                  <a:cubicBezTo>
                    <a:pt x="492" y="64"/>
                    <a:pt x="493" y="62"/>
                    <a:pt x="496" y="62"/>
                  </a:cubicBezTo>
                  <a:cubicBezTo>
                    <a:pt x="495" y="56"/>
                    <a:pt x="501" y="58"/>
                    <a:pt x="501" y="53"/>
                  </a:cubicBezTo>
                  <a:cubicBezTo>
                    <a:pt x="507" y="51"/>
                    <a:pt x="510" y="54"/>
                    <a:pt x="515" y="55"/>
                  </a:cubicBezTo>
                  <a:cubicBezTo>
                    <a:pt x="515" y="57"/>
                    <a:pt x="514" y="59"/>
                    <a:pt x="516" y="60"/>
                  </a:cubicBezTo>
                  <a:cubicBezTo>
                    <a:pt x="516" y="61"/>
                    <a:pt x="514" y="61"/>
                    <a:pt x="512" y="61"/>
                  </a:cubicBezTo>
                  <a:cubicBezTo>
                    <a:pt x="512" y="67"/>
                    <a:pt x="514" y="69"/>
                    <a:pt x="512" y="74"/>
                  </a:cubicBezTo>
                  <a:cubicBezTo>
                    <a:pt x="513" y="74"/>
                    <a:pt x="514" y="76"/>
                    <a:pt x="515" y="76"/>
                  </a:cubicBezTo>
                  <a:cubicBezTo>
                    <a:pt x="515" y="77"/>
                    <a:pt x="516" y="78"/>
                    <a:pt x="517" y="78"/>
                  </a:cubicBezTo>
                  <a:cubicBezTo>
                    <a:pt x="515" y="81"/>
                    <a:pt x="517" y="88"/>
                    <a:pt x="515" y="92"/>
                  </a:cubicBezTo>
                  <a:cubicBezTo>
                    <a:pt x="513" y="96"/>
                    <a:pt x="518" y="95"/>
                    <a:pt x="519" y="97"/>
                  </a:cubicBezTo>
                  <a:cubicBezTo>
                    <a:pt x="518" y="109"/>
                    <a:pt x="513" y="116"/>
                    <a:pt x="503" y="118"/>
                  </a:cubicBezTo>
                  <a:cubicBezTo>
                    <a:pt x="504" y="121"/>
                    <a:pt x="510" y="119"/>
                    <a:pt x="511" y="121"/>
                  </a:cubicBezTo>
                  <a:cubicBezTo>
                    <a:pt x="514" y="121"/>
                    <a:pt x="513" y="116"/>
                    <a:pt x="517" y="117"/>
                  </a:cubicBezTo>
                  <a:cubicBezTo>
                    <a:pt x="517" y="118"/>
                    <a:pt x="516" y="119"/>
                    <a:pt x="516" y="121"/>
                  </a:cubicBezTo>
                  <a:cubicBezTo>
                    <a:pt x="518" y="121"/>
                    <a:pt x="517" y="119"/>
                    <a:pt x="519" y="118"/>
                  </a:cubicBezTo>
                  <a:cubicBezTo>
                    <a:pt x="521" y="119"/>
                    <a:pt x="520" y="116"/>
                    <a:pt x="520" y="116"/>
                  </a:cubicBezTo>
                  <a:cubicBezTo>
                    <a:pt x="521" y="115"/>
                    <a:pt x="523" y="116"/>
                    <a:pt x="523" y="116"/>
                  </a:cubicBezTo>
                  <a:cubicBezTo>
                    <a:pt x="524" y="115"/>
                    <a:pt x="523" y="113"/>
                    <a:pt x="523" y="111"/>
                  </a:cubicBezTo>
                  <a:cubicBezTo>
                    <a:pt x="524" y="111"/>
                    <a:pt x="526" y="111"/>
                    <a:pt x="527" y="111"/>
                  </a:cubicBezTo>
                  <a:cubicBezTo>
                    <a:pt x="526" y="107"/>
                    <a:pt x="532" y="103"/>
                    <a:pt x="527" y="100"/>
                  </a:cubicBezTo>
                  <a:cubicBezTo>
                    <a:pt x="528" y="99"/>
                    <a:pt x="530" y="99"/>
                    <a:pt x="530" y="97"/>
                  </a:cubicBezTo>
                  <a:cubicBezTo>
                    <a:pt x="530" y="96"/>
                    <a:pt x="528" y="96"/>
                    <a:pt x="527" y="96"/>
                  </a:cubicBezTo>
                  <a:cubicBezTo>
                    <a:pt x="527" y="93"/>
                    <a:pt x="532" y="95"/>
                    <a:pt x="534" y="95"/>
                  </a:cubicBezTo>
                  <a:cubicBezTo>
                    <a:pt x="533" y="93"/>
                    <a:pt x="534" y="89"/>
                    <a:pt x="530" y="90"/>
                  </a:cubicBezTo>
                  <a:cubicBezTo>
                    <a:pt x="527" y="92"/>
                    <a:pt x="525" y="87"/>
                    <a:pt x="524" y="90"/>
                  </a:cubicBezTo>
                  <a:cubicBezTo>
                    <a:pt x="522" y="88"/>
                    <a:pt x="522" y="85"/>
                    <a:pt x="523" y="82"/>
                  </a:cubicBezTo>
                  <a:cubicBezTo>
                    <a:pt x="523" y="82"/>
                    <a:pt x="526" y="82"/>
                    <a:pt x="526" y="82"/>
                  </a:cubicBezTo>
                  <a:cubicBezTo>
                    <a:pt x="527" y="81"/>
                    <a:pt x="525" y="76"/>
                    <a:pt x="526" y="75"/>
                  </a:cubicBezTo>
                  <a:cubicBezTo>
                    <a:pt x="526" y="73"/>
                    <a:pt x="524" y="75"/>
                    <a:pt x="524" y="75"/>
                  </a:cubicBezTo>
                  <a:cubicBezTo>
                    <a:pt x="522" y="73"/>
                    <a:pt x="523" y="70"/>
                    <a:pt x="522" y="67"/>
                  </a:cubicBezTo>
                  <a:cubicBezTo>
                    <a:pt x="527" y="68"/>
                    <a:pt x="525" y="62"/>
                    <a:pt x="529" y="62"/>
                  </a:cubicBezTo>
                  <a:cubicBezTo>
                    <a:pt x="529" y="60"/>
                    <a:pt x="529" y="58"/>
                    <a:pt x="529" y="55"/>
                  </a:cubicBezTo>
                  <a:cubicBezTo>
                    <a:pt x="533" y="54"/>
                    <a:pt x="531" y="60"/>
                    <a:pt x="532" y="62"/>
                  </a:cubicBezTo>
                  <a:cubicBezTo>
                    <a:pt x="532" y="65"/>
                    <a:pt x="534" y="61"/>
                    <a:pt x="534" y="64"/>
                  </a:cubicBezTo>
                  <a:cubicBezTo>
                    <a:pt x="534" y="65"/>
                    <a:pt x="533" y="66"/>
                    <a:pt x="533" y="65"/>
                  </a:cubicBezTo>
                  <a:cubicBezTo>
                    <a:pt x="534" y="69"/>
                    <a:pt x="537" y="70"/>
                    <a:pt x="541" y="72"/>
                  </a:cubicBezTo>
                  <a:cubicBezTo>
                    <a:pt x="544" y="73"/>
                    <a:pt x="541" y="68"/>
                    <a:pt x="540" y="68"/>
                  </a:cubicBezTo>
                  <a:cubicBezTo>
                    <a:pt x="542" y="66"/>
                    <a:pt x="546" y="66"/>
                    <a:pt x="550" y="65"/>
                  </a:cubicBezTo>
                  <a:cubicBezTo>
                    <a:pt x="550" y="64"/>
                    <a:pt x="547" y="64"/>
                    <a:pt x="546" y="64"/>
                  </a:cubicBezTo>
                  <a:cubicBezTo>
                    <a:pt x="547" y="60"/>
                    <a:pt x="544" y="60"/>
                    <a:pt x="544" y="57"/>
                  </a:cubicBezTo>
                  <a:cubicBezTo>
                    <a:pt x="545" y="60"/>
                    <a:pt x="554" y="55"/>
                    <a:pt x="553" y="61"/>
                  </a:cubicBezTo>
                  <a:cubicBezTo>
                    <a:pt x="554" y="62"/>
                    <a:pt x="555" y="60"/>
                    <a:pt x="555" y="60"/>
                  </a:cubicBezTo>
                  <a:cubicBezTo>
                    <a:pt x="557" y="60"/>
                    <a:pt x="556" y="61"/>
                    <a:pt x="557" y="62"/>
                  </a:cubicBezTo>
                  <a:cubicBezTo>
                    <a:pt x="557" y="63"/>
                    <a:pt x="559" y="62"/>
                    <a:pt x="560" y="62"/>
                  </a:cubicBezTo>
                  <a:cubicBezTo>
                    <a:pt x="562" y="65"/>
                    <a:pt x="567" y="62"/>
                    <a:pt x="564" y="67"/>
                  </a:cubicBezTo>
                  <a:cubicBezTo>
                    <a:pt x="566" y="67"/>
                    <a:pt x="568" y="67"/>
                    <a:pt x="571" y="67"/>
                  </a:cubicBezTo>
                  <a:cubicBezTo>
                    <a:pt x="571" y="65"/>
                    <a:pt x="565" y="64"/>
                    <a:pt x="569" y="62"/>
                  </a:cubicBezTo>
                  <a:cubicBezTo>
                    <a:pt x="568" y="61"/>
                    <a:pt x="567" y="60"/>
                    <a:pt x="565" y="60"/>
                  </a:cubicBezTo>
                  <a:cubicBezTo>
                    <a:pt x="564" y="53"/>
                    <a:pt x="565" y="52"/>
                    <a:pt x="565" y="44"/>
                  </a:cubicBezTo>
                  <a:cubicBezTo>
                    <a:pt x="573" y="43"/>
                    <a:pt x="583" y="45"/>
                    <a:pt x="589" y="44"/>
                  </a:cubicBezTo>
                  <a:cubicBezTo>
                    <a:pt x="592" y="44"/>
                    <a:pt x="590" y="40"/>
                    <a:pt x="593" y="43"/>
                  </a:cubicBezTo>
                  <a:cubicBezTo>
                    <a:pt x="598" y="40"/>
                    <a:pt x="594" y="37"/>
                    <a:pt x="596" y="33"/>
                  </a:cubicBezTo>
                  <a:cubicBezTo>
                    <a:pt x="599" y="33"/>
                    <a:pt x="601" y="33"/>
                    <a:pt x="603" y="32"/>
                  </a:cubicBezTo>
                  <a:cubicBezTo>
                    <a:pt x="605" y="28"/>
                    <a:pt x="609" y="27"/>
                    <a:pt x="611" y="25"/>
                  </a:cubicBezTo>
                  <a:cubicBezTo>
                    <a:pt x="626" y="22"/>
                    <a:pt x="641" y="21"/>
                    <a:pt x="652" y="16"/>
                  </a:cubicBezTo>
                  <a:cubicBezTo>
                    <a:pt x="654" y="14"/>
                    <a:pt x="655" y="19"/>
                    <a:pt x="655" y="19"/>
                  </a:cubicBezTo>
                  <a:cubicBezTo>
                    <a:pt x="656" y="19"/>
                    <a:pt x="657" y="15"/>
                    <a:pt x="656" y="15"/>
                  </a:cubicBezTo>
                  <a:cubicBezTo>
                    <a:pt x="659" y="16"/>
                    <a:pt x="656" y="17"/>
                    <a:pt x="658" y="19"/>
                  </a:cubicBezTo>
                  <a:cubicBezTo>
                    <a:pt x="658" y="20"/>
                    <a:pt x="661" y="18"/>
                    <a:pt x="661" y="20"/>
                  </a:cubicBezTo>
                  <a:cubicBezTo>
                    <a:pt x="663" y="20"/>
                    <a:pt x="659" y="18"/>
                    <a:pt x="662" y="17"/>
                  </a:cubicBezTo>
                  <a:cubicBezTo>
                    <a:pt x="664" y="17"/>
                    <a:pt x="669" y="18"/>
                    <a:pt x="669" y="13"/>
                  </a:cubicBezTo>
                  <a:cubicBezTo>
                    <a:pt x="672" y="14"/>
                    <a:pt x="673" y="13"/>
                    <a:pt x="673" y="10"/>
                  </a:cubicBezTo>
                  <a:cubicBezTo>
                    <a:pt x="675" y="11"/>
                    <a:pt x="675" y="13"/>
                    <a:pt x="677" y="13"/>
                  </a:cubicBezTo>
                  <a:cubicBezTo>
                    <a:pt x="681" y="13"/>
                    <a:pt x="680" y="9"/>
                    <a:pt x="680" y="5"/>
                  </a:cubicBezTo>
                  <a:cubicBezTo>
                    <a:pt x="687" y="2"/>
                    <a:pt x="694" y="0"/>
                    <a:pt x="704" y="1"/>
                  </a:cubicBezTo>
                  <a:cubicBezTo>
                    <a:pt x="703" y="2"/>
                    <a:pt x="703" y="4"/>
                    <a:pt x="703" y="6"/>
                  </a:cubicBezTo>
                  <a:cubicBezTo>
                    <a:pt x="705" y="9"/>
                    <a:pt x="711" y="9"/>
                    <a:pt x="714" y="6"/>
                  </a:cubicBezTo>
                  <a:cubicBezTo>
                    <a:pt x="715" y="7"/>
                    <a:pt x="715" y="8"/>
                    <a:pt x="714" y="8"/>
                  </a:cubicBezTo>
                  <a:close/>
                  <a:moveTo>
                    <a:pt x="1051" y="179"/>
                  </a:moveTo>
                  <a:cubicBezTo>
                    <a:pt x="1051" y="177"/>
                    <a:pt x="1048" y="178"/>
                    <a:pt x="1048" y="176"/>
                  </a:cubicBezTo>
                  <a:cubicBezTo>
                    <a:pt x="1043" y="175"/>
                    <a:pt x="1043" y="178"/>
                    <a:pt x="1048" y="177"/>
                  </a:cubicBezTo>
                  <a:cubicBezTo>
                    <a:pt x="1048" y="178"/>
                    <a:pt x="1049" y="179"/>
                    <a:pt x="1051" y="179"/>
                  </a:cubicBezTo>
                  <a:close/>
                  <a:moveTo>
                    <a:pt x="303" y="284"/>
                  </a:moveTo>
                  <a:cubicBezTo>
                    <a:pt x="302" y="288"/>
                    <a:pt x="308" y="286"/>
                    <a:pt x="306" y="291"/>
                  </a:cubicBezTo>
                  <a:cubicBezTo>
                    <a:pt x="308" y="292"/>
                    <a:pt x="309" y="289"/>
                    <a:pt x="310" y="291"/>
                  </a:cubicBezTo>
                  <a:cubicBezTo>
                    <a:pt x="310" y="292"/>
                    <a:pt x="309" y="292"/>
                    <a:pt x="308" y="292"/>
                  </a:cubicBezTo>
                  <a:cubicBezTo>
                    <a:pt x="306" y="293"/>
                    <a:pt x="300" y="295"/>
                    <a:pt x="299" y="295"/>
                  </a:cubicBezTo>
                  <a:cubicBezTo>
                    <a:pt x="295" y="295"/>
                    <a:pt x="294" y="292"/>
                    <a:pt x="292" y="290"/>
                  </a:cubicBezTo>
                  <a:cubicBezTo>
                    <a:pt x="292" y="287"/>
                    <a:pt x="296" y="289"/>
                    <a:pt x="296" y="287"/>
                  </a:cubicBezTo>
                  <a:cubicBezTo>
                    <a:pt x="293" y="284"/>
                    <a:pt x="292" y="284"/>
                    <a:pt x="287" y="285"/>
                  </a:cubicBezTo>
                  <a:cubicBezTo>
                    <a:pt x="286" y="283"/>
                    <a:pt x="285" y="281"/>
                    <a:pt x="280" y="281"/>
                  </a:cubicBezTo>
                  <a:cubicBezTo>
                    <a:pt x="279" y="281"/>
                    <a:pt x="280" y="283"/>
                    <a:pt x="279" y="284"/>
                  </a:cubicBezTo>
                  <a:cubicBezTo>
                    <a:pt x="278" y="285"/>
                    <a:pt x="276" y="285"/>
                    <a:pt x="275" y="285"/>
                  </a:cubicBezTo>
                  <a:cubicBezTo>
                    <a:pt x="273" y="287"/>
                    <a:pt x="273" y="291"/>
                    <a:pt x="269" y="290"/>
                  </a:cubicBezTo>
                  <a:cubicBezTo>
                    <a:pt x="271" y="294"/>
                    <a:pt x="267" y="296"/>
                    <a:pt x="266" y="297"/>
                  </a:cubicBezTo>
                  <a:cubicBezTo>
                    <a:pt x="265" y="300"/>
                    <a:pt x="266" y="303"/>
                    <a:pt x="265" y="306"/>
                  </a:cubicBezTo>
                  <a:cubicBezTo>
                    <a:pt x="264" y="306"/>
                    <a:pt x="263" y="305"/>
                    <a:pt x="262" y="305"/>
                  </a:cubicBezTo>
                  <a:cubicBezTo>
                    <a:pt x="261" y="310"/>
                    <a:pt x="265" y="312"/>
                    <a:pt x="262" y="315"/>
                  </a:cubicBezTo>
                  <a:cubicBezTo>
                    <a:pt x="265" y="314"/>
                    <a:pt x="264" y="317"/>
                    <a:pt x="265" y="318"/>
                  </a:cubicBezTo>
                  <a:cubicBezTo>
                    <a:pt x="266" y="318"/>
                    <a:pt x="267" y="317"/>
                    <a:pt x="268" y="318"/>
                  </a:cubicBezTo>
                  <a:cubicBezTo>
                    <a:pt x="271" y="318"/>
                    <a:pt x="272" y="321"/>
                    <a:pt x="273" y="319"/>
                  </a:cubicBezTo>
                  <a:cubicBezTo>
                    <a:pt x="274" y="319"/>
                    <a:pt x="276" y="319"/>
                    <a:pt x="276" y="319"/>
                  </a:cubicBezTo>
                  <a:cubicBezTo>
                    <a:pt x="281" y="318"/>
                    <a:pt x="280" y="318"/>
                    <a:pt x="282" y="316"/>
                  </a:cubicBezTo>
                  <a:cubicBezTo>
                    <a:pt x="284" y="316"/>
                    <a:pt x="285" y="318"/>
                    <a:pt x="287" y="318"/>
                  </a:cubicBezTo>
                  <a:cubicBezTo>
                    <a:pt x="288" y="316"/>
                    <a:pt x="288" y="315"/>
                    <a:pt x="289" y="315"/>
                  </a:cubicBezTo>
                  <a:cubicBezTo>
                    <a:pt x="292" y="314"/>
                    <a:pt x="298" y="314"/>
                    <a:pt x="301" y="315"/>
                  </a:cubicBezTo>
                  <a:cubicBezTo>
                    <a:pt x="304" y="315"/>
                    <a:pt x="304" y="317"/>
                    <a:pt x="307" y="318"/>
                  </a:cubicBezTo>
                  <a:cubicBezTo>
                    <a:pt x="308" y="318"/>
                    <a:pt x="309" y="316"/>
                    <a:pt x="310" y="316"/>
                  </a:cubicBezTo>
                  <a:cubicBezTo>
                    <a:pt x="309" y="316"/>
                    <a:pt x="311" y="318"/>
                    <a:pt x="311" y="318"/>
                  </a:cubicBezTo>
                  <a:cubicBezTo>
                    <a:pt x="315" y="319"/>
                    <a:pt x="315" y="319"/>
                    <a:pt x="318" y="319"/>
                  </a:cubicBezTo>
                  <a:cubicBezTo>
                    <a:pt x="325" y="320"/>
                    <a:pt x="331" y="318"/>
                    <a:pt x="338" y="319"/>
                  </a:cubicBezTo>
                  <a:cubicBezTo>
                    <a:pt x="337" y="316"/>
                    <a:pt x="338" y="314"/>
                    <a:pt x="339" y="312"/>
                  </a:cubicBezTo>
                  <a:cubicBezTo>
                    <a:pt x="334" y="306"/>
                    <a:pt x="331" y="299"/>
                    <a:pt x="321" y="298"/>
                  </a:cubicBezTo>
                  <a:cubicBezTo>
                    <a:pt x="322" y="295"/>
                    <a:pt x="319" y="295"/>
                    <a:pt x="318" y="294"/>
                  </a:cubicBezTo>
                  <a:cubicBezTo>
                    <a:pt x="318" y="292"/>
                    <a:pt x="318" y="291"/>
                    <a:pt x="317" y="290"/>
                  </a:cubicBezTo>
                  <a:cubicBezTo>
                    <a:pt x="318" y="286"/>
                    <a:pt x="322" y="285"/>
                    <a:pt x="321" y="280"/>
                  </a:cubicBezTo>
                  <a:cubicBezTo>
                    <a:pt x="313" y="279"/>
                    <a:pt x="309" y="283"/>
                    <a:pt x="303" y="284"/>
                  </a:cubicBezTo>
                  <a:close/>
                  <a:moveTo>
                    <a:pt x="400" y="349"/>
                  </a:moveTo>
                  <a:cubicBezTo>
                    <a:pt x="398" y="348"/>
                    <a:pt x="396" y="349"/>
                    <a:pt x="398" y="350"/>
                  </a:cubicBezTo>
                  <a:cubicBezTo>
                    <a:pt x="401" y="348"/>
                    <a:pt x="406" y="348"/>
                    <a:pt x="408" y="347"/>
                  </a:cubicBezTo>
                  <a:cubicBezTo>
                    <a:pt x="408" y="347"/>
                    <a:pt x="408" y="345"/>
                    <a:pt x="408" y="344"/>
                  </a:cubicBezTo>
                  <a:cubicBezTo>
                    <a:pt x="409" y="344"/>
                    <a:pt x="410" y="346"/>
                    <a:pt x="411" y="346"/>
                  </a:cubicBezTo>
                  <a:cubicBezTo>
                    <a:pt x="411" y="342"/>
                    <a:pt x="411" y="339"/>
                    <a:pt x="411" y="336"/>
                  </a:cubicBezTo>
                  <a:cubicBezTo>
                    <a:pt x="409" y="334"/>
                    <a:pt x="408" y="333"/>
                    <a:pt x="407" y="332"/>
                  </a:cubicBezTo>
                  <a:cubicBezTo>
                    <a:pt x="406" y="331"/>
                    <a:pt x="407" y="330"/>
                    <a:pt x="407" y="329"/>
                  </a:cubicBezTo>
                  <a:cubicBezTo>
                    <a:pt x="406" y="327"/>
                    <a:pt x="402" y="325"/>
                    <a:pt x="405" y="325"/>
                  </a:cubicBezTo>
                  <a:cubicBezTo>
                    <a:pt x="408" y="325"/>
                    <a:pt x="411" y="325"/>
                    <a:pt x="414" y="325"/>
                  </a:cubicBezTo>
                  <a:cubicBezTo>
                    <a:pt x="415" y="320"/>
                    <a:pt x="411" y="320"/>
                    <a:pt x="411" y="318"/>
                  </a:cubicBezTo>
                  <a:cubicBezTo>
                    <a:pt x="411" y="315"/>
                    <a:pt x="408" y="315"/>
                    <a:pt x="407" y="313"/>
                  </a:cubicBezTo>
                  <a:cubicBezTo>
                    <a:pt x="407" y="314"/>
                    <a:pt x="409" y="312"/>
                    <a:pt x="408" y="311"/>
                  </a:cubicBezTo>
                  <a:cubicBezTo>
                    <a:pt x="404" y="312"/>
                    <a:pt x="403" y="309"/>
                    <a:pt x="400" y="309"/>
                  </a:cubicBezTo>
                  <a:cubicBezTo>
                    <a:pt x="401" y="301"/>
                    <a:pt x="391" y="304"/>
                    <a:pt x="391" y="297"/>
                  </a:cubicBezTo>
                  <a:cubicBezTo>
                    <a:pt x="395" y="294"/>
                    <a:pt x="397" y="290"/>
                    <a:pt x="405" y="291"/>
                  </a:cubicBezTo>
                  <a:cubicBezTo>
                    <a:pt x="406" y="290"/>
                    <a:pt x="405" y="288"/>
                    <a:pt x="407" y="288"/>
                  </a:cubicBezTo>
                  <a:cubicBezTo>
                    <a:pt x="407" y="284"/>
                    <a:pt x="402" y="285"/>
                    <a:pt x="402" y="281"/>
                  </a:cubicBezTo>
                  <a:cubicBezTo>
                    <a:pt x="396" y="280"/>
                    <a:pt x="393" y="283"/>
                    <a:pt x="388" y="281"/>
                  </a:cubicBezTo>
                  <a:cubicBezTo>
                    <a:pt x="388" y="283"/>
                    <a:pt x="388" y="284"/>
                    <a:pt x="387" y="283"/>
                  </a:cubicBezTo>
                  <a:cubicBezTo>
                    <a:pt x="386" y="282"/>
                    <a:pt x="386" y="284"/>
                    <a:pt x="386" y="284"/>
                  </a:cubicBezTo>
                  <a:cubicBezTo>
                    <a:pt x="383" y="285"/>
                    <a:pt x="377" y="288"/>
                    <a:pt x="376" y="288"/>
                  </a:cubicBezTo>
                  <a:cubicBezTo>
                    <a:pt x="372" y="289"/>
                    <a:pt x="373" y="290"/>
                    <a:pt x="372" y="292"/>
                  </a:cubicBezTo>
                  <a:cubicBezTo>
                    <a:pt x="371" y="293"/>
                    <a:pt x="369" y="292"/>
                    <a:pt x="369" y="292"/>
                  </a:cubicBezTo>
                  <a:cubicBezTo>
                    <a:pt x="368" y="293"/>
                    <a:pt x="369" y="296"/>
                    <a:pt x="369" y="297"/>
                  </a:cubicBezTo>
                  <a:cubicBezTo>
                    <a:pt x="369" y="300"/>
                    <a:pt x="373" y="295"/>
                    <a:pt x="373" y="299"/>
                  </a:cubicBezTo>
                  <a:cubicBezTo>
                    <a:pt x="373" y="301"/>
                    <a:pt x="374" y="301"/>
                    <a:pt x="374" y="302"/>
                  </a:cubicBezTo>
                  <a:cubicBezTo>
                    <a:pt x="373" y="307"/>
                    <a:pt x="376" y="310"/>
                    <a:pt x="376" y="311"/>
                  </a:cubicBezTo>
                  <a:cubicBezTo>
                    <a:pt x="376" y="312"/>
                    <a:pt x="376" y="313"/>
                    <a:pt x="377" y="313"/>
                  </a:cubicBezTo>
                  <a:cubicBezTo>
                    <a:pt x="377" y="314"/>
                    <a:pt x="379" y="318"/>
                    <a:pt x="379" y="318"/>
                  </a:cubicBezTo>
                  <a:cubicBezTo>
                    <a:pt x="380" y="322"/>
                    <a:pt x="380" y="321"/>
                    <a:pt x="381" y="323"/>
                  </a:cubicBezTo>
                  <a:cubicBezTo>
                    <a:pt x="382" y="325"/>
                    <a:pt x="381" y="326"/>
                    <a:pt x="381" y="328"/>
                  </a:cubicBezTo>
                  <a:cubicBezTo>
                    <a:pt x="382" y="329"/>
                    <a:pt x="385" y="329"/>
                    <a:pt x="384" y="332"/>
                  </a:cubicBezTo>
                  <a:cubicBezTo>
                    <a:pt x="379" y="330"/>
                    <a:pt x="383" y="338"/>
                    <a:pt x="380" y="339"/>
                  </a:cubicBezTo>
                  <a:cubicBezTo>
                    <a:pt x="386" y="340"/>
                    <a:pt x="386" y="348"/>
                    <a:pt x="393" y="344"/>
                  </a:cubicBezTo>
                  <a:cubicBezTo>
                    <a:pt x="387" y="350"/>
                    <a:pt x="399" y="345"/>
                    <a:pt x="400" y="349"/>
                  </a:cubicBezTo>
                  <a:close/>
                  <a:moveTo>
                    <a:pt x="442" y="284"/>
                  </a:moveTo>
                  <a:cubicBezTo>
                    <a:pt x="441" y="285"/>
                    <a:pt x="441" y="287"/>
                    <a:pt x="440" y="288"/>
                  </a:cubicBezTo>
                  <a:cubicBezTo>
                    <a:pt x="439" y="289"/>
                    <a:pt x="437" y="289"/>
                    <a:pt x="436" y="291"/>
                  </a:cubicBezTo>
                  <a:cubicBezTo>
                    <a:pt x="437" y="292"/>
                    <a:pt x="440" y="295"/>
                    <a:pt x="440" y="297"/>
                  </a:cubicBezTo>
                  <a:cubicBezTo>
                    <a:pt x="440" y="297"/>
                    <a:pt x="438" y="297"/>
                    <a:pt x="439" y="298"/>
                  </a:cubicBezTo>
                  <a:cubicBezTo>
                    <a:pt x="440" y="299"/>
                    <a:pt x="443" y="299"/>
                    <a:pt x="445" y="301"/>
                  </a:cubicBezTo>
                  <a:cubicBezTo>
                    <a:pt x="445" y="299"/>
                    <a:pt x="446" y="299"/>
                    <a:pt x="447" y="298"/>
                  </a:cubicBezTo>
                  <a:cubicBezTo>
                    <a:pt x="449" y="294"/>
                    <a:pt x="445" y="294"/>
                    <a:pt x="445" y="291"/>
                  </a:cubicBezTo>
                  <a:cubicBezTo>
                    <a:pt x="447" y="290"/>
                    <a:pt x="449" y="289"/>
                    <a:pt x="449" y="285"/>
                  </a:cubicBezTo>
                  <a:cubicBezTo>
                    <a:pt x="446" y="286"/>
                    <a:pt x="446" y="284"/>
                    <a:pt x="447" y="283"/>
                  </a:cubicBezTo>
                  <a:cubicBezTo>
                    <a:pt x="445" y="283"/>
                    <a:pt x="443" y="283"/>
                    <a:pt x="442" y="284"/>
                  </a:cubicBezTo>
                  <a:close/>
                  <a:moveTo>
                    <a:pt x="258" y="322"/>
                  </a:moveTo>
                  <a:cubicBezTo>
                    <a:pt x="257" y="328"/>
                    <a:pt x="267" y="324"/>
                    <a:pt x="268" y="322"/>
                  </a:cubicBezTo>
                  <a:cubicBezTo>
                    <a:pt x="264" y="320"/>
                    <a:pt x="262" y="320"/>
                    <a:pt x="258" y="322"/>
                  </a:cubicBezTo>
                  <a:close/>
                  <a:moveTo>
                    <a:pt x="290" y="583"/>
                  </a:moveTo>
                  <a:cubicBezTo>
                    <a:pt x="292" y="577"/>
                    <a:pt x="300" y="577"/>
                    <a:pt x="299" y="569"/>
                  </a:cubicBezTo>
                  <a:cubicBezTo>
                    <a:pt x="295" y="572"/>
                    <a:pt x="288" y="566"/>
                    <a:pt x="283" y="570"/>
                  </a:cubicBezTo>
                  <a:cubicBezTo>
                    <a:pt x="289" y="571"/>
                    <a:pt x="282" y="571"/>
                    <a:pt x="282" y="573"/>
                  </a:cubicBezTo>
                  <a:cubicBezTo>
                    <a:pt x="282" y="572"/>
                    <a:pt x="283" y="576"/>
                    <a:pt x="283" y="577"/>
                  </a:cubicBezTo>
                  <a:cubicBezTo>
                    <a:pt x="283" y="579"/>
                    <a:pt x="283" y="581"/>
                    <a:pt x="282" y="581"/>
                  </a:cubicBezTo>
                  <a:cubicBezTo>
                    <a:pt x="282" y="581"/>
                    <a:pt x="281" y="580"/>
                    <a:pt x="280" y="581"/>
                  </a:cubicBezTo>
                  <a:cubicBezTo>
                    <a:pt x="282" y="583"/>
                    <a:pt x="287" y="583"/>
                    <a:pt x="290" y="583"/>
                  </a:cubicBezTo>
                  <a:close/>
                </a:path>
              </a:pathLst>
            </a:custGeom>
            <a:solidFill>
              <a:srgbClr val="5F7491"/>
            </a:solidFill>
            <a:ln>
              <a:noFill/>
            </a:ln>
          </p:spPr>
          <p:txBody>
            <a:bodyPr spcFirstLastPara="1" wrap="square" lIns="91425" tIns="45700" rIns="91425" bIns="45700" anchor="t" anchorCtr="0">
              <a:noAutofit/>
            </a:bodyPr>
            <a:lstStyle>
              <a:defPPr marR="0" lvl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</a:defPPr>
              <a:lvl1pPr marR="0" lvl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1pPr>
              <a:lvl2pPr marR="0" lvl="1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2pPr>
              <a:lvl3pPr marR="0" lvl="2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3pPr>
              <a:lvl4pPr marR="0" lvl="3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4pPr>
              <a:lvl5pPr marR="0" lvl="4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5pPr>
              <a:lvl6pPr marR="0" lvl="5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6pPr>
              <a:lvl7pPr marR="0" lvl="6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7pPr>
              <a:lvl8pPr marR="0" lvl="7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8pPr>
              <a:lvl9pPr marR="0" lvl="8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9pPr>
            </a:lstStyle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rgbClr val="000000"/>
                </a:solidFill>
                <a:latin typeface="Century Gothic"/>
                <a:ea typeface="Century Gothic"/>
                <a:cs typeface="Century Gothic"/>
                <a:sym typeface="Century Gothic"/>
              </a:endParaRPr>
            </a:p>
          </p:txBody>
        </p:sp>
        <p:sp>
          <p:nvSpPr>
            <p:cNvPr id="110" name="Google Shape;214;p4">
              <a:extLst>
                <a:ext uri="{FF2B5EF4-FFF2-40B4-BE49-F238E27FC236}">
                  <a16:creationId xmlns:a16="http://schemas.microsoft.com/office/drawing/2014/main" id="{078ED4E5-1D81-4035-8524-23C117C96E44}"/>
                </a:ext>
              </a:extLst>
            </p:cNvPr>
            <p:cNvSpPr/>
            <p:nvPr/>
          </p:nvSpPr>
          <p:spPr>
            <a:xfrm>
              <a:off x="1528762" y="398463"/>
              <a:ext cx="63500" cy="34925"/>
            </a:xfrm>
            <a:custGeom>
              <a:avLst/>
              <a:gdLst/>
              <a:ahLst/>
              <a:cxnLst/>
              <a:rect l="l" t="t" r="r" b="b"/>
              <a:pathLst>
                <a:path w="17" h="9" extrusionOk="0">
                  <a:moveTo>
                    <a:pt x="12" y="0"/>
                  </a:moveTo>
                  <a:cubicBezTo>
                    <a:pt x="12" y="3"/>
                    <a:pt x="17" y="2"/>
                    <a:pt x="15" y="8"/>
                  </a:cubicBezTo>
                  <a:cubicBezTo>
                    <a:pt x="7" y="9"/>
                    <a:pt x="3" y="7"/>
                    <a:pt x="0" y="4"/>
                  </a:cubicBezTo>
                  <a:cubicBezTo>
                    <a:pt x="2" y="1"/>
                    <a:pt x="7" y="0"/>
                    <a:pt x="12" y="0"/>
                  </a:cubicBezTo>
                  <a:close/>
                </a:path>
              </a:pathLst>
            </a:custGeom>
            <a:solidFill>
              <a:srgbClr val="5F7491"/>
            </a:solidFill>
            <a:ln>
              <a:noFill/>
            </a:ln>
          </p:spPr>
          <p:txBody>
            <a:bodyPr spcFirstLastPara="1" wrap="square" lIns="91425" tIns="45700" rIns="91425" bIns="45700" anchor="t" anchorCtr="0">
              <a:noAutofit/>
            </a:bodyPr>
            <a:lstStyle>
              <a:defPPr marR="0" lvl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</a:defPPr>
              <a:lvl1pPr marR="0" lvl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1pPr>
              <a:lvl2pPr marR="0" lvl="1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2pPr>
              <a:lvl3pPr marR="0" lvl="2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3pPr>
              <a:lvl4pPr marR="0" lvl="3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4pPr>
              <a:lvl5pPr marR="0" lvl="4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5pPr>
              <a:lvl6pPr marR="0" lvl="5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6pPr>
              <a:lvl7pPr marR="0" lvl="6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7pPr>
              <a:lvl8pPr marR="0" lvl="7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8pPr>
              <a:lvl9pPr marR="0" lvl="8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9pPr>
            </a:lstStyle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rgbClr val="000000"/>
                </a:solidFill>
                <a:latin typeface="Century Gothic"/>
                <a:ea typeface="Century Gothic"/>
                <a:cs typeface="Century Gothic"/>
                <a:sym typeface="Century Gothic"/>
              </a:endParaRPr>
            </a:p>
          </p:txBody>
        </p:sp>
        <p:sp>
          <p:nvSpPr>
            <p:cNvPr id="111" name="Google Shape;215;p4">
              <a:extLst>
                <a:ext uri="{FF2B5EF4-FFF2-40B4-BE49-F238E27FC236}">
                  <a16:creationId xmlns:a16="http://schemas.microsoft.com/office/drawing/2014/main" id="{2A97AA90-6F85-4E29-B08C-270DA6ED2B89}"/>
                </a:ext>
              </a:extLst>
            </p:cNvPr>
            <p:cNvSpPr/>
            <p:nvPr/>
          </p:nvSpPr>
          <p:spPr>
            <a:xfrm>
              <a:off x="1660525" y="461963"/>
              <a:ext cx="635000" cy="444500"/>
            </a:xfrm>
            <a:custGeom>
              <a:avLst/>
              <a:gdLst/>
              <a:ahLst/>
              <a:cxnLst/>
              <a:rect l="l" t="t" r="r" b="b"/>
              <a:pathLst>
                <a:path w="169" h="118" extrusionOk="0">
                  <a:moveTo>
                    <a:pt x="7" y="8"/>
                  </a:moveTo>
                  <a:cubicBezTo>
                    <a:pt x="9" y="12"/>
                    <a:pt x="15" y="3"/>
                    <a:pt x="16" y="6"/>
                  </a:cubicBezTo>
                  <a:cubicBezTo>
                    <a:pt x="18" y="7"/>
                    <a:pt x="17" y="4"/>
                    <a:pt x="18" y="4"/>
                  </a:cubicBezTo>
                  <a:cubicBezTo>
                    <a:pt x="20" y="3"/>
                    <a:pt x="21" y="5"/>
                    <a:pt x="22" y="5"/>
                  </a:cubicBezTo>
                  <a:cubicBezTo>
                    <a:pt x="24" y="5"/>
                    <a:pt x="24" y="0"/>
                    <a:pt x="28" y="4"/>
                  </a:cubicBezTo>
                  <a:cubicBezTo>
                    <a:pt x="28" y="10"/>
                    <a:pt x="24" y="5"/>
                    <a:pt x="22" y="8"/>
                  </a:cubicBezTo>
                  <a:cubicBezTo>
                    <a:pt x="21" y="9"/>
                    <a:pt x="25" y="9"/>
                    <a:pt x="25" y="9"/>
                  </a:cubicBezTo>
                  <a:cubicBezTo>
                    <a:pt x="25" y="11"/>
                    <a:pt x="22" y="11"/>
                    <a:pt x="22" y="13"/>
                  </a:cubicBezTo>
                  <a:cubicBezTo>
                    <a:pt x="22" y="15"/>
                    <a:pt x="23" y="16"/>
                    <a:pt x="23" y="18"/>
                  </a:cubicBezTo>
                  <a:cubicBezTo>
                    <a:pt x="24" y="20"/>
                    <a:pt x="22" y="24"/>
                    <a:pt x="26" y="25"/>
                  </a:cubicBezTo>
                  <a:cubicBezTo>
                    <a:pt x="29" y="24"/>
                    <a:pt x="27" y="17"/>
                    <a:pt x="28" y="13"/>
                  </a:cubicBezTo>
                  <a:cubicBezTo>
                    <a:pt x="34" y="15"/>
                    <a:pt x="34" y="9"/>
                    <a:pt x="36" y="6"/>
                  </a:cubicBezTo>
                  <a:cubicBezTo>
                    <a:pt x="38" y="10"/>
                    <a:pt x="41" y="3"/>
                    <a:pt x="43" y="8"/>
                  </a:cubicBezTo>
                  <a:cubicBezTo>
                    <a:pt x="46" y="8"/>
                    <a:pt x="45" y="4"/>
                    <a:pt x="49" y="5"/>
                  </a:cubicBezTo>
                  <a:cubicBezTo>
                    <a:pt x="48" y="10"/>
                    <a:pt x="52" y="11"/>
                    <a:pt x="56" y="12"/>
                  </a:cubicBezTo>
                  <a:cubicBezTo>
                    <a:pt x="54" y="16"/>
                    <a:pt x="55" y="16"/>
                    <a:pt x="57" y="19"/>
                  </a:cubicBezTo>
                  <a:cubicBezTo>
                    <a:pt x="59" y="17"/>
                    <a:pt x="61" y="17"/>
                    <a:pt x="63" y="19"/>
                  </a:cubicBezTo>
                  <a:cubicBezTo>
                    <a:pt x="66" y="20"/>
                    <a:pt x="66" y="17"/>
                    <a:pt x="67" y="16"/>
                  </a:cubicBezTo>
                  <a:cubicBezTo>
                    <a:pt x="69" y="15"/>
                    <a:pt x="71" y="17"/>
                    <a:pt x="71" y="15"/>
                  </a:cubicBezTo>
                  <a:cubicBezTo>
                    <a:pt x="75" y="16"/>
                    <a:pt x="77" y="16"/>
                    <a:pt x="81" y="15"/>
                  </a:cubicBezTo>
                  <a:cubicBezTo>
                    <a:pt x="81" y="18"/>
                    <a:pt x="85" y="17"/>
                    <a:pt x="84" y="16"/>
                  </a:cubicBezTo>
                  <a:cubicBezTo>
                    <a:pt x="85" y="17"/>
                    <a:pt x="85" y="19"/>
                    <a:pt x="87" y="20"/>
                  </a:cubicBezTo>
                  <a:cubicBezTo>
                    <a:pt x="87" y="21"/>
                    <a:pt x="90" y="21"/>
                    <a:pt x="91" y="22"/>
                  </a:cubicBezTo>
                  <a:cubicBezTo>
                    <a:pt x="92" y="22"/>
                    <a:pt x="91" y="23"/>
                    <a:pt x="92" y="23"/>
                  </a:cubicBezTo>
                  <a:cubicBezTo>
                    <a:pt x="95" y="23"/>
                    <a:pt x="91" y="25"/>
                    <a:pt x="94" y="27"/>
                  </a:cubicBezTo>
                  <a:cubicBezTo>
                    <a:pt x="94" y="28"/>
                    <a:pt x="95" y="25"/>
                    <a:pt x="95" y="25"/>
                  </a:cubicBezTo>
                  <a:cubicBezTo>
                    <a:pt x="97" y="26"/>
                    <a:pt x="97" y="28"/>
                    <a:pt x="101" y="29"/>
                  </a:cubicBezTo>
                  <a:cubicBezTo>
                    <a:pt x="103" y="29"/>
                    <a:pt x="105" y="28"/>
                    <a:pt x="108" y="27"/>
                  </a:cubicBezTo>
                  <a:cubicBezTo>
                    <a:pt x="107" y="33"/>
                    <a:pt x="116" y="30"/>
                    <a:pt x="116" y="34"/>
                  </a:cubicBezTo>
                  <a:cubicBezTo>
                    <a:pt x="118" y="35"/>
                    <a:pt x="119" y="34"/>
                    <a:pt x="119" y="33"/>
                  </a:cubicBezTo>
                  <a:cubicBezTo>
                    <a:pt x="121" y="34"/>
                    <a:pt x="121" y="36"/>
                    <a:pt x="122" y="39"/>
                  </a:cubicBezTo>
                  <a:cubicBezTo>
                    <a:pt x="123" y="39"/>
                    <a:pt x="123" y="38"/>
                    <a:pt x="123" y="37"/>
                  </a:cubicBezTo>
                  <a:cubicBezTo>
                    <a:pt x="125" y="39"/>
                    <a:pt x="127" y="42"/>
                    <a:pt x="131" y="41"/>
                  </a:cubicBezTo>
                  <a:cubicBezTo>
                    <a:pt x="131" y="43"/>
                    <a:pt x="130" y="44"/>
                    <a:pt x="131" y="44"/>
                  </a:cubicBezTo>
                  <a:cubicBezTo>
                    <a:pt x="133" y="47"/>
                    <a:pt x="127" y="49"/>
                    <a:pt x="131" y="50"/>
                  </a:cubicBezTo>
                  <a:cubicBezTo>
                    <a:pt x="130" y="52"/>
                    <a:pt x="126" y="52"/>
                    <a:pt x="126" y="55"/>
                  </a:cubicBezTo>
                  <a:cubicBezTo>
                    <a:pt x="129" y="61"/>
                    <a:pt x="135" y="54"/>
                    <a:pt x="137" y="60"/>
                  </a:cubicBezTo>
                  <a:cubicBezTo>
                    <a:pt x="138" y="60"/>
                    <a:pt x="138" y="58"/>
                    <a:pt x="138" y="57"/>
                  </a:cubicBezTo>
                  <a:cubicBezTo>
                    <a:pt x="141" y="57"/>
                    <a:pt x="139" y="60"/>
                    <a:pt x="140" y="61"/>
                  </a:cubicBezTo>
                  <a:cubicBezTo>
                    <a:pt x="140" y="61"/>
                    <a:pt x="141" y="64"/>
                    <a:pt x="141" y="64"/>
                  </a:cubicBezTo>
                  <a:cubicBezTo>
                    <a:pt x="143" y="64"/>
                    <a:pt x="145" y="60"/>
                    <a:pt x="144" y="67"/>
                  </a:cubicBezTo>
                  <a:cubicBezTo>
                    <a:pt x="147" y="67"/>
                    <a:pt x="148" y="64"/>
                    <a:pt x="153" y="65"/>
                  </a:cubicBezTo>
                  <a:cubicBezTo>
                    <a:pt x="153" y="66"/>
                    <a:pt x="154" y="68"/>
                    <a:pt x="154" y="69"/>
                  </a:cubicBezTo>
                  <a:cubicBezTo>
                    <a:pt x="156" y="70"/>
                    <a:pt x="161" y="68"/>
                    <a:pt x="160" y="72"/>
                  </a:cubicBezTo>
                  <a:cubicBezTo>
                    <a:pt x="165" y="70"/>
                    <a:pt x="162" y="73"/>
                    <a:pt x="167" y="74"/>
                  </a:cubicBezTo>
                  <a:cubicBezTo>
                    <a:pt x="169" y="77"/>
                    <a:pt x="162" y="78"/>
                    <a:pt x="162" y="78"/>
                  </a:cubicBezTo>
                  <a:cubicBezTo>
                    <a:pt x="162" y="79"/>
                    <a:pt x="163" y="80"/>
                    <a:pt x="164" y="79"/>
                  </a:cubicBezTo>
                  <a:cubicBezTo>
                    <a:pt x="160" y="83"/>
                    <a:pt x="157" y="82"/>
                    <a:pt x="155" y="88"/>
                  </a:cubicBezTo>
                  <a:cubicBezTo>
                    <a:pt x="154" y="87"/>
                    <a:pt x="153" y="88"/>
                    <a:pt x="153" y="89"/>
                  </a:cubicBezTo>
                  <a:cubicBezTo>
                    <a:pt x="151" y="88"/>
                    <a:pt x="146" y="89"/>
                    <a:pt x="146" y="86"/>
                  </a:cubicBezTo>
                  <a:cubicBezTo>
                    <a:pt x="146" y="83"/>
                    <a:pt x="138" y="86"/>
                    <a:pt x="140" y="81"/>
                  </a:cubicBezTo>
                  <a:cubicBezTo>
                    <a:pt x="137" y="81"/>
                    <a:pt x="137" y="80"/>
                    <a:pt x="137" y="78"/>
                  </a:cubicBezTo>
                  <a:cubicBezTo>
                    <a:pt x="135" y="78"/>
                    <a:pt x="133" y="78"/>
                    <a:pt x="131" y="78"/>
                  </a:cubicBezTo>
                  <a:cubicBezTo>
                    <a:pt x="128" y="78"/>
                    <a:pt x="131" y="83"/>
                    <a:pt x="130" y="85"/>
                  </a:cubicBezTo>
                  <a:cubicBezTo>
                    <a:pt x="130" y="88"/>
                    <a:pt x="134" y="88"/>
                    <a:pt x="134" y="91"/>
                  </a:cubicBezTo>
                  <a:cubicBezTo>
                    <a:pt x="137" y="89"/>
                    <a:pt x="140" y="94"/>
                    <a:pt x="140" y="91"/>
                  </a:cubicBezTo>
                  <a:cubicBezTo>
                    <a:pt x="142" y="92"/>
                    <a:pt x="143" y="95"/>
                    <a:pt x="143" y="99"/>
                  </a:cubicBezTo>
                  <a:cubicBezTo>
                    <a:pt x="142" y="101"/>
                    <a:pt x="145" y="100"/>
                    <a:pt x="146" y="100"/>
                  </a:cubicBezTo>
                  <a:cubicBezTo>
                    <a:pt x="147" y="104"/>
                    <a:pt x="144" y="110"/>
                    <a:pt x="144" y="113"/>
                  </a:cubicBezTo>
                  <a:cubicBezTo>
                    <a:pt x="141" y="114"/>
                    <a:pt x="142" y="111"/>
                    <a:pt x="141" y="110"/>
                  </a:cubicBezTo>
                  <a:cubicBezTo>
                    <a:pt x="139" y="109"/>
                    <a:pt x="135" y="110"/>
                    <a:pt x="134" y="106"/>
                  </a:cubicBezTo>
                  <a:cubicBezTo>
                    <a:pt x="129" y="107"/>
                    <a:pt x="129" y="101"/>
                    <a:pt x="123" y="103"/>
                  </a:cubicBezTo>
                  <a:cubicBezTo>
                    <a:pt x="123" y="106"/>
                    <a:pt x="128" y="104"/>
                    <a:pt x="129" y="106"/>
                  </a:cubicBezTo>
                  <a:cubicBezTo>
                    <a:pt x="124" y="110"/>
                    <a:pt x="133" y="108"/>
                    <a:pt x="129" y="110"/>
                  </a:cubicBezTo>
                  <a:cubicBezTo>
                    <a:pt x="129" y="112"/>
                    <a:pt x="132" y="112"/>
                    <a:pt x="134" y="113"/>
                  </a:cubicBezTo>
                  <a:cubicBezTo>
                    <a:pt x="135" y="113"/>
                    <a:pt x="134" y="114"/>
                    <a:pt x="136" y="114"/>
                  </a:cubicBezTo>
                  <a:cubicBezTo>
                    <a:pt x="138" y="114"/>
                    <a:pt x="138" y="115"/>
                    <a:pt x="138" y="117"/>
                  </a:cubicBezTo>
                  <a:cubicBezTo>
                    <a:pt x="134" y="118"/>
                    <a:pt x="132" y="116"/>
                    <a:pt x="129" y="114"/>
                  </a:cubicBezTo>
                  <a:cubicBezTo>
                    <a:pt x="127" y="113"/>
                    <a:pt x="123" y="113"/>
                    <a:pt x="120" y="112"/>
                  </a:cubicBezTo>
                  <a:cubicBezTo>
                    <a:pt x="119" y="111"/>
                    <a:pt x="115" y="109"/>
                    <a:pt x="113" y="109"/>
                  </a:cubicBezTo>
                  <a:cubicBezTo>
                    <a:pt x="111" y="109"/>
                    <a:pt x="111" y="107"/>
                    <a:pt x="110" y="106"/>
                  </a:cubicBezTo>
                  <a:cubicBezTo>
                    <a:pt x="109" y="105"/>
                    <a:pt x="106" y="106"/>
                    <a:pt x="105" y="105"/>
                  </a:cubicBezTo>
                  <a:cubicBezTo>
                    <a:pt x="104" y="103"/>
                    <a:pt x="104" y="102"/>
                    <a:pt x="103" y="100"/>
                  </a:cubicBezTo>
                  <a:cubicBezTo>
                    <a:pt x="103" y="100"/>
                    <a:pt x="99" y="100"/>
                    <a:pt x="101" y="98"/>
                  </a:cubicBezTo>
                  <a:cubicBezTo>
                    <a:pt x="95" y="98"/>
                    <a:pt x="94" y="92"/>
                    <a:pt x="91" y="89"/>
                  </a:cubicBezTo>
                  <a:cubicBezTo>
                    <a:pt x="92" y="89"/>
                    <a:pt x="90" y="84"/>
                    <a:pt x="92" y="82"/>
                  </a:cubicBezTo>
                  <a:cubicBezTo>
                    <a:pt x="92" y="82"/>
                    <a:pt x="95" y="82"/>
                    <a:pt x="95" y="82"/>
                  </a:cubicBezTo>
                  <a:cubicBezTo>
                    <a:pt x="95" y="81"/>
                    <a:pt x="93" y="80"/>
                    <a:pt x="94" y="78"/>
                  </a:cubicBezTo>
                  <a:cubicBezTo>
                    <a:pt x="94" y="78"/>
                    <a:pt x="96" y="78"/>
                    <a:pt x="96" y="78"/>
                  </a:cubicBezTo>
                  <a:cubicBezTo>
                    <a:pt x="97" y="77"/>
                    <a:pt x="96" y="73"/>
                    <a:pt x="96" y="72"/>
                  </a:cubicBezTo>
                  <a:cubicBezTo>
                    <a:pt x="97" y="72"/>
                    <a:pt x="99" y="73"/>
                    <a:pt x="99" y="72"/>
                  </a:cubicBezTo>
                  <a:cubicBezTo>
                    <a:pt x="101" y="70"/>
                    <a:pt x="99" y="66"/>
                    <a:pt x="101" y="65"/>
                  </a:cubicBezTo>
                  <a:cubicBezTo>
                    <a:pt x="100" y="64"/>
                    <a:pt x="98" y="64"/>
                    <a:pt x="96" y="64"/>
                  </a:cubicBezTo>
                  <a:cubicBezTo>
                    <a:pt x="96" y="62"/>
                    <a:pt x="96" y="59"/>
                    <a:pt x="96" y="57"/>
                  </a:cubicBezTo>
                  <a:cubicBezTo>
                    <a:pt x="95" y="57"/>
                    <a:pt x="94" y="57"/>
                    <a:pt x="94" y="58"/>
                  </a:cubicBezTo>
                  <a:cubicBezTo>
                    <a:pt x="91" y="57"/>
                    <a:pt x="92" y="54"/>
                    <a:pt x="91" y="53"/>
                  </a:cubicBezTo>
                  <a:cubicBezTo>
                    <a:pt x="90" y="52"/>
                    <a:pt x="89" y="54"/>
                    <a:pt x="88" y="54"/>
                  </a:cubicBezTo>
                  <a:cubicBezTo>
                    <a:pt x="88" y="54"/>
                    <a:pt x="87" y="53"/>
                    <a:pt x="87" y="53"/>
                  </a:cubicBezTo>
                  <a:cubicBezTo>
                    <a:pt x="86" y="52"/>
                    <a:pt x="84" y="50"/>
                    <a:pt x="84" y="50"/>
                  </a:cubicBezTo>
                  <a:cubicBezTo>
                    <a:pt x="83" y="50"/>
                    <a:pt x="82" y="52"/>
                    <a:pt x="81" y="51"/>
                  </a:cubicBezTo>
                  <a:cubicBezTo>
                    <a:pt x="81" y="51"/>
                    <a:pt x="79" y="48"/>
                    <a:pt x="75" y="48"/>
                  </a:cubicBezTo>
                  <a:cubicBezTo>
                    <a:pt x="81" y="42"/>
                    <a:pt x="68" y="46"/>
                    <a:pt x="70" y="39"/>
                  </a:cubicBezTo>
                  <a:cubicBezTo>
                    <a:pt x="66" y="39"/>
                    <a:pt x="63" y="39"/>
                    <a:pt x="63" y="43"/>
                  </a:cubicBezTo>
                  <a:cubicBezTo>
                    <a:pt x="61" y="44"/>
                    <a:pt x="59" y="41"/>
                    <a:pt x="59" y="41"/>
                  </a:cubicBezTo>
                  <a:cubicBezTo>
                    <a:pt x="57" y="41"/>
                    <a:pt x="56" y="43"/>
                    <a:pt x="54" y="43"/>
                  </a:cubicBezTo>
                  <a:cubicBezTo>
                    <a:pt x="52" y="43"/>
                    <a:pt x="51" y="41"/>
                    <a:pt x="49" y="41"/>
                  </a:cubicBezTo>
                  <a:cubicBezTo>
                    <a:pt x="46" y="41"/>
                    <a:pt x="46" y="43"/>
                    <a:pt x="43" y="43"/>
                  </a:cubicBezTo>
                  <a:cubicBezTo>
                    <a:pt x="40" y="43"/>
                    <a:pt x="39" y="42"/>
                    <a:pt x="37" y="41"/>
                  </a:cubicBezTo>
                  <a:cubicBezTo>
                    <a:pt x="31" y="41"/>
                    <a:pt x="26" y="42"/>
                    <a:pt x="19" y="40"/>
                  </a:cubicBezTo>
                  <a:cubicBezTo>
                    <a:pt x="19" y="40"/>
                    <a:pt x="17" y="37"/>
                    <a:pt x="16" y="37"/>
                  </a:cubicBezTo>
                  <a:cubicBezTo>
                    <a:pt x="14" y="36"/>
                    <a:pt x="12" y="38"/>
                    <a:pt x="12" y="34"/>
                  </a:cubicBezTo>
                  <a:cubicBezTo>
                    <a:pt x="10" y="34"/>
                    <a:pt x="5" y="36"/>
                    <a:pt x="7" y="32"/>
                  </a:cubicBezTo>
                  <a:cubicBezTo>
                    <a:pt x="11" y="33"/>
                    <a:pt x="13" y="30"/>
                    <a:pt x="15" y="29"/>
                  </a:cubicBezTo>
                  <a:cubicBezTo>
                    <a:pt x="13" y="26"/>
                    <a:pt x="5" y="28"/>
                    <a:pt x="4" y="25"/>
                  </a:cubicBezTo>
                  <a:cubicBezTo>
                    <a:pt x="3" y="24"/>
                    <a:pt x="2" y="25"/>
                    <a:pt x="2" y="26"/>
                  </a:cubicBezTo>
                  <a:cubicBezTo>
                    <a:pt x="0" y="26"/>
                    <a:pt x="4" y="20"/>
                    <a:pt x="5" y="19"/>
                  </a:cubicBezTo>
                  <a:cubicBezTo>
                    <a:pt x="4" y="14"/>
                    <a:pt x="8" y="13"/>
                    <a:pt x="7" y="8"/>
                  </a:cubicBezTo>
                  <a:close/>
                  <a:moveTo>
                    <a:pt x="109" y="81"/>
                  </a:moveTo>
                  <a:cubicBezTo>
                    <a:pt x="110" y="78"/>
                    <a:pt x="116" y="80"/>
                    <a:pt x="119" y="79"/>
                  </a:cubicBezTo>
                  <a:cubicBezTo>
                    <a:pt x="119" y="77"/>
                    <a:pt x="117" y="76"/>
                    <a:pt x="116" y="75"/>
                  </a:cubicBezTo>
                  <a:cubicBezTo>
                    <a:pt x="114" y="73"/>
                    <a:pt x="111" y="75"/>
                    <a:pt x="108" y="72"/>
                  </a:cubicBezTo>
                  <a:cubicBezTo>
                    <a:pt x="108" y="75"/>
                    <a:pt x="106" y="81"/>
                    <a:pt x="109" y="81"/>
                  </a:cubicBezTo>
                  <a:close/>
                </a:path>
              </a:pathLst>
            </a:custGeom>
            <a:solidFill>
              <a:srgbClr val="5F7491"/>
            </a:solidFill>
            <a:ln>
              <a:noFill/>
            </a:ln>
          </p:spPr>
          <p:txBody>
            <a:bodyPr spcFirstLastPara="1" wrap="square" lIns="91425" tIns="45700" rIns="91425" bIns="45700" anchor="t" anchorCtr="0">
              <a:noAutofit/>
            </a:bodyPr>
            <a:lstStyle>
              <a:defPPr marR="0" lvl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</a:defPPr>
              <a:lvl1pPr marR="0" lvl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1pPr>
              <a:lvl2pPr marR="0" lvl="1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2pPr>
              <a:lvl3pPr marR="0" lvl="2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3pPr>
              <a:lvl4pPr marR="0" lvl="3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4pPr>
              <a:lvl5pPr marR="0" lvl="4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5pPr>
              <a:lvl6pPr marR="0" lvl="5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6pPr>
              <a:lvl7pPr marR="0" lvl="6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7pPr>
              <a:lvl8pPr marR="0" lvl="7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8pPr>
              <a:lvl9pPr marR="0" lvl="8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9pPr>
            </a:lstStyle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rgbClr val="000000"/>
                </a:solidFill>
                <a:latin typeface="Century Gothic"/>
                <a:ea typeface="Century Gothic"/>
                <a:cs typeface="Century Gothic"/>
                <a:sym typeface="Century Gothic"/>
              </a:endParaRPr>
            </a:p>
          </p:txBody>
        </p:sp>
        <p:sp>
          <p:nvSpPr>
            <p:cNvPr id="112" name="Google Shape;216;p4">
              <a:extLst>
                <a:ext uri="{FF2B5EF4-FFF2-40B4-BE49-F238E27FC236}">
                  <a16:creationId xmlns:a16="http://schemas.microsoft.com/office/drawing/2014/main" id="{967D7BB4-2BAA-4CFE-BE0A-C4398266BA2F}"/>
                </a:ext>
              </a:extLst>
            </p:cNvPr>
            <p:cNvSpPr/>
            <p:nvPr/>
          </p:nvSpPr>
          <p:spPr>
            <a:xfrm>
              <a:off x="1041400" y="485775"/>
              <a:ext cx="390525" cy="195263"/>
            </a:xfrm>
            <a:custGeom>
              <a:avLst/>
              <a:gdLst/>
              <a:ahLst/>
              <a:cxnLst/>
              <a:rect l="l" t="t" r="r" b="b"/>
              <a:pathLst>
                <a:path w="104" h="52" extrusionOk="0">
                  <a:moveTo>
                    <a:pt x="12" y="40"/>
                  </a:moveTo>
                  <a:cubicBezTo>
                    <a:pt x="9" y="40"/>
                    <a:pt x="12" y="36"/>
                    <a:pt x="13" y="35"/>
                  </a:cubicBezTo>
                  <a:cubicBezTo>
                    <a:pt x="13" y="33"/>
                    <a:pt x="17" y="35"/>
                    <a:pt x="19" y="34"/>
                  </a:cubicBezTo>
                  <a:cubicBezTo>
                    <a:pt x="20" y="34"/>
                    <a:pt x="20" y="33"/>
                    <a:pt x="22" y="33"/>
                  </a:cubicBezTo>
                  <a:cubicBezTo>
                    <a:pt x="27" y="32"/>
                    <a:pt x="33" y="34"/>
                    <a:pt x="37" y="31"/>
                  </a:cubicBezTo>
                  <a:cubicBezTo>
                    <a:pt x="36" y="28"/>
                    <a:pt x="27" y="31"/>
                    <a:pt x="22" y="30"/>
                  </a:cubicBezTo>
                  <a:cubicBezTo>
                    <a:pt x="21" y="30"/>
                    <a:pt x="20" y="28"/>
                    <a:pt x="20" y="28"/>
                  </a:cubicBezTo>
                  <a:cubicBezTo>
                    <a:pt x="19" y="28"/>
                    <a:pt x="18" y="30"/>
                    <a:pt x="16" y="30"/>
                  </a:cubicBezTo>
                  <a:cubicBezTo>
                    <a:pt x="13" y="30"/>
                    <a:pt x="10" y="28"/>
                    <a:pt x="7" y="28"/>
                  </a:cubicBezTo>
                  <a:cubicBezTo>
                    <a:pt x="4" y="24"/>
                    <a:pt x="14" y="26"/>
                    <a:pt x="15" y="23"/>
                  </a:cubicBezTo>
                  <a:cubicBezTo>
                    <a:pt x="15" y="20"/>
                    <a:pt x="18" y="23"/>
                    <a:pt x="19" y="23"/>
                  </a:cubicBezTo>
                  <a:cubicBezTo>
                    <a:pt x="19" y="15"/>
                    <a:pt x="10" y="22"/>
                    <a:pt x="3" y="20"/>
                  </a:cubicBezTo>
                  <a:cubicBezTo>
                    <a:pt x="0" y="18"/>
                    <a:pt x="6" y="16"/>
                    <a:pt x="0" y="16"/>
                  </a:cubicBezTo>
                  <a:cubicBezTo>
                    <a:pt x="2" y="13"/>
                    <a:pt x="2" y="9"/>
                    <a:pt x="7" y="10"/>
                  </a:cubicBezTo>
                  <a:cubicBezTo>
                    <a:pt x="9" y="10"/>
                    <a:pt x="8" y="8"/>
                    <a:pt x="7" y="9"/>
                  </a:cubicBezTo>
                  <a:cubicBezTo>
                    <a:pt x="10" y="5"/>
                    <a:pt x="16" y="4"/>
                    <a:pt x="22" y="3"/>
                  </a:cubicBezTo>
                  <a:cubicBezTo>
                    <a:pt x="23" y="2"/>
                    <a:pt x="23" y="0"/>
                    <a:pt x="26" y="0"/>
                  </a:cubicBezTo>
                  <a:cubicBezTo>
                    <a:pt x="26" y="2"/>
                    <a:pt x="27" y="1"/>
                    <a:pt x="29" y="2"/>
                  </a:cubicBezTo>
                  <a:cubicBezTo>
                    <a:pt x="28" y="5"/>
                    <a:pt x="26" y="7"/>
                    <a:pt x="31" y="7"/>
                  </a:cubicBezTo>
                  <a:cubicBezTo>
                    <a:pt x="31" y="9"/>
                    <a:pt x="30" y="8"/>
                    <a:pt x="29" y="9"/>
                  </a:cubicBezTo>
                  <a:cubicBezTo>
                    <a:pt x="28" y="10"/>
                    <a:pt x="30" y="10"/>
                    <a:pt x="31" y="10"/>
                  </a:cubicBezTo>
                  <a:cubicBezTo>
                    <a:pt x="33" y="10"/>
                    <a:pt x="32" y="8"/>
                    <a:pt x="33" y="7"/>
                  </a:cubicBezTo>
                  <a:cubicBezTo>
                    <a:pt x="36" y="6"/>
                    <a:pt x="38" y="7"/>
                    <a:pt x="41" y="6"/>
                  </a:cubicBezTo>
                  <a:cubicBezTo>
                    <a:pt x="43" y="8"/>
                    <a:pt x="46" y="9"/>
                    <a:pt x="45" y="13"/>
                  </a:cubicBezTo>
                  <a:cubicBezTo>
                    <a:pt x="48" y="13"/>
                    <a:pt x="47" y="9"/>
                    <a:pt x="51" y="10"/>
                  </a:cubicBezTo>
                  <a:cubicBezTo>
                    <a:pt x="52" y="9"/>
                    <a:pt x="54" y="7"/>
                    <a:pt x="55" y="6"/>
                  </a:cubicBezTo>
                  <a:cubicBezTo>
                    <a:pt x="56" y="7"/>
                    <a:pt x="57" y="7"/>
                    <a:pt x="59" y="7"/>
                  </a:cubicBezTo>
                  <a:cubicBezTo>
                    <a:pt x="60" y="9"/>
                    <a:pt x="60" y="11"/>
                    <a:pt x="61" y="13"/>
                  </a:cubicBezTo>
                  <a:cubicBezTo>
                    <a:pt x="62" y="15"/>
                    <a:pt x="65" y="15"/>
                    <a:pt x="64" y="19"/>
                  </a:cubicBezTo>
                  <a:cubicBezTo>
                    <a:pt x="66" y="18"/>
                    <a:pt x="66" y="15"/>
                    <a:pt x="69" y="14"/>
                  </a:cubicBezTo>
                  <a:cubicBezTo>
                    <a:pt x="69" y="13"/>
                    <a:pt x="66" y="13"/>
                    <a:pt x="65" y="12"/>
                  </a:cubicBezTo>
                  <a:cubicBezTo>
                    <a:pt x="64" y="9"/>
                    <a:pt x="66" y="7"/>
                    <a:pt x="65" y="3"/>
                  </a:cubicBezTo>
                  <a:cubicBezTo>
                    <a:pt x="68" y="3"/>
                    <a:pt x="68" y="1"/>
                    <a:pt x="71" y="2"/>
                  </a:cubicBezTo>
                  <a:cubicBezTo>
                    <a:pt x="71" y="5"/>
                    <a:pt x="74" y="8"/>
                    <a:pt x="76" y="12"/>
                  </a:cubicBezTo>
                  <a:cubicBezTo>
                    <a:pt x="77" y="12"/>
                    <a:pt x="79" y="18"/>
                    <a:pt x="80" y="14"/>
                  </a:cubicBezTo>
                  <a:cubicBezTo>
                    <a:pt x="82" y="15"/>
                    <a:pt x="81" y="19"/>
                    <a:pt x="83" y="19"/>
                  </a:cubicBezTo>
                  <a:cubicBezTo>
                    <a:pt x="83" y="21"/>
                    <a:pt x="83" y="23"/>
                    <a:pt x="82" y="23"/>
                  </a:cubicBezTo>
                  <a:cubicBezTo>
                    <a:pt x="82" y="25"/>
                    <a:pt x="87" y="24"/>
                    <a:pt x="86" y="28"/>
                  </a:cubicBezTo>
                  <a:cubicBezTo>
                    <a:pt x="91" y="26"/>
                    <a:pt x="92" y="31"/>
                    <a:pt x="99" y="30"/>
                  </a:cubicBezTo>
                  <a:cubicBezTo>
                    <a:pt x="96" y="35"/>
                    <a:pt x="102" y="33"/>
                    <a:pt x="103" y="34"/>
                  </a:cubicBezTo>
                  <a:cubicBezTo>
                    <a:pt x="103" y="34"/>
                    <a:pt x="100" y="38"/>
                    <a:pt x="104" y="37"/>
                  </a:cubicBezTo>
                  <a:cubicBezTo>
                    <a:pt x="102" y="44"/>
                    <a:pt x="99" y="35"/>
                    <a:pt x="93" y="37"/>
                  </a:cubicBezTo>
                  <a:cubicBezTo>
                    <a:pt x="92" y="42"/>
                    <a:pt x="98" y="40"/>
                    <a:pt x="96" y="47"/>
                  </a:cubicBezTo>
                  <a:cubicBezTo>
                    <a:pt x="91" y="48"/>
                    <a:pt x="84" y="49"/>
                    <a:pt x="80" y="47"/>
                  </a:cubicBezTo>
                  <a:cubicBezTo>
                    <a:pt x="76" y="44"/>
                    <a:pt x="67" y="43"/>
                    <a:pt x="61" y="47"/>
                  </a:cubicBezTo>
                  <a:cubicBezTo>
                    <a:pt x="59" y="48"/>
                    <a:pt x="57" y="47"/>
                    <a:pt x="54" y="48"/>
                  </a:cubicBezTo>
                  <a:cubicBezTo>
                    <a:pt x="53" y="49"/>
                    <a:pt x="53" y="49"/>
                    <a:pt x="52" y="51"/>
                  </a:cubicBezTo>
                  <a:cubicBezTo>
                    <a:pt x="49" y="49"/>
                    <a:pt x="41" y="52"/>
                    <a:pt x="34" y="51"/>
                  </a:cubicBezTo>
                  <a:cubicBezTo>
                    <a:pt x="32" y="48"/>
                    <a:pt x="30" y="45"/>
                    <a:pt x="29" y="42"/>
                  </a:cubicBezTo>
                  <a:cubicBezTo>
                    <a:pt x="24" y="42"/>
                    <a:pt x="18" y="44"/>
                    <a:pt x="17" y="40"/>
                  </a:cubicBezTo>
                  <a:cubicBezTo>
                    <a:pt x="16" y="39"/>
                    <a:pt x="16" y="40"/>
                    <a:pt x="16" y="41"/>
                  </a:cubicBezTo>
                  <a:cubicBezTo>
                    <a:pt x="14" y="41"/>
                    <a:pt x="14" y="38"/>
                    <a:pt x="16" y="38"/>
                  </a:cubicBezTo>
                  <a:cubicBezTo>
                    <a:pt x="16" y="35"/>
                    <a:pt x="12" y="39"/>
                    <a:pt x="12" y="40"/>
                  </a:cubicBezTo>
                  <a:close/>
                </a:path>
              </a:pathLst>
            </a:custGeom>
            <a:solidFill>
              <a:srgbClr val="5F7491"/>
            </a:solidFill>
            <a:ln>
              <a:noFill/>
            </a:ln>
          </p:spPr>
          <p:txBody>
            <a:bodyPr spcFirstLastPara="1" wrap="square" lIns="91425" tIns="45700" rIns="91425" bIns="45700" anchor="t" anchorCtr="0">
              <a:noAutofit/>
            </a:bodyPr>
            <a:lstStyle>
              <a:defPPr marR="0" lvl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</a:defPPr>
              <a:lvl1pPr marR="0" lvl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1pPr>
              <a:lvl2pPr marR="0" lvl="1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2pPr>
              <a:lvl3pPr marR="0" lvl="2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3pPr>
              <a:lvl4pPr marR="0" lvl="3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4pPr>
              <a:lvl5pPr marR="0" lvl="4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5pPr>
              <a:lvl6pPr marR="0" lvl="5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6pPr>
              <a:lvl7pPr marR="0" lvl="6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7pPr>
              <a:lvl8pPr marR="0" lvl="7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8pPr>
              <a:lvl9pPr marR="0" lvl="8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9pPr>
            </a:lstStyle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rgbClr val="000000"/>
                </a:solidFill>
                <a:latin typeface="Century Gothic"/>
                <a:ea typeface="Century Gothic"/>
                <a:cs typeface="Century Gothic"/>
                <a:sym typeface="Century Gothic"/>
              </a:endParaRPr>
            </a:p>
          </p:txBody>
        </p:sp>
        <p:sp>
          <p:nvSpPr>
            <p:cNvPr id="113" name="Google Shape;217;p4">
              <a:extLst>
                <a:ext uri="{FF2B5EF4-FFF2-40B4-BE49-F238E27FC236}">
                  <a16:creationId xmlns:a16="http://schemas.microsoft.com/office/drawing/2014/main" id="{BD7C25F2-41A7-4C60-80C7-D5443D5102AF}"/>
                </a:ext>
              </a:extLst>
            </p:cNvPr>
            <p:cNvSpPr/>
            <p:nvPr/>
          </p:nvSpPr>
          <p:spPr>
            <a:xfrm>
              <a:off x="0" y="530225"/>
              <a:ext cx="2794000" cy="3246438"/>
            </a:xfrm>
            <a:custGeom>
              <a:avLst/>
              <a:gdLst/>
              <a:ahLst/>
              <a:cxnLst/>
              <a:rect l="l" t="t" r="r" b="b"/>
              <a:pathLst>
                <a:path w="744" h="863" extrusionOk="0">
                  <a:moveTo>
                    <a:pt x="453" y="47"/>
                  </a:moveTo>
                  <a:cubicBezTo>
                    <a:pt x="453" y="50"/>
                    <a:pt x="457" y="45"/>
                    <a:pt x="456" y="51"/>
                  </a:cubicBezTo>
                  <a:cubicBezTo>
                    <a:pt x="457" y="51"/>
                    <a:pt x="458" y="51"/>
                    <a:pt x="460" y="51"/>
                  </a:cubicBezTo>
                  <a:cubicBezTo>
                    <a:pt x="462" y="50"/>
                    <a:pt x="463" y="48"/>
                    <a:pt x="463" y="44"/>
                  </a:cubicBezTo>
                  <a:cubicBezTo>
                    <a:pt x="464" y="44"/>
                    <a:pt x="466" y="43"/>
                    <a:pt x="465" y="40"/>
                  </a:cubicBezTo>
                  <a:cubicBezTo>
                    <a:pt x="470" y="42"/>
                    <a:pt x="467" y="36"/>
                    <a:pt x="471" y="37"/>
                  </a:cubicBezTo>
                  <a:cubicBezTo>
                    <a:pt x="471" y="34"/>
                    <a:pt x="471" y="31"/>
                    <a:pt x="471" y="28"/>
                  </a:cubicBezTo>
                  <a:cubicBezTo>
                    <a:pt x="476" y="27"/>
                    <a:pt x="478" y="26"/>
                    <a:pt x="482" y="28"/>
                  </a:cubicBezTo>
                  <a:cubicBezTo>
                    <a:pt x="484" y="28"/>
                    <a:pt x="483" y="31"/>
                    <a:pt x="484" y="32"/>
                  </a:cubicBezTo>
                  <a:cubicBezTo>
                    <a:pt x="484" y="32"/>
                    <a:pt x="486" y="32"/>
                    <a:pt x="486" y="32"/>
                  </a:cubicBezTo>
                  <a:cubicBezTo>
                    <a:pt x="488" y="32"/>
                    <a:pt x="489" y="34"/>
                    <a:pt x="491" y="35"/>
                  </a:cubicBezTo>
                  <a:cubicBezTo>
                    <a:pt x="491" y="39"/>
                    <a:pt x="489" y="40"/>
                    <a:pt x="486" y="42"/>
                  </a:cubicBezTo>
                  <a:cubicBezTo>
                    <a:pt x="489" y="43"/>
                    <a:pt x="488" y="49"/>
                    <a:pt x="492" y="50"/>
                  </a:cubicBezTo>
                  <a:cubicBezTo>
                    <a:pt x="491" y="53"/>
                    <a:pt x="487" y="54"/>
                    <a:pt x="486" y="57"/>
                  </a:cubicBezTo>
                  <a:cubicBezTo>
                    <a:pt x="484" y="57"/>
                    <a:pt x="483" y="59"/>
                    <a:pt x="482" y="57"/>
                  </a:cubicBezTo>
                  <a:cubicBezTo>
                    <a:pt x="480" y="58"/>
                    <a:pt x="480" y="62"/>
                    <a:pt x="478" y="64"/>
                  </a:cubicBezTo>
                  <a:cubicBezTo>
                    <a:pt x="476" y="63"/>
                    <a:pt x="479" y="60"/>
                    <a:pt x="472" y="61"/>
                  </a:cubicBezTo>
                  <a:cubicBezTo>
                    <a:pt x="473" y="60"/>
                    <a:pt x="474" y="60"/>
                    <a:pt x="475" y="60"/>
                  </a:cubicBezTo>
                  <a:cubicBezTo>
                    <a:pt x="472" y="56"/>
                    <a:pt x="467" y="61"/>
                    <a:pt x="463" y="60"/>
                  </a:cubicBezTo>
                  <a:cubicBezTo>
                    <a:pt x="464" y="64"/>
                    <a:pt x="463" y="63"/>
                    <a:pt x="463" y="68"/>
                  </a:cubicBezTo>
                  <a:cubicBezTo>
                    <a:pt x="461" y="68"/>
                    <a:pt x="462" y="67"/>
                    <a:pt x="461" y="66"/>
                  </a:cubicBezTo>
                  <a:cubicBezTo>
                    <a:pt x="458" y="66"/>
                    <a:pt x="459" y="70"/>
                    <a:pt x="454" y="70"/>
                  </a:cubicBezTo>
                  <a:cubicBezTo>
                    <a:pt x="455" y="71"/>
                    <a:pt x="457" y="71"/>
                    <a:pt x="457" y="73"/>
                  </a:cubicBezTo>
                  <a:cubicBezTo>
                    <a:pt x="457" y="75"/>
                    <a:pt x="455" y="75"/>
                    <a:pt x="456" y="78"/>
                  </a:cubicBezTo>
                  <a:cubicBezTo>
                    <a:pt x="452" y="75"/>
                    <a:pt x="448" y="84"/>
                    <a:pt x="447" y="82"/>
                  </a:cubicBezTo>
                  <a:cubicBezTo>
                    <a:pt x="446" y="82"/>
                    <a:pt x="445" y="80"/>
                    <a:pt x="444" y="85"/>
                  </a:cubicBezTo>
                  <a:cubicBezTo>
                    <a:pt x="443" y="85"/>
                    <a:pt x="441" y="85"/>
                    <a:pt x="439" y="85"/>
                  </a:cubicBezTo>
                  <a:cubicBezTo>
                    <a:pt x="437" y="86"/>
                    <a:pt x="438" y="89"/>
                    <a:pt x="437" y="91"/>
                  </a:cubicBezTo>
                  <a:cubicBezTo>
                    <a:pt x="436" y="89"/>
                    <a:pt x="435" y="90"/>
                    <a:pt x="435" y="92"/>
                  </a:cubicBezTo>
                  <a:cubicBezTo>
                    <a:pt x="432" y="90"/>
                    <a:pt x="431" y="92"/>
                    <a:pt x="428" y="92"/>
                  </a:cubicBezTo>
                  <a:cubicBezTo>
                    <a:pt x="429" y="93"/>
                    <a:pt x="429" y="95"/>
                    <a:pt x="429" y="98"/>
                  </a:cubicBezTo>
                  <a:cubicBezTo>
                    <a:pt x="426" y="95"/>
                    <a:pt x="427" y="98"/>
                    <a:pt x="425" y="102"/>
                  </a:cubicBezTo>
                  <a:cubicBezTo>
                    <a:pt x="423" y="105"/>
                    <a:pt x="419" y="108"/>
                    <a:pt x="419" y="115"/>
                  </a:cubicBezTo>
                  <a:cubicBezTo>
                    <a:pt x="416" y="117"/>
                    <a:pt x="415" y="120"/>
                    <a:pt x="412" y="123"/>
                  </a:cubicBezTo>
                  <a:cubicBezTo>
                    <a:pt x="412" y="125"/>
                    <a:pt x="414" y="123"/>
                    <a:pt x="414" y="123"/>
                  </a:cubicBezTo>
                  <a:cubicBezTo>
                    <a:pt x="415" y="123"/>
                    <a:pt x="414" y="124"/>
                    <a:pt x="415" y="124"/>
                  </a:cubicBezTo>
                  <a:cubicBezTo>
                    <a:pt x="416" y="125"/>
                    <a:pt x="417" y="127"/>
                    <a:pt x="418" y="127"/>
                  </a:cubicBezTo>
                  <a:cubicBezTo>
                    <a:pt x="419" y="128"/>
                    <a:pt x="420" y="124"/>
                    <a:pt x="423" y="127"/>
                  </a:cubicBezTo>
                  <a:cubicBezTo>
                    <a:pt x="424" y="128"/>
                    <a:pt x="425" y="129"/>
                    <a:pt x="426" y="129"/>
                  </a:cubicBezTo>
                  <a:cubicBezTo>
                    <a:pt x="426" y="131"/>
                    <a:pt x="426" y="132"/>
                    <a:pt x="426" y="134"/>
                  </a:cubicBezTo>
                  <a:cubicBezTo>
                    <a:pt x="427" y="136"/>
                    <a:pt x="429" y="135"/>
                    <a:pt x="429" y="137"/>
                  </a:cubicBezTo>
                  <a:cubicBezTo>
                    <a:pt x="430" y="138"/>
                    <a:pt x="432" y="139"/>
                    <a:pt x="432" y="141"/>
                  </a:cubicBezTo>
                  <a:cubicBezTo>
                    <a:pt x="439" y="140"/>
                    <a:pt x="444" y="143"/>
                    <a:pt x="449" y="141"/>
                  </a:cubicBezTo>
                  <a:cubicBezTo>
                    <a:pt x="449" y="146"/>
                    <a:pt x="455" y="145"/>
                    <a:pt x="458" y="148"/>
                  </a:cubicBezTo>
                  <a:cubicBezTo>
                    <a:pt x="459" y="149"/>
                    <a:pt x="460" y="148"/>
                    <a:pt x="460" y="150"/>
                  </a:cubicBezTo>
                  <a:cubicBezTo>
                    <a:pt x="460" y="152"/>
                    <a:pt x="461" y="150"/>
                    <a:pt x="461" y="150"/>
                  </a:cubicBezTo>
                  <a:cubicBezTo>
                    <a:pt x="463" y="150"/>
                    <a:pt x="463" y="152"/>
                    <a:pt x="464" y="152"/>
                  </a:cubicBezTo>
                  <a:cubicBezTo>
                    <a:pt x="466" y="153"/>
                    <a:pt x="469" y="152"/>
                    <a:pt x="468" y="155"/>
                  </a:cubicBezTo>
                  <a:cubicBezTo>
                    <a:pt x="476" y="155"/>
                    <a:pt x="480" y="158"/>
                    <a:pt x="486" y="158"/>
                  </a:cubicBezTo>
                  <a:cubicBezTo>
                    <a:pt x="487" y="163"/>
                    <a:pt x="485" y="167"/>
                    <a:pt x="488" y="169"/>
                  </a:cubicBezTo>
                  <a:cubicBezTo>
                    <a:pt x="488" y="169"/>
                    <a:pt x="489" y="171"/>
                    <a:pt x="489" y="171"/>
                  </a:cubicBezTo>
                  <a:cubicBezTo>
                    <a:pt x="490" y="172"/>
                    <a:pt x="488" y="174"/>
                    <a:pt x="488" y="174"/>
                  </a:cubicBezTo>
                  <a:cubicBezTo>
                    <a:pt x="489" y="175"/>
                    <a:pt x="490" y="174"/>
                    <a:pt x="491" y="175"/>
                  </a:cubicBezTo>
                  <a:cubicBezTo>
                    <a:pt x="491" y="175"/>
                    <a:pt x="488" y="179"/>
                    <a:pt x="492" y="178"/>
                  </a:cubicBezTo>
                  <a:cubicBezTo>
                    <a:pt x="491" y="179"/>
                    <a:pt x="491" y="180"/>
                    <a:pt x="491" y="182"/>
                  </a:cubicBezTo>
                  <a:cubicBezTo>
                    <a:pt x="491" y="184"/>
                    <a:pt x="492" y="183"/>
                    <a:pt x="492" y="182"/>
                  </a:cubicBezTo>
                  <a:cubicBezTo>
                    <a:pt x="494" y="182"/>
                    <a:pt x="493" y="184"/>
                    <a:pt x="493" y="185"/>
                  </a:cubicBezTo>
                  <a:cubicBezTo>
                    <a:pt x="494" y="185"/>
                    <a:pt x="496" y="184"/>
                    <a:pt x="496" y="185"/>
                  </a:cubicBezTo>
                  <a:cubicBezTo>
                    <a:pt x="498" y="186"/>
                    <a:pt x="503" y="187"/>
                    <a:pt x="508" y="185"/>
                  </a:cubicBezTo>
                  <a:cubicBezTo>
                    <a:pt x="509" y="179"/>
                    <a:pt x="509" y="176"/>
                    <a:pt x="508" y="171"/>
                  </a:cubicBezTo>
                  <a:cubicBezTo>
                    <a:pt x="508" y="169"/>
                    <a:pt x="505" y="170"/>
                    <a:pt x="505" y="169"/>
                  </a:cubicBezTo>
                  <a:cubicBezTo>
                    <a:pt x="503" y="167"/>
                    <a:pt x="507" y="162"/>
                    <a:pt x="502" y="164"/>
                  </a:cubicBezTo>
                  <a:cubicBezTo>
                    <a:pt x="503" y="162"/>
                    <a:pt x="505" y="162"/>
                    <a:pt x="505" y="159"/>
                  </a:cubicBezTo>
                  <a:cubicBezTo>
                    <a:pt x="511" y="161"/>
                    <a:pt x="510" y="157"/>
                    <a:pt x="515" y="157"/>
                  </a:cubicBezTo>
                  <a:cubicBezTo>
                    <a:pt x="517" y="157"/>
                    <a:pt x="515" y="153"/>
                    <a:pt x="516" y="152"/>
                  </a:cubicBezTo>
                  <a:cubicBezTo>
                    <a:pt x="516" y="152"/>
                    <a:pt x="520" y="154"/>
                    <a:pt x="520" y="152"/>
                  </a:cubicBezTo>
                  <a:cubicBezTo>
                    <a:pt x="517" y="147"/>
                    <a:pt x="522" y="140"/>
                    <a:pt x="519" y="137"/>
                  </a:cubicBezTo>
                  <a:cubicBezTo>
                    <a:pt x="519" y="135"/>
                    <a:pt x="517" y="137"/>
                    <a:pt x="517" y="137"/>
                  </a:cubicBezTo>
                  <a:cubicBezTo>
                    <a:pt x="515" y="136"/>
                    <a:pt x="518" y="132"/>
                    <a:pt x="513" y="133"/>
                  </a:cubicBezTo>
                  <a:cubicBezTo>
                    <a:pt x="513" y="130"/>
                    <a:pt x="511" y="130"/>
                    <a:pt x="512" y="127"/>
                  </a:cubicBezTo>
                  <a:cubicBezTo>
                    <a:pt x="511" y="124"/>
                    <a:pt x="513" y="123"/>
                    <a:pt x="516" y="123"/>
                  </a:cubicBezTo>
                  <a:cubicBezTo>
                    <a:pt x="513" y="122"/>
                    <a:pt x="518" y="113"/>
                    <a:pt x="512" y="113"/>
                  </a:cubicBezTo>
                  <a:cubicBezTo>
                    <a:pt x="513" y="112"/>
                    <a:pt x="513" y="111"/>
                    <a:pt x="513" y="109"/>
                  </a:cubicBezTo>
                  <a:cubicBezTo>
                    <a:pt x="513" y="109"/>
                    <a:pt x="512" y="109"/>
                    <a:pt x="512" y="108"/>
                  </a:cubicBezTo>
                  <a:cubicBezTo>
                    <a:pt x="512" y="107"/>
                    <a:pt x="513" y="108"/>
                    <a:pt x="513" y="106"/>
                  </a:cubicBezTo>
                  <a:cubicBezTo>
                    <a:pt x="513" y="105"/>
                    <a:pt x="512" y="105"/>
                    <a:pt x="512" y="103"/>
                  </a:cubicBezTo>
                  <a:cubicBezTo>
                    <a:pt x="512" y="102"/>
                    <a:pt x="515" y="99"/>
                    <a:pt x="512" y="98"/>
                  </a:cubicBezTo>
                  <a:cubicBezTo>
                    <a:pt x="512" y="96"/>
                    <a:pt x="523" y="95"/>
                    <a:pt x="522" y="99"/>
                  </a:cubicBezTo>
                  <a:cubicBezTo>
                    <a:pt x="527" y="99"/>
                    <a:pt x="535" y="101"/>
                    <a:pt x="537" y="96"/>
                  </a:cubicBezTo>
                  <a:cubicBezTo>
                    <a:pt x="540" y="100"/>
                    <a:pt x="547" y="100"/>
                    <a:pt x="547" y="108"/>
                  </a:cubicBezTo>
                  <a:cubicBezTo>
                    <a:pt x="551" y="108"/>
                    <a:pt x="554" y="108"/>
                    <a:pt x="558" y="108"/>
                  </a:cubicBezTo>
                  <a:cubicBezTo>
                    <a:pt x="558" y="110"/>
                    <a:pt x="559" y="110"/>
                    <a:pt x="561" y="110"/>
                  </a:cubicBezTo>
                  <a:cubicBezTo>
                    <a:pt x="561" y="113"/>
                    <a:pt x="561" y="116"/>
                    <a:pt x="561" y="119"/>
                  </a:cubicBezTo>
                  <a:cubicBezTo>
                    <a:pt x="561" y="122"/>
                    <a:pt x="565" y="125"/>
                    <a:pt x="562" y="126"/>
                  </a:cubicBezTo>
                  <a:cubicBezTo>
                    <a:pt x="562" y="127"/>
                    <a:pt x="565" y="127"/>
                    <a:pt x="566" y="127"/>
                  </a:cubicBezTo>
                  <a:cubicBezTo>
                    <a:pt x="566" y="132"/>
                    <a:pt x="572" y="129"/>
                    <a:pt x="568" y="133"/>
                  </a:cubicBezTo>
                  <a:cubicBezTo>
                    <a:pt x="574" y="134"/>
                    <a:pt x="575" y="131"/>
                    <a:pt x="580" y="131"/>
                  </a:cubicBezTo>
                  <a:cubicBezTo>
                    <a:pt x="581" y="130"/>
                    <a:pt x="580" y="129"/>
                    <a:pt x="579" y="129"/>
                  </a:cubicBezTo>
                  <a:cubicBezTo>
                    <a:pt x="580" y="126"/>
                    <a:pt x="581" y="126"/>
                    <a:pt x="583" y="127"/>
                  </a:cubicBezTo>
                  <a:cubicBezTo>
                    <a:pt x="582" y="123"/>
                    <a:pt x="586" y="123"/>
                    <a:pt x="588" y="122"/>
                  </a:cubicBezTo>
                  <a:cubicBezTo>
                    <a:pt x="588" y="120"/>
                    <a:pt x="586" y="120"/>
                    <a:pt x="586" y="120"/>
                  </a:cubicBezTo>
                  <a:cubicBezTo>
                    <a:pt x="586" y="119"/>
                    <a:pt x="589" y="118"/>
                    <a:pt x="592" y="117"/>
                  </a:cubicBezTo>
                  <a:cubicBezTo>
                    <a:pt x="589" y="121"/>
                    <a:pt x="591" y="120"/>
                    <a:pt x="595" y="124"/>
                  </a:cubicBezTo>
                  <a:cubicBezTo>
                    <a:pt x="596" y="127"/>
                    <a:pt x="598" y="130"/>
                    <a:pt x="603" y="130"/>
                  </a:cubicBezTo>
                  <a:cubicBezTo>
                    <a:pt x="603" y="132"/>
                    <a:pt x="600" y="131"/>
                    <a:pt x="600" y="133"/>
                  </a:cubicBezTo>
                  <a:cubicBezTo>
                    <a:pt x="601" y="134"/>
                    <a:pt x="603" y="134"/>
                    <a:pt x="603" y="137"/>
                  </a:cubicBezTo>
                  <a:cubicBezTo>
                    <a:pt x="605" y="138"/>
                    <a:pt x="604" y="134"/>
                    <a:pt x="604" y="134"/>
                  </a:cubicBezTo>
                  <a:cubicBezTo>
                    <a:pt x="608" y="133"/>
                    <a:pt x="603" y="140"/>
                    <a:pt x="609" y="138"/>
                  </a:cubicBezTo>
                  <a:cubicBezTo>
                    <a:pt x="606" y="142"/>
                    <a:pt x="610" y="144"/>
                    <a:pt x="606" y="147"/>
                  </a:cubicBezTo>
                  <a:cubicBezTo>
                    <a:pt x="606" y="150"/>
                    <a:pt x="610" y="148"/>
                    <a:pt x="611" y="150"/>
                  </a:cubicBezTo>
                  <a:cubicBezTo>
                    <a:pt x="612" y="150"/>
                    <a:pt x="609" y="152"/>
                    <a:pt x="610" y="152"/>
                  </a:cubicBezTo>
                  <a:cubicBezTo>
                    <a:pt x="611" y="153"/>
                    <a:pt x="613" y="153"/>
                    <a:pt x="614" y="154"/>
                  </a:cubicBezTo>
                  <a:cubicBezTo>
                    <a:pt x="615" y="154"/>
                    <a:pt x="616" y="156"/>
                    <a:pt x="617" y="157"/>
                  </a:cubicBezTo>
                  <a:cubicBezTo>
                    <a:pt x="619" y="158"/>
                    <a:pt x="622" y="158"/>
                    <a:pt x="624" y="161"/>
                  </a:cubicBezTo>
                  <a:cubicBezTo>
                    <a:pt x="626" y="162"/>
                    <a:pt x="627" y="155"/>
                    <a:pt x="628" y="159"/>
                  </a:cubicBezTo>
                  <a:cubicBezTo>
                    <a:pt x="628" y="163"/>
                    <a:pt x="625" y="164"/>
                    <a:pt x="621" y="164"/>
                  </a:cubicBezTo>
                  <a:cubicBezTo>
                    <a:pt x="624" y="166"/>
                    <a:pt x="628" y="167"/>
                    <a:pt x="632" y="168"/>
                  </a:cubicBezTo>
                  <a:cubicBezTo>
                    <a:pt x="632" y="170"/>
                    <a:pt x="633" y="171"/>
                    <a:pt x="635" y="171"/>
                  </a:cubicBezTo>
                  <a:cubicBezTo>
                    <a:pt x="635" y="174"/>
                    <a:pt x="635" y="175"/>
                    <a:pt x="638" y="175"/>
                  </a:cubicBezTo>
                  <a:cubicBezTo>
                    <a:pt x="637" y="177"/>
                    <a:pt x="636" y="179"/>
                    <a:pt x="637" y="182"/>
                  </a:cubicBezTo>
                  <a:cubicBezTo>
                    <a:pt x="634" y="183"/>
                    <a:pt x="631" y="183"/>
                    <a:pt x="628" y="185"/>
                  </a:cubicBezTo>
                  <a:cubicBezTo>
                    <a:pt x="627" y="185"/>
                    <a:pt x="628" y="186"/>
                    <a:pt x="627" y="186"/>
                  </a:cubicBezTo>
                  <a:cubicBezTo>
                    <a:pt x="625" y="186"/>
                    <a:pt x="624" y="186"/>
                    <a:pt x="624" y="188"/>
                  </a:cubicBezTo>
                  <a:cubicBezTo>
                    <a:pt x="624" y="190"/>
                    <a:pt x="621" y="188"/>
                    <a:pt x="621" y="188"/>
                  </a:cubicBezTo>
                  <a:cubicBezTo>
                    <a:pt x="621" y="188"/>
                    <a:pt x="619" y="190"/>
                    <a:pt x="618" y="190"/>
                  </a:cubicBezTo>
                  <a:cubicBezTo>
                    <a:pt x="618" y="191"/>
                    <a:pt x="618" y="194"/>
                    <a:pt x="617" y="195"/>
                  </a:cubicBezTo>
                  <a:cubicBezTo>
                    <a:pt x="616" y="196"/>
                    <a:pt x="611" y="194"/>
                    <a:pt x="614" y="196"/>
                  </a:cubicBezTo>
                  <a:cubicBezTo>
                    <a:pt x="613" y="199"/>
                    <a:pt x="608" y="197"/>
                    <a:pt x="606" y="197"/>
                  </a:cubicBezTo>
                  <a:cubicBezTo>
                    <a:pt x="603" y="197"/>
                    <a:pt x="600" y="197"/>
                    <a:pt x="597" y="197"/>
                  </a:cubicBezTo>
                  <a:cubicBezTo>
                    <a:pt x="595" y="197"/>
                    <a:pt x="595" y="196"/>
                    <a:pt x="593" y="196"/>
                  </a:cubicBezTo>
                  <a:cubicBezTo>
                    <a:pt x="587" y="195"/>
                    <a:pt x="581" y="197"/>
                    <a:pt x="575" y="197"/>
                  </a:cubicBezTo>
                  <a:cubicBezTo>
                    <a:pt x="570" y="199"/>
                    <a:pt x="568" y="205"/>
                    <a:pt x="562" y="206"/>
                  </a:cubicBezTo>
                  <a:cubicBezTo>
                    <a:pt x="565" y="209"/>
                    <a:pt x="560" y="209"/>
                    <a:pt x="558" y="211"/>
                  </a:cubicBezTo>
                  <a:cubicBezTo>
                    <a:pt x="559" y="213"/>
                    <a:pt x="560" y="214"/>
                    <a:pt x="559" y="216"/>
                  </a:cubicBezTo>
                  <a:cubicBezTo>
                    <a:pt x="562" y="215"/>
                    <a:pt x="562" y="212"/>
                    <a:pt x="564" y="210"/>
                  </a:cubicBezTo>
                  <a:cubicBezTo>
                    <a:pt x="565" y="209"/>
                    <a:pt x="569" y="210"/>
                    <a:pt x="569" y="207"/>
                  </a:cubicBezTo>
                  <a:cubicBezTo>
                    <a:pt x="570" y="202"/>
                    <a:pt x="572" y="211"/>
                    <a:pt x="572" y="204"/>
                  </a:cubicBezTo>
                  <a:cubicBezTo>
                    <a:pt x="574" y="203"/>
                    <a:pt x="575" y="206"/>
                    <a:pt x="575" y="206"/>
                  </a:cubicBezTo>
                  <a:cubicBezTo>
                    <a:pt x="576" y="206"/>
                    <a:pt x="576" y="203"/>
                    <a:pt x="576" y="203"/>
                  </a:cubicBezTo>
                  <a:cubicBezTo>
                    <a:pt x="579" y="202"/>
                    <a:pt x="582" y="203"/>
                    <a:pt x="586" y="203"/>
                  </a:cubicBezTo>
                  <a:cubicBezTo>
                    <a:pt x="586" y="205"/>
                    <a:pt x="588" y="204"/>
                    <a:pt x="588" y="203"/>
                  </a:cubicBezTo>
                  <a:cubicBezTo>
                    <a:pt x="590" y="203"/>
                    <a:pt x="590" y="211"/>
                    <a:pt x="586" y="209"/>
                  </a:cubicBezTo>
                  <a:cubicBezTo>
                    <a:pt x="589" y="212"/>
                    <a:pt x="584" y="213"/>
                    <a:pt x="585" y="218"/>
                  </a:cubicBezTo>
                  <a:cubicBezTo>
                    <a:pt x="585" y="220"/>
                    <a:pt x="586" y="221"/>
                    <a:pt x="586" y="223"/>
                  </a:cubicBezTo>
                  <a:cubicBezTo>
                    <a:pt x="587" y="222"/>
                    <a:pt x="589" y="221"/>
                    <a:pt x="589" y="223"/>
                  </a:cubicBezTo>
                  <a:cubicBezTo>
                    <a:pt x="589" y="224"/>
                    <a:pt x="591" y="223"/>
                    <a:pt x="592" y="224"/>
                  </a:cubicBezTo>
                  <a:cubicBezTo>
                    <a:pt x="592" y="224"/>
                    <a:pt x="594" y="227"/>
                    <a:pt x="595" y="227"/>
                  </a:cubicBezTo>
                  <a:cubicBezTo>
                    <a:pt x="595" y="227"/>
                    <a:pt x="596" y="227"/>
                    <a:pt x="597" y="227"/>
                  </a:cubicBezTo>
                  <a:cubicBezTo>
                    <a:pt x="598" y="227"/>
                    <a:pt x="599" y="228"/>
                    <a:pt x="599" y="228"/>
                  </a:cubicBezTo>
                  <a:cubicBezTo>
                    <a:pt x="601" y="229"/>
                    <a:pt x="603" y="225"/>
                    <a:pt x="604" y="228"/>
                  </a:cubicBezTo>
                  <a:cubicBezTo>
                    <a:pt x="606" y="229"/>
                    <a:pt x="605" y="226"/>
                    <a:pt x="606" y="225"/>
                  </a:cubicBezTo>
                  <a:cubicBezTo>
                    <a:pt x="606" y="225"/>
                    <a:pt x="608" y="226"/>
                    <a:pt x="609" y="225"/>
                  </a:cubicBezTo>
                  <a:cubicBezTo>
                    <a:pt x="609" y="224"/>
                    <a:pt x="608" y="222"/>
                    <a:pt x="609" y="221"/>
                  </a:cubicBezTo>
                  <a:cubicBezTo>
                    <a:pt x="611" y="221"/>
                    <a:pt x="611" y="222"/>
                    <a:pt x="611" y="224"/>
                  </a:cubicBezTo>
                  <a:cubicBezTo>
                    <a:pt x="612" y="226"/>
                    <a:pt x="616" y="225"/>
                    <a:pt x="614" y="230"/>
                  </a:cubicBezTo>
                  <a:cubicBezTo>
                    <a:pt x="612" y="230"/>
                    <a:pt x="612" y="228"/>
                    <a:pt x="610" y="228"/>
                  </a:cubicBezTo>
                  <a:cubicBezTo>
                    <a:pt x="608" y="229"/>
                    <a:pt x="608" y="231"/>
                    <a:pt x="606" y="232"/>
                  </a:cubicBezTo>
                  <a:cubicBezTo>
                    <a:pt x="605" y="233"/>
                    <a:pt x="603" y="232"/>
                    <a:pt x="602" y="232"/>
                  </a:cubicBezTo>
                  <a:cubicBezTo>
                    <a:pt x="599" y="233"/>
                    <a:pt x="600" y="236"/>
                    <a:pt x="595" y="235"/>
                  </a:cubicBezTo>
                  <a:cubicBezTo>
                    <a:pt x="592" y="235"/>
                    <a:pt x="593" y="239"/>
                    <a:pt x="592" y="239"/>
                  </a:cubicBezTo>
                  <a:cubicBezTo>
                    <a:pt x="591" y="240"/>
                    <a:pt x="590" y="238"/>
                    <a:pt x="590" y="238"/>
                  </a:cubicBezTo>
                  <a:cubicBezTo>
                    <a:pt x="588" y="240"/>
                    <a:pt x="588" y="243"/>
                    <a:pt x="583" y="242"/>
                  </a:cubicBezTo>
                  <a:cubicBezTo>
                    <a:pt x="586" y="239"/>
                    <a:pt x="583" y="240"/>
                    <a:pt x="583" y="237"/>
                  </a:cubicBezTo>
                  <a:cubicBezTo>
                    <a:pt x="586" y="235"/>
                    <a:pt x="587" y="232"/>
                    <a:pt x="590" y="235"/>
                  </a:cubicBezTo>
                  <a:cubicBezTo>
                    <a:pt x="592" y="231"/>
                    <a:pt x="588" y="231"/>
                    <a:pt x="586" y="230"/>
                  </a:cubicBezTo>
                  <a:cubicBezTo>
                    <a:pt x="583" y="228"/>
                    <a:pt x="581" y="234"/>
                    <a:pt x="578" y="234"/>
                  </a:cubicBezTo>
                  <a:cubicBezTo>
                    <a:pt x="578" y="234"/>
                    <a:pt x="574" y="235"/>
                    <a:pt x="573" y="235"/>
                  </a:cubicBezTo>
                  <a:cubicBezTo>
                    <a:pt x="572" y="236"/>
                    <a:pt x="572" y="236"/>
                    <a:pt x="572" y="238"/>
                  </a:cubicBezTo>
                  <a:cubicBezTo>
                    <a:pt x="564" y="237"/>
                    <a:pt x="565" y="242"/>
                    <a:pt x="558" y="239"/>
                  </a:cubicBezTo>
                  <a:cubicBezTo>
                    <a:pt x="561" y="241"/>
                    <a:pt x="562" y="243"/>
                    <a:pt x="555" y="242"/>
                  </a:cubicBezTo>
                  <a:cubicBezTo>
                    <a:pt x="552" y="245"/>
                    <a:pt x="551" y="252"/>
                    <a:pt x="555" y="253"/>
                  </a:cubicBezTo>
                  <a:cubicBezTo>
                    <a:pt x="555" y="256"/>
                    <a:pt x="551" y="255"/>
                    <a:pt x="552" y="259"/>
                  </a:cubicBezTo>
                  <a:cubicBezTo>
                    <a:pt x="551" y="259"/>
                    <a:pt x="549" y="259"/>
                    <a:pt x="548" y="259"/>
                  </a:cubicBezTo>
                  <a:cubicBezTo>
                    <a:pt x="547" y="260"/>
                    <a:pt x="547" y="261"/>
                    <a:pt x="545" y="262"/>
                  </a:cubicBezTo>
                  <a:cubicBezTo>
                    <a:pt x="543" y="263"/>
                    <a:pt x="539" y="262"/>
                    <a:pt x="537" y="265"/>
                  </a:cubicBezTo>
                  <a:cubicBezTo>
                    <a:pt x="536" y="266"/>
                    <a:pt x="535" y="267"/>
                    <a:pt x="534" y="268"/>
                  </a:cubicBezTo>
                  <a:cubicBezTo>
                    <a:pt x="533" y="269"/>
                    <a:pt x="532" y="272"/>
                    <a:pt x="530" y="275"/>
                  </a:cubicBezTo>
                  <a:cubicBezTo>
                    <a:pt x="529" y="276"/>
                    <a:pt x="526" y="276"/>
                    <a:pt x="527" y="282"/>
                  </a:cubicBezTo>
                  <a:cubicBezTo>
                    <a:pt x="524" y="281"/>
                    <a:pt x="524" y="278"/>
                    <a:pt x="522" y="277"/>
                  </a:cubicBezTo>
                  <a:cubicBezTo>
                    <a:pt x="520" y="278"/>
                    <a:pt x="521" y="280"/>
                    <a:pt x="519" y="280"/>
                  </a:cubicBezTo>
                  <a:cubicBezTo>
                    <a:pt x="524" y="286"/>
                    <a:pt x="524" y="290"/>
                    <a:pt x="524" y="298"/>
                  </a:cubicBezTo>
                  <a:cubicBezTo>
                    <a:pt x="521" y="297"/>
                    <a:pt x="522" y="300"/>
                    <a:pt x="522" y="301"/>
                  </a:cubicBezTo>
                  <a:cubicBezTo>
                    <a:pt x="521" y="302"/>
                    <a:pt x="519" y="301"/>
                    <a:pt x="519" y="301"/>
                  </a:cubicBezTo>
                  <a:cubicBezTo>
                    <a:pt x="518" y="303"/>
                    <a:pt x="517" y="303"/>
                    <a:pt x="516" y="304"/>
                  </a:cubicBezTo>
                  <a:cubicBezTo>
                    <a:pt x="514" y="305"/>
                    <a:pt x="513" y="308"/>
                    <a:pt x="512" y="308"/>
                  </a:cubicBezTo>
                  <a:cubicBezTo>
                    <a:pt x="510" y="309"/>
                    <a:pt x="507" y="308"/>
                    <a:pt x="506" y="310"/>
                  </a:cubicBezTo>
                  <a:cubicBezTo>
                    <a:pt x="503" y="311"/>
                    <a:pt x="502" y="314"/>
                    <a:pt x="501" y="317"/>
                  </a:cubicBezTo>
                  <a:cubicBezTo>
                    <a:pt x="497" y="317"/>
                    <a:pt x="497" y="321"/>
                    <a:pt x="493" y="321"/>
                  </a:cubicBezTo>
                  <a:cubicBezTo>
                    <a:pt x="495" y="325"/>
                    <a:pt x="490" y="336"/>
                    <a:pt x="496" y="336"/>
                  </a:cubicBezTo>
                  <a:cubicBezTo>
                    <a:pt x="493" y="341"/>
                    <a:pt x="499" y="342"/>
                    <a:pt x="498" y="349"/>
                  </a:cubicBezTo>
                  <a:cubicBezTo>
                    <a:pt x="498" y="350"/>
                    <a:pt x="499" y="350"/>
                    <a:pt x="501" y="350"/>
                  </a:cubicBezTo>
                  <a:cubicBezTo>
                    <a:pt x="499" y="355"/>
                    <a:pt x="501" y="354"/>
                    <a:pt x="501" y="360"/>
                  </a:cubicBezTo>
                  <a:cubicBezTo>
                    <a:pt x="498" y="360"/>
                    <a:pt x="496" y="361"/>
                    <a:pt x="495" y="363"/>
                  </a:cubicBezTo>
                  <a:cubicBezTo>
                    <a:pt x="493" y="363"/>
                    <a:pt x="494" y="360"/>
                    <a:pt x="493" y="359"/>
                  </a:cubicBezTo>
                  <a:cubicBezTo>
                    <a:pt x="493" y="357"/>
                    <a:pt x="491" y="358"/>
                    <a:pt x="489" y="357"/>
                  </a:cubicBezTo>
                  <a:cubicBezTo>
                    <a:pt x="488" y="357"/>
                    <a:pt x="489" y="353"/>
                    <a:pt x="486" y="355"/>
                  </a:cubicBezTo>
                  <a:cubicBezTo>
                    <a:pt x="487" y="351"/>
                    <a:pt x="489" y="348"/>
                    <a:pt x="484" y="347"/>
                  </a:cubicBezTo>
                  <a:cubicBezTo>
                    <a:pt x="486" y="341"/>
                    <a:pt x="483" y="341"/>
                    <a:pt x="482" y="335"/>
                  </a:cubicBezTo>
                  <a:cubicBezTo>
                    <a:pt x="481" y="335"/>
                    <a:pt x="481" y="336"/>
                    <a:pt x="479" y="336"/>
                  </a:cubicBezTo>
                  <a:cubicBezTo>
                    <a:pt x="479" y="335"/>
                    <a:pt x="479" y="334"/>
                    <a:pt x="479" y="333"/>
                  </a:cubicBezTo>
                  <a:cubicBezTo>
                    <a:pt x="477" y="334"/>
                    <a:pt x="470" y="335"/>
                    <a:pt x="468" y="333"/>
                  </a:cubicBezTo>
                  <a:cubicBezTo>
                    <a:pt x="467" y="332"/>
                    <a:pt x="467" y="331"/>
                    <a:pt x="465" y="331"/>
                  </a:cubicBezTo>
                  <a:cubicBezTo>
                    <a:pt x="464" y="330"/>
                    <a:pt x="462" y="332"/>
                    <a:pt x="460" y="332"/>
                  </a:cubicBezTo>
                  <a:cubicBezTo>
                    <a:pt x="460" y="332"/>
                    <a:pt x="465" y="327"/>
                    <a:pt x="460" y="329"/>
                  </a:cubicBezTo>
                  <a:cubicBezTo>
                    <a:pt x="459" y="329"/>
                    <a:pt x="460" y="330"/>
                    <a:pt x="458" y="331"/>
                  </a:cubicBezTo>
                  <a:cubicBezTo>
                    <a:pt x="455" y="331"/>
                    <a:pt x="449" y="331"/>
                    <a:pt x="446" y="329"/>
                  </a:cubicBezTo>
                  <a:cubicBezTo>
                    <a:pt x="443" y="329"/>
                    <a:pt x="445" y="334"/>
                    <a:pt x="444" y="336"/>
                  </a:cubicBezTo>
                  <a:cubicBezTo>
                    <a:pt x="437" y="335"/>
                    <a:pt x="428" y="334"/>
                    <a:pt x="419" y="333"/>
                  </a:cubicBezTo>
                  <a:cubicBezTo>
                    <a:pt x="418" y="334"/>
                    <a:pt x="418" y="335"/>
                    <a:pt x="416" y="335"/>
                  </a:cubicBezTo>
                  <a:cubicBezTo>
                    <a:pt x="415" y="335"/>
                    <a:pt x="415" y="338"/>
                    <a:pt x="414" y="338"/>
                  </a:cubicBezTo>
                  <a:cubicBezTo>
                    <a:pt x="412" y="338"/>
                    <a:pt x="412" y="339"/>
                    <a:pt x="412" y="340"/>
                  </a:cubicBezTo>
                  <a:cubicBezTo>
                    <a:pt x="410" y="341"/>
                    <a:pt x="408" y="340"/>
                    <a:pt x="407" y="340"/>
                  </a:cubicBezTo>
                  <a:cubicBezTo>
                    <a:pt x="405" y="341"/>
                    <a:pt x="405" y="344"/>
                    <a:pt x="402" y="343"/>
                  </a:cubicBezTo>
                  <a:cubicBezTo>
                    <a:pt x="403" y="346"/>
                    <a:pt x="401" y="352"/>
                    <a:pt x="404" y="353"/>
                  </a:cubicBezTo>
                  <a:cubicBezTo>
                    <a:pt x="402" y="355"/>
                    <a:pt x="401" y="357"/>
                    <a:pt x="400" y="359"/>
                  </a:cubicBezTo>
                  <a:cubicBezTo>
                    <a:pt x="400" y="363"/>
                    <a:pt x="399" y="366"/>
                    <a:pt x="400" y="370"/>
                  </a:cubicBezTo>
                  <a:cubicBezTo>
                    <a:pt x="400" y="372"/>
                    <a:pt x="401" y="372"/>
                    <a:pt x="401" y="374"/>
                  </a:cubicBezTo>
                  <a:cubicBezTo>
                    <a:pt x="401" y="377"/>
                    <a:pt x="402" y="382"/>
                    <a:pt x="400" y="384"/>
                  </a:cubicBezTo>
                  <a:cubicBezTo>
                    <a:pt x="399" y="386"/>
                    <a:pt x="403" y="384"/>
                    <a:pt x="404" y="385"/>
                  </a:cubicBezTo>
                  <a:cubicBezTo>
                    <a:pt x="404" y="386"/>
                    <a:pt x="402" y="387"/>
                    <a:pt x="402" y="388"/>
                  </a:cubicBezTo>
                  <a:cubicBezTo>
                    <a:pt x="402" y="388"/>
                    <a:pt x="404" y="389"/>
                    <a:pt x="404" y="390"/>
                  </a:cubicBezTo>
                  <a:cubicBezTo>
                    <a:pt x="405" y="391"/>
                    <a:pt x="406" y="390"/>
                    <a:pt x="407" y="391"/>
                  </a:cubicBezTo>
                  <a:cubicBezTo>
                    <a:pt x="407" y="391"/>
                    <a:pt x="406" y="393"/>
                    <a:pt x="407" y="394"/>
                  </a:cubicBezTo>
                  <a:cubicBezTo>
                    <a:pt x="407" y="394"/>
                    <a:pt x="408" y="394"/>
                    <a:pt x="408" y="394"/>
                  </a:cubicBezTo>
                  <a:cubicBezTo>
                    <a:pt x="408" y="394"/>
                    <a:pt x="408" y="396"/>
                    <a:pt x="408" y="397"/>
                  </a:cubicBezTo>
                  <a:cubicBezTo>
                    <a:pt x="409" y="397"/>
                    <a:pt x="412" y="400"/>
                    <a:pt x="412" y="402"/>
                  </a:cubicBezTo>
                  <a:cubicBezTo>
                    <a:pt x="423" y="403"/>
                    <a:pt x="429" y="400"/>
                    <a:pt x="435" y="402"/>
                  </a:cubicBezTo>
                  <a:cubicBezTo>
                    <a:pt x="436" y="402"/>
                    <a:pt x="436" y="400"/>
                    <a:pt x="437" y="399"/>
                  </a:cubicBezTo>
                  <a:cubicBezTo>
                    <a:pt x="439" y="398"/>
                    <a:pt x="440" y="396"/>
                    <a:pt x="442" y="392"/>
                  </a:cubicBezTo>
                  <a:cubicBezTo>
                    <a:pt x="442" y="391"/>
                    <a:pt x="444" y="390"/>
                    <a:pt x="442" y="390"/>
                  </a:cubicBezTo>
                  <a:cubicBezTo>
                    <a:pt x="445" y="385"/>
                    <a:pt x="455" y="382"/>
                    <a:pt x="463" y="385"/>
                  </a:cubicBezTo>
                  <a:cubicBezTo>
                    <a:pt x="459" y="389"/>
                    <a:pt x="459" y="394"/>
                    <a:pt x="456" y="398"/>
                  </a:cubicBezTo>
                  <a:cubicBezTo>
                    <a:pt x="454" y="402"/>
                    <a:pt x="458" y="402"/>
                    <a:pt x="457" y="405"/>
                  </a:cubicBezTo>
                  <a:cubicBezTo>
                    <a:pt x="454" y="406"/>
                    <a:pt x="453" y="409"/>
                    <a:pt x="451" y="412"/>
                  </a:cubicBezTo>
                  <a:cubicBezTo>
                    <a:pt x="451" y="413"/>
                    <a:pt x="451" y="414"/>
                    <a:pt x="450" y="413"/>
                  </a:cubicBezTo>
                  <a:cubicBezTo>
                    <a:pt x="449" y="417"/>
                    <a:pt x="456" y="413"/>
                    <a:pt x="454" y="418"/>
                  </a:cubicBezTo>
                  <a:cubicBezTo>
                    <a:pt x="458" y="418"/>
                    <a:pt x="458" y="415"/>
                    <a:pt x="463" y="416"/>
                  </a:cubicBezTo>
                  <a:cubicBezTo>
                    <a:pt x="462" y="419"/>
                    <a:pt x="465" y="418"/>
                    <a:pt x="465" y="420"/>
                  </a:cubicBezTo>
                  <a:cubicBezTo>
                    <a:pt x="473" y="417"/>
                    <a:pt x="474" y="423"/>
                    <a:pt x="482" y="422"/>
                  </a:cubicBezTo>
                  <a:cubicBezTo>
                    <a:pt x="479" y="425"/>
                    <a:pt x="484" y="429"/>
                    <a:pt x="479" y="432"/>
                  </a:cubicBezTo>
                  <a:cubicBezTo>
                    <a:pt x="482" y="435"/>
                    <a:pt x="481" y="443"/>
                    <a:pt x="479" y="447"/>
                  </a:cubicBezTo>
                  <a:cubicBezTo>
                    <a:pt x="480" y="450"/>
                    <a:pt x="482" y="450"/>
                    <a:pt x="485" y="450"/>
                  </a:cubicBezTo>
                  <a:cubicBezTo>
                    <a:pt x="484" y="453"/>
                    <a:pt x="488" y="452"/>
                    <a:pt x="488" y="454"/>
                  </a:cubicBezTo>
                  <a:cubicBezTo>
                    <a:pt x="488" y="456"/>
                    <a:pt x="492" y="455"/>
                    <a:pt x="492" y="457"/>
                  </a:cubicBezTo>
                  <a:cubicBezTo>
                    <a:pt x="497" y="453"/>
                    <a:pt x="505" y="458"/>
                    <a:pt x="509" y="455"/>
                  </a:cubicBezTo>
                  <a:cubicBezTo>
                    <a:pt x="509" y="456"/>
                    <a:pt x="509" y="457"/>
                    <a:pt x="509" y="458"/>
                  </a:cubicBezTo>
                  <a:cubicBezTo>
                    <a:pt x="511" y="458"/>
                    <a:pt x="516" y="455"/>
                    <a:pt x="516" y="460"/>
                  </a:cubicBezTo>
                  <a:cubicBezTo>
                    <a:pt x="517" y="459"/>
                    <a:pt x="518" y="458"/>
                    <a:pt x="520" y="458"/>
                  </a:cubicBezTo>
                  <a:cubicBezTo>
                    <a:pt x="521" y="457"/>
                    <a:pt x="522" y="456"/>
                    <a:pt x="523" y="455"/>
                  </a:cubicBezTo>
                  <a:cubicBezTo>
                    <a:pt x="524" y="455"/>
                    <a:pt x="524" y="456"/>
                    <a:pt x="524" y="454"/>
                  </a:cubicBezTo>
                  <a:cubicBezTo>
                    <a:pt x="524" y="452"/>
                    <a:pt x="527" y="455"/>
                    <a:pt x="527" y="453"/>
                  </a:cubicBezTo>
                  <a:cubicBezTo>
                    <a:pt x="527" y="452"/>
                    <a:pt x="527" y="450"/>
                    <a:pt x="527" y="450"/>
                  </a:cubicBezTo>
                  <a:cubicBezTo>
                    <a:pt x="528" y="449"/>
                    <a:pt x="529" y="451"/>
                    <a:pt x="529" y="451"/>
                  </a:cubicBezTo>
                  <a:cubicBezTo>
                    <a:pt x="530" y="451"/>
                    <a:pt x="530" y="449"/>
                    <a:pt x="531" y="448"/>
                  </a:cubicBezTo>
                  <a:cubicBezTo>
                    <a:pt x="533" y="447"/>
                    <a:pt x="535" y="446"/>
                    <a:pt x="537" y="444"/>
                  </a:cubicBezTo>
                  <a:cubicBezTo>
                    <a:pt x="538" y="444"/>
                    <a:pt x="539" y="443"/>
                    <a:pt x="538" y="441"/>
                  </a:cubicBezTo>
                  <a:cubicBezTo>
                    <a:pt x="540" y="443"/>
                    <a:pt x="554" y="444"/>
                    <a:pt x="547" y="446"/>
                  </a:cubicBezTo>
                  <a:cubicBezTo>
                    <a:pt x="547" y="448"/>
                    <a:pt x="550" y="447"/>
                    <a:pt x="552" y="447"/>
                  </a:cubicBezTo>
                  <a:cubicBezTo>
                    <a:pt x="554" y="447"/>
                    <a:pt x="554" y="445"/>
                    <a:pt x="554" y="444"/>
                  </a:cubicBezTo>
                  <a:cubicBezTo>
                    <a:pt x="558" y="444"/>
                    <a:pt x="561" y="444"/>
                    <a:pt x="565" y="444"/>
                  </a:cubicBezTo>
                  <a:cubicBezTo>
                    <a:pt x="563" y="449"/>
                    <a:pt x="571" y="447"/>
                    <a:pt x="575" y="448"/>
                  </a:cubicBezTo>
                  <a:cubicBezTo>
                    <a:pt x="575" y="449"/>
                    <a:pt x="575" y="450"/>
                    <a:pt x="576" y="450"/>
                  </a:cubicBezTo>
                  <a:cubicBezTo>
                    <a:pt x="577" y="450"/>
                    <a:pt x="578" y="451"/>
                    <a:pt x="579" y="451"/>
                  </a:cubicBezTo>
                  <a:cubicBezTo>
                    <a:pt x="582" y="452"/>
                    <a:pt x="583" y="450"/>
                    <a:pt x="585" y="450"/>
                  </a:cubicBezTo>
                  <a:cubicBezTo>
                    <a:pt x="592" y="449"/>
                    <a:pt x="599" y="451"/>
                    <a:pt x="606" y="451"/>
                  </a:cubicBezTo>
                  <a:cubicBezTo>
                    <a:pt x="605" y="454"/>
                    <a:pt x="607" y="456"/>
                    <a:pt x="607" y="454"/>
                  </a:cubicBezTo>
                  <a:cubicBezTo>
                    <a:pt x="609" y="454"/>
                    <a:pt x="608" y="455"/>
                    <a:pt x="607" y="455"/>
                  </a:cubicBezTo>
                  <a:cubicBezTo>
                    <a:pt x="607" y="459"/>
                    <a:pt x="611" y="456"/>
                    <a:pt x="613" y="458"/>
                  </a:cubicBezTo>
                  <a:cubicBezTo>
                    <a:pt x="613" y="459"/>
                    <a:pt x="612" y="461"/>
                    <a:pt x="613" y="461"/>
                  </a:cubicBezTo>
                  <a:cubicBezTo>
                    <a:pt x="614" y="462"/>
                    <a:pt x="617" y="461"/>
                    <a:pt x="618" y="461"/>
                  </a:cubicBezTo>
                  <a:cubicBezTo>
                    <a:pt x="617" y="464"/>
                    <a:pt x="619" y="465"/>
                    <a:pt x="621" y="467"/>
                  </a:cubicBezTo>
                  <a:cubicBezTo>
                    <a:pt x="623" y="469"/>
                    <a:pt x="626" y="470"/>
                    <a:pt x="627" y="474"/>
                  </a:cubicBezTo>
                  <a:cubicBezTo>
                    <a:pt x="636" y="473"/>
                    <a:pt x="639" y="478"/>
                    <a:pt x="646" y="475"/>
                  </a:cubicBezTo>
                  <a:cubicBezTo>
                    <a:pt x="644" y="481"/>
                    <a:pt x="654" y="475"/>
                    <a:pt x="652" y="481"/>
                  </a:cubicBezTo>
                  <a:cubicBezTo>
                    <a:pt x="657" y="478"/>
                    <a:pt x="657" y="485"/>
                    <a:pt x="660" y="485"/>
                  </a:cubicBezTo>
                  <a:cubicBezTo>
                    <a:pt x="662" y="485"/>
                    <a:pt x="662" y="489"/>
                    <a:pt x="665" y="488"/>
                  </a:cubicBezTo>
                  <a:cubicBezTo>
                    <a:pt x="661" y="492"/>
                    <a:pt x="666" y="491"/>
                    <a:pt x="666" y="495"/>
                  </a:cubicBezTo>
                  <a:cubicBezTo>
                    <a:pt x="666" y="497"/>
                    <a:pt x="669" y="496"/>
                    <a:pt x="670" y="498"/>
                  </a:cubicBezTo>
                  <a:cubicBezTo>
                    <a:pt x="671" y="498"/>
                    <a:pt x="670" y="502"/>
                    <a:pt x="673" y="500"/>
                  </a:cubicBezTo>
                  <a:cubicBezTo>
                    <a:pt x="668" y="506"/>
                    <a:pt x="680" y="507"/>
                    <a:pt x="676" y="512"/>
                  </a:cubicBezTo>
                  <a:cubicBezTo>
                    <a:pt x="679" y="511"/>
                    <a:pt x="680" y="512"/>
                    <a:pt x="680" y="514"/>
                  </a:cubicBezTo>
                  <a:cubicBezTo>
                    <a:pt x="687" y="513"/>
                    <a:pt x="697" y="515"/>
                    <a:pt x="700" y="521"/>
                  </a:cubicBezTo>
                  <a:cubicBezTo>
                    <a:pt x="707" y="521"/>
                    <a:pt x="710" y="524"/>
                    <a:pt x="718" y="523"/>
                  </a:cubicBezTo>
                  <a:cubicBezTo>
                    <a:pt x="719" y="524"/>
                    <a:pt x="715" y="525"/>
                    <a:pt x="715" y="524"/>
                  </a:cubicBezTo>
                  <a:cubicBezTo>
                    <a:pt x="717" y="527"/>
                    <a:pt x="726" y="525"/>
                    <a:pt x="731" y="526"/>
                  </a:cubicBezTo>
                  <a:cubicBezTo>
                    <a:pt x="731" y="527"/>
                    <a:pt x="732" y="527"/>
                    <a:pt x="733" y="527"/>
                  </a:cubicBezTo>
                  <a:cubicBezTo>
                    <a:pt x="733" y="530"/>
                    <a:pt x="736" y="529"/>
                    <a:pt x="738" y="530"/>
                  </a:cubicBezTo>
                  <a:cubicBezTo>
                    <a:pt x="738" y="530"/>
                    <a:pt x="737" y="532"/>
                    <a:pt x="738" y="533"/>
                  </a:cubicBezTo>
                  <a:cubicBezTo>
                    <a:pt x="738" y="533"/>
                    <a:pt x="740" y="532"/>
                    <a:pt x="740" y="533"/>
                  </a:cubicBezTo>
                  <a:cubicBezTo>
                    <a:pt x="741" y="534"/>
                    <a:pt x="740" y="536"/>
                    <a:pt x="743" y="535"/>
                  </a:cubicBezTo>
                  <a:cubicBezTo>
                    <a:pt x="743" y="550"/>
                    <a:pt x="743" y="564"/>
                    <a:pt x="743" y="579"/>
                  </a:cubicBezTo>
                  <a:cubicBezTo>
                    <a:pt x="737" y="577"/>
                    <a:pt x="744" y="587"/>
                    <a:pt x="738" y="585"/>
                  </a:cubicBezTo>
                  <a:cubicBezTo>
                    <a:pt x="737" y="589"/>
                    <a:pt x="736" y="594"/>
                    <a:pt x="736" y="599"/>
                  </a:cubicBezTo>
                  <a:cubicBezTo>
                    <a:pt x="736" y="601"/>
                    <a:pt x="739" y="607"/>
                    <a:pt x="738" y="613"/>
                  </a:cubicBezTo>
                  <a:cubicBezTo>
                    <a:pt x="738" y="612"/>
                    <a:pt x="736" y="613"/>
                    <a:pt x="736" y="614"/>
                  </a:cubicBezTo>
                  <a:cubicBezTo>
                    <a:pt x="736" y="615"/>
                    <a:pt x="737" y="616"/>
                    <a:pt x="736" y="617"/>
                  </a:cubicBezTo>
                  <a:cubicBezTo>
                    <a:pt x="736" y="618"/>
                    <a:pt x="732" y="619"/>
                    <a:pt x="733" y="624"/>
                  </a:cubicBezTo>
                  <a:cubicBezTo>
                    <a:pt x="730" y="625"/>
                    <a:pt x="729" y="627"/>
                    <a:pt x="726" y="628"/>
                  </a:cubicBezTo>
                  <a:cubicBezTo>
                    <a:pt x="726" y="629"/>
                    <a:pt x="727" y="631"/>
                    <a:pt x="726" y="632"/>
                  </a:cubicBezTo>
                  <a:cubicBezTo>
                    <a:pt x="726" y="633"/>
                    <a:pt x="724" y="632"/>
                    <a:pt x="724" y="632"/>
                  </a:cubicBezTo>
                  <a:cubicBezTo>
                    <a:pt x="723" y="633"/>
                    <a:pt x="724" y="635"/>
                    <a:pt x="724" y="635"/>
                  </a:cubicBezTo>
                  <a:cubicBezTo>
                    <a:pt x="722" y="636"/>
                    <a:pt x="718" y="635"/>
                    <a:pt x="718" y="638"/>
                  </a:cubicBezTo>
                  <a:cubicBezTo>
                    <a:pt x="718" y="640"/>
                    <a:pt x="715" y="639"/>
                    <a:pt x="712" y="641"/>
                  </a:cubicBezTo>
                  <a:cubicBezTo>
                    <a:pt x="712" y="641"/>
                    <a:pt x="710" y="643"/>
                    <a:pt x="710" y="643"/>
                  </a:cubicBezTo>
                  <a:cubicBezTo>
                    <a:pt x="709" y="644"/>
                    <a:pt x="708" y="642"/>
                    <a:pt x="707" y="642"/>
                  </a:cubicBezTo>
                  <a:cubicBezTo>
                    <a:pt x="707" y="642"/>
                    <a:pt x="706" y="643"/>
                    <a:pt x="705" y="643"/>
                  </a:cubicBezTo>
                  <a:cubicBezTo>
                    <a:pt x="703" y="644"/>
                    <a:pt x="703" y="644"/>
                    <a:pt x="703" y="646"/>
                  </a:cubicBezTo>
                  <a:cubicBezTo>
                    <a:pt x="697" y="644"/>
                    <a:pt x="694" y="650"/>
                    <a:pt x="691" y="652"/>
                  </a:cubicBezTo>
                  <a:cubicBezTo>
                    <a:pt x="691" y="652"/>
                    <a:pt x="689" y="651"/>
                    <a:pt x="689" y="652"/>
                  </a:cubicBezTo>
                  <a:cubicBezTo>
                    <a:pt x="688" y="653"/>
                    <a:pt x="686" y="654"/>
                    <a:pt x="686" y="655"/>
                  </a:cubicBezTo>
                  <a:cubicBezTo>
                    <a:pt x="685" y="655"/>
                    <a:pt x="683" y="657"/>
                    <a:pt x="683" y="657"/>
                  </a:cubicBezTo>
                  <a:cubicBezTo>
                    <a:pt x="683" y="658"/>
                    <a:pt x="686" y="661"/>
                    <a:pt x="681" y="660"/>
                  </a:cubicBezTo>
                  <a:cubicBezTo>
                    <a:pt x="683" y="667"/>
                    <a:pt x="679" y="669"/>
                    <a:pt x="680" y="676"/>
                  </a:cubicBezTo>
                  <a:cubicBezTo>
                    <a:pt x="676" y="674"/>
                    <a:pt x="678" y="679"/>
                    <a:pt x="677" y="680"/>
                  </a:cubicBezTo>
                  <a:cubicBezTo>
                    <a:pt x="677" y="680"/>
                    <a:pt x="675" y="680"/>
                    <a:pt x="674" y="680"/>
                  </a:cubicBezTo>
                  <a:cubicBezTo>
                    <a:pt x="674" y="681"/>
                    <a:pt x="677" y="683"/>
                    <a:pt x="674" y="683"/>
                  </a:cubicBezTo>
                  <a:cubicBezTo>
                    <a:pt x="672" y="683"/>
                    <a:pt x="673" y="688"/>
                    <a:pt x="669" y="688"/>
                  </a:cubicBezTo>
                  <a:cubicBezTo>
                    <a:pt x="668" y="688"/>
                    <a:pt x="666" y="691"/>
                    <a:pt x="666" y="691"/>
                  </a:cubicBezTo>
                  <a:cubicBezTo>
                    <a:pt x="664" y="693"/>
                    <a:pt x="662" y="697"/>
                    <a:pt x="659" y="700"/>
                  </a:cubicBezTo>
                  <a:cubicBezTo>
                    <a:pt x="659" y="701"/>
                    <a:pt x="659" y="703"/>
                    <a:pt x="659" y="705"/>
                  </a:cubicBezTo>
                  <a:cubicBezTo>
                    <a:pt x="657" y="706"/>
                    <a:pt x="655" y="707"/>
                    <a:pt x="655" y="711"/>
                  </a:cubicBezTo>
                  <a:cubicBezTo>
                    <a:pt x="652" y="711"/>
                    <a:pt x="650" y="711"/>
                    <a:pt x="648" y="711"/>
                  </a:cubicBezTo>
                  <a:cubicBezTo>
                    <a:pt x="648" y="712"/>
                    <a:pt x="650" y="712"/>
                    <a:pt x="651" y="712"/>
                  </a:cubicBezTo>
                  <a:cubicBezTo>
                    <a:pt x="650" y="714"/>
                    <a:pt x="648" y="713"/>
                    <a:pt x="646" y="714"/>
                  </a:cubicBezTo>
                  <a:cubicBezTo>
                    <a:pt x="645" y="715"/>
                    <a:pt x="644" y="717"/>
                    <a:pt x="644" y="719"/>
                  </a:cubicBezTo>
                  <a:cubicBezTo>
                    <a:pt x="642" y="718"/>
                    <a:pt x="641" y="718"/>
                    <a:pt x="641" y="721"/>
                  </a:cubicBezTo>
                  <a:cubicBezTo>
                    <a:pt x="639" y="721"/>
                    <a:pt x="640" y="719"/>
                    <a:pt x="639" y="718"/>
                  </a:cubicBezTo>
                  <a:cubicBezTo>
                    <a:pt x="637" y="718"/>
                    <a:pt x="635" y="718"/>
                    <a:pt x="635" y="716"/>
                  </a:cubicBezTo>
                  <a:cubicBezTo>
                    <a:pt x="634" y="717"/>
                    <a:pt x="634" y="720"/>
                    <a:pt x="631" y="719"/>
                  </a:cubicBezTo>
                  <a:cubicBezTo>
                    <a:pt x="631" y="723"/>
                    <a:pt x="634" y="723"/>
                    <a:pt x="634" y="726"/>
                  </a:cubicBezTo>
                  <a:cubicBezTo>
                    <a:pt x="634" y="730"/>
                    <a:pt x="629" y="732"/>
                    <a:pt x="632" y="735"/>
                  </a:cubicBezTo>
                  <a:cubicBezTo>
                    <a:pt x="632" y="738"/>
                    <a:pt x="625" y="735"/>
                    <a:pt x="624" y="737"/>
                  </a:cubicBezTo>
                  <a:cubicBezTo>
                    <a:pt x="622" y="737"/>
                    <a:pt x="623" y="740"/>
                    <a:pt x="623" y="740"/>
                  </a:cubicBezTo>
                  <a:cubicBezTo>
                    <a:pt x="621" y="741"/>
                    <a:pt x="616" y="740"/>
                    <a:pt x="617" y="744"/>
                  </a:cubicBezTo>
                  <a:cubicBezTo>
                    <a:pt x="614" y="742"/>
                    <a:pt x="604" y="742"/>
                    <a:pt x="603" y="746"/>
                  </a:cubicBezTo>
                  <a:cubicBezTo>
                    <a:pt x="603" y="747"/>
                    <a:pt x="604" y="747"/>
                    <a:pt x="604" y="746"/>
                  </a:cubicBezTo>
                  <a:cubicBezTo>
                    <a:pt x="608" y="746"/>
                    <a:pt x="604" y="750"/>
                    <a:pt x="602" y="749"/>
                  </a:cubicBezTo>
                  <a:cubicBezTo>
                    <a:pt x="602" y="752"/>
                    <a:pt x="597" y="756"/>
                    <a:pt x="600" y="757"/>
                  </a:cubicBezTo>
                  <a:cubicBezTo>
                    <a:pt x="600" y="758"/>
                    <a:pt x="598" y="759"/>
                    <a:pt x="597" y="759"/>
                  </a:cubicBezTo>
                  <a:cubicBezTo>
                    <a:pt x="597" y="758"/>
                    <a:pt x="595" y="757"/>
                    <a:pt x="596" y="757"/>
                  </a:cubicBezTo>
                  <a:cubicBezTo>
                    <a:pt x="595" y="757"/>
                    <a:pt x="591" y="761"/>
                    <a:pt x="592" y="756"/>
                  </a:cubicBezTo>
                  <a:cubicBezTo>
                    <a:pt x="590" y="756"/>
                    <a:pt x="590" y="760"/>
                    <a:pt x="589" y="757"/>
                  </a:cubicBezTo>
                  <a:cubicBezTo>
                    <a:pt x="587" y="758"/>
                    <a:pt x="590" y="765"/>
                    <a:pt x="590" y="768"/>
                  </a:cubicBezTo>
                  <a:cubicBezTo>
                    <a:pt x="591" y="772"/>
                    <a:pt x="588" y="771"/>
                    <a:pt x="588" y="774"/>
                  </a:cubicBezTo>
                  <a:cubicBezTo>
                    <a:pt x="587" y="776"/>
                    <a:pt x="588" y="779"/>
                    <a:pt x="583" y="778"/>
                  </a:cubicBezTo>
                  <a:cubicBezTo>
                    <a:pt x="583" y="780"/>
                    <a:pt x="586" y="780"/>
                    <a:pt x="586" y="781"/>
                  </a:cubicBezTo>
                  <a:cubicBezTo>
                    <a:pt x="586" y="783"/>
                    <a:pt x="584" y="780"/>
                    <a:pt x="583" y="781"/>
                  </a:cubicBezTo>
                  <a:cubicBezTo>
                    <a:pt x="582" y="782"/>
                    <a:pt x="582" y="786"/>
                    <a:pt x="583" y="785"/>
                  </a:cubicBezTo>
                  <a:cubicBezTo>
                    <a:pt x="583" y="787"/>
                    <a:pt x="582" y="785"/>
                    <a:pt x="580" y="785"/>
                  </a:cubicBezTo>
                  <a:cubicBezTo>
                    <a:pt x="581" y="785"/>
                    <a:pt x="580" y="787"/>
                    <a:pt x="579" y="787"/>
                  </a:cubicBezTo>
                  <a:cubicBezTo>
                    <a:pt x="577" y="784"/>
                    <a:pt x="580" y="787"/>
                    <a:pt x="578" y="789"/>
                  </a:cubicBezTo>
                  <a:cubicBezTo>
                    <a:pt x="575" y="792"/>
                    <a:pt x="575" y="788"/>
                    <a:pt x="572" y="791"/>
                  </a:cubicBezTo>
                  <a:cubicBezTo>
                    <a:pt x="570" y="794"/>
                    <a:pt x="579" y="794"/>
                    <a:pt x="573" y="796"/>
                  </a:cubicBezTo>
                  <a:cubicBezTo>
                    <a:pt x="574" y="798"/>
                    <a:pt x="576" y="798"/>
                    <a:pt x="578" y="798"/>
                  </a:cubicBezTo>
                  <a:cubicBezTo>
                    <a:pt x="577" y="801"/>
                    <a:pt x="578" y="802"/>
                    <a:pt x="580" y="802"/>
                  </a:cubicBezTo>
                  <a:cubicBezTo>
                    <a:pt x="583" y="805"/>
                    <a:pt x="578" y="806"/>
                    <a:pt x="578" y="808"/>
                  </a:cubicBezTo>
                  <a:cubicBezTo>
                    <a:pt x="578" y="808"/>
                    <a:pt x="579" y="810"/>
                    <a:pt x="579" y="809"/>
                  </a:cubicBezTo>
                  <a:cubicBezTo>
                    <a:pt x="578" y="811"/>
                    <a:pt x="579" y="809"/>
                    <a:pt x="578" y="809"/>
                  </a:cubicBezTo>
                  <a:cubicBezTo>
                    <a:pt x="576" y="809"/>
                    <a:pt x="576" y="812"/>
                    <a:pt x="572" y="812"/>
                  </a:cubicBezTo>
                  <a:cubicBezTo>
                    <a:pt x="574" y="814"/>
                    <a:pt x="573" y="815"/>
                    <a:pt x="569" y="815"/>
                  </a:cubicBezTo>
                  <a:cubicBezTo>
                    <a:pt x="570" y="819"/>
                    <a:pt x="567" y="818"/>
                    <a:pt x="568" y="822"/>
                  </a:cubicBezTo>
                  <a:cubicBezTo>
                    <a:pt x="563" y="822"/>
                    <a:pt x="569" y="828"/>
                    <a:pt x="564" y="824"/>
                  </a:cubicBezTo>
                  <a:cubicBezTo>
                    <a:pt x="564" y="828"/>
                    <a:pt x="563" y="831"/>
                    <a:pt x="564" y="834"/>
                  </a:cubicBezTo>
                  <a:cubicBezTo>
                    <a:pt x="564" y="835"/>
                    <a:pt x="565" y="836"/>
                    <a:pt x="565" y="836"/>
                  </a:cubicBezTo>
                  <a:cubicBezTo>
                    <a:pt x="565" y="838"/>
                    <a:pt x="562" y="838"/>
                    <a:pt x="565" y="841"/>
                  </a:cubicBezTo>
                  <a:cubicBezTo>
                    <a:pt x="567" y="843"/>
                    <a:pt x="565" y="844"/>
                    <a:pt x="566" y="848"/>
                  </a:cubicBezTo>
                  <a:cubicBezTo>
                    <a:pt x="568" y="851"/>
                    <a:pt x="571" y="852"/>
                    <a:pt x="572" y="855"/>
                  </a:cubicBezTo>
                  <a:cubicBezTo>
                    <a:pt x="576" y="858"/>
                    <a:pt x="578" y="853"/>
                    <a:pt x="580" y="857"/>
                  </a:cubicBezTo>
                  <a:cubicBezTo>
                    <a:pt x="582" y="861"/>
                    <a:pt x="576" y="859"/>
                    <a:pt x="573" y="860"/>
                  </a:cubicBezTo>
                  <a:cubicBezTo>
                    <a:pt x="568" y="861"/>
                    <a:pt x="561" y="863"/>
                    <a:pt x="557" y="862"/>
                  </a:cubicBezTo>
                  <a:cubicBezTo>
                    <a:pt x="556" y="862"/>
                    <a:pt x="557" y="860"/>
                    <a:pt x="557" y="860"/>
                  </a:cubicBezTo>
                  <a:cubicBezTo>
                    <a:pt x="550" y="861"/>
                    <a:pt x="549" y="857"/>
                    <a:pt x="544" y="857"/>
                  </a:cubicBezTo>
                  <a:cubicBezTo>
                    <a:pt x="544" y="855"/>
                    <a:pt x="544" y="854"/>
                    <a:pt x="544" y="852"/>
                  </a:cubicBezTo>
                  <a:cubicBezTo>
                    <a:pt x="543" y="849"/>
                    <a:pt x="539" y="852"/>
                    <a:pt x="538" y="848"/>
                  </a:cubicBezTo>
                  <a:cubicBezTo>
                    <a:pt x="538" y="847"/>
                    <a:pt x="537" y="847"/>
                    <a:pt x="537" y="845"/>
                  </a:cubicBezTo>
                  <a:cubicBezTo>
                    <a:pt x="537" y="844"/>
                    <a:pt x="536" y="844"/>
                    <a:pt x="536" y="844"/>
                  </a:cubicBezTo>
                  <a:cubicBezTo>
                    <a:pt x="536" y="843"/>
                    <a:pt x="539" y="840"/>
                    <a:pt x="536" y="840"/>
                  </a:cubicBezTo>
                  <a:cubicBezTo>
                    <a:pt x="534" y="840"/>
                    <a:pt x="536" y="838"/>
                    <a:pt x="536" y="837"/>
                  </a:cubicBezTo>
                  <a:cubicBezTo>
                    <a:pt x="535" y="835"/>
                    <a:pt x="533" y="835"/>
                    <a:pt x="533" y="834"/>
                  </a:cubicBezTo>
                  <a:cubicBezTo>
                    <a:pt x="532" y="833"/>
                    <a:pt x="535" y="833"/>
                    <a:pt x="534" y="831"/>
                  </a:cubicBezTo>
                  <a:cubicBezTo>
                    <a:pt x="534" y="832"/>
                    <a:pt x="533" y="831"/>
                    <a:pt x="533" y="830"/>
                  </a:cubicBezTo>
                  <a:cubicBezTo>
                    <a:pt x="532" y="829"/>
                    <a:pt x="531" y="826"/>
                    <a:pt x="530" y="826"/>
                  </a:cubicBezTo>
                  <a:cubicBezTo>
                    <a:pt x="529" y="824"/>
                    <a:pt x="532" y="823"/>
                    <a:pt x="531" y="822"/>
                  </a:cubicBezTo>
                  <a:cubicBezTo>
                    <a:pt x="531" y="821"/>
                    <a:pt x="529" y="820"/>
                    <a:pt x="529" y="820"/>
                  </a:cubicBezTo>
                  <a:cubicBezTo>
                    <a:pt x="529" y="819"/>
                    <a:pt x="534" y="818"/>
                    <a:pt x="530" y="816"/>
                  </a:cubicBezTo>
                  <a:cubicBezTo>
                    <a:pt x="530" y="815"/>
                    <a:pt x="532" y="815"/>
                    <a:pt x="533" y="815"/>
                  </a:cubicBezTo>
                  <a:cubicBezTo>
                    <a:pt x="533" y="811"/>
                    <a:pt x="533" y="808"/>
                    <a:pt x="533" y="805"/>
                  </a:cubicBezTo>
                  <a:cubicBezTo>
                    <a:pt x="532" y="803"/>
                    <a:pt x="530" y="803"/>
                    <a:pt x="529" y="802"/>
                  </a:cubicBezTo>
                  <a:cubicBezTo>
                    <a:pt x="530" y="798"/>
                    <a:pt x="534" y="794"/>
                    <a:pt x="531" y="789"/>
                  </a:cubicBezTo>
                  <a:cubicBezTo>
                    <a:pt x="535" y="791"/>
                    <a:pt x="535" y="787"/>
                    <a:pt x="538" y="788"/>
                  </a:cubicBezTo>
                  <a:cubicBezTo>
                    <a:pt x="538" y="784"/>
                    <a:pt x="538" y="780"/>
                    <a:pt x="538" y="775"/>
                  </a:cubicBezTo>
                  <a:cubicBezTo>
                    <a:pt x="545" y="775"/>
                    <a:pt x="542" y="766"/>
                    <a:pt x="545" y="763"/>
                  </a:cubicBezTo>
                  <a:cubicBezTo>
                    <a:pt x="544" y="764"/>
                    <a:pt x="543" y="764"/>
                    <a:pt x="543" y="763"/>
                  </a:cubicBezTo>
                  <a:cubicBezTo>
                    <a:pt x="540" y="764"/>
                    <a:pt x="538" y="767"/>
                    <a:pt x="538" y="771"/>
                  </a:cubicBezTo>
                  <a:cubicBezTo>
                    <a:pt x="536" y="770"/>
                    <a:pt x="534" y="769"/>
                    <a:pt x="534" y="766"/>
                  </a:cubicBezTo>
                  <a:cubicBezTo>
                    <a:pt x="532" y="763"/>
                    <a:pt x="538" y="761"/>
                    <a:pt x="537" y="760"/>
                  </a:cubicBezTo>
                  <a:cubicBezTo>
                    <a:pt x="534" y="758"/>
                    <a:pt x="537" y="761"/>
                    <a:pt x="540" y="759"/>
                  </a:cubicBezTo>
                  <a:cubicBezTo>
                    <a:pt x="541" y="751"/>
                    <a:pt x="537" y="745"/>
                    <a:pt x="538" y="739"/>
                  </a:cubicBezTo>
                  <a:cubicBezTo>
                    <a:pt x="538" y="739"/>
                    <a:pt x="541" y="739"/>
                    <a:pt x="541" y="739"/>
                  </a:cubicBezTo>
                  <a:cubicBezTo>
                    <a:pt x="540" y="732"/>
                    <a:pt x="541" y="731"/>
                    <a:pt x="541" y="723"/>
                  </a:cubicBezTo>
                  <a:cubicBezTo>
                    <a:pt x="544" y="719"/>
                    <a:pt x="549" y="715"/>
                    <a:pt x="547" y="709"/>
                  </a:cubicBezTo>
                  <a:cubicBezTo>
                    <a:pt x="552" y="715"/>
                    <a:pt x="547" y="699"/>
                    <a:pt x="552" y="705"/>
                  </a:cubicBezTo>
                  <a:cubicBezTo>
                    <a:pt x="552" y="702"/>
                    <a:pt x="552" y="699"/>
                    <a:pt x="551" y="695"/>
                  </a:cubicBezTo>
                  <a:cubicBezTo>
                    <a:pt x="550" y="694"/>
                    <a:pt x="548" y="691"/>
                    <a:pt x="548" y="690"/>
                  </a:cubicBezTo>
                  <a:cubicBezTo>
                    <a:pt x="548" y="688"/>
                    <a:pt x="549" y="687"/>
                    <a:pt x="550" y="686"/>
                  </a:cubicBezTo>
                  <a:cubicBezTo>
                    <a:pt x="550" y="683"/>
                    <a:pt x="549" y="678"/>
                    <a:pt x="552" y="681"/>
                  </a:cubicBezTo>
                  <a:cubicBezTo>
                    <a:pt x="552" y="677"/>
                    <a:pt x="552" y="674"/>
                    <a:pt x="554" y="670"/>
                  </a:cubicBezTo>
                  <a:cubicBezTo>
                    <a:pt x="555" y="667"/>
                    <a:pt x="554" y="669"/>
                    <a:pt x="554" y="666"/>
                  </a:cubicBezTo>
                  <a:cubicBezTo>
                    <a:pt x="554" y="665"/>
                    <a:pt x="557" y="660"/>
                    <a:pt x="555" y="659"/>
                  </a:cubicBezTo>
                  <a:cubicBezTo>
                    <a:pt x="554" y="658"/>
                    <a:pt x="555" y="657"/>
                    <a:pt x="555" y="655"/>
                  </a:cubicBezTo>
                  <a:cubicBezTo>
                    <a:pt x="555" y="653"/>
                    <a:pt x="555" y="651"/>
                    <a:pt x="555" y="649"/>
                  </a:cubicBezTo>
                  <a:cubicBezTo>
                    <a:pt x="555" y="647"/>
                    <a:pt x="556" y="647"/>
                    <a:pt x="557" y="645"/>
                  </a:cubicBezTo>
                  <a:cubicBezTo>
                    <a:pt x="557" y="640"/>
                    <a:pt x="556" y="635"/>
                    <a:pt x="557" y="629"/>
                  </a:cubicBezTo>
                  <a:cubicBezTo>
                    <a:pt x="557" y="628"/>
                    <a:pt x="558" y="627"/>
                    <a:pt x="558" y="625"/>
                  </a:cubicBezTo>
                  <a:cubicBezTo>
                    <a:pt x="558" y="621"/>
                    <a:pt x="553" y="617"/>
                    <a:pt x="554" y="613"/>
                  </a:cubicBezTo>
                  <a:cubicBezTo>
                    <a:pt x="553" y="611"/>
                    <a:pt x="552" y="613"/>
                    <a:pt x="550" y="613"/>
                  </a:cubicBezTo>
                  <a:cubicBezTo>
                    <a:pt x="548" y="610"/>
                    <a:pt x="543" y="606"/>
                    <a:pt x="540" y="606"/>
                  </a:cubicBezTo>
                  <a:cubicBezTo>
                    <a:pt x="539" y="606"/>
                    <a:pt x="538" y="602"/>
                    <a:pt x="537" y="603"/>
                  </a:cubicBezTo>
                  <a:cubicBezTo>
                    <a:pt x="535" y="605"/>
                    <a:pt x="537" y="602"/>
                    <a:pt x="536" y="601"/>
                  </a:cubicBezTo>
                  <a:cubicBezTo>
                    <a:pt x="534" y="600"/>
                    <a:pt x="529" y="603"/>
                    <a:pt x="533" y="599"/>
                  </a:cubicBezTo>
                  <a:cubicBezTo>
                    <a:pt x="533" y="596"/>
                    <a:pt x="529" y="598"/>
                    <a:pt x="527" y="597"/>
                  </a:cubicBezTo>
                  <a:cubicBezTo>
                    <a:pt x="527" y="597"/>
                    <a:pt x="528" y="595"/>
                    <a:pt x="527" y="594"/>
                  </a:cubicBezTo>
                  <a:cubicBezTo>
                    <a:pt x="527" y="594"/>
                    <a:pt x="525" y="594"/>
                    <a:pt x="524" y="593"/>
                  </a:cubicBezTo>
                  <a:cubicBezTo>
                    <a:pt x="523" y="591"/>
                    <a:pt x="521" y="587"/>
                    <a:pt x="520" y="583"/>
                  </a:cubicBezTo>
                  <a:cubicBezTo>
                    <a:pt x="520" y="581"/>
                    <a:pt x="518" y="582"/>
                    <a:pt x="517" y="582"/>
                  </a:cubicBezTo>
                  <a:cubicBezTo>
                    <a:pt x="516" y="581"/>
                    <a:pt x="517" y="575"/>
                    <a:pt x="515" y="575"/>
                  </a:cubicBezTo>
                  <a:cubicBezTo>
                    <a:pt x="512" y="575"/>
                    <a:pt x="511" y="567"/>
                    <a:pt x="509" y="564"/>
                  </a:cubicBezTo>
                  <a:cubicBezTo>
                    <a:pt x="507" y="562"/>
                    <a:pt x="505" y="558"/>
                    <a:pt x="503" y="555"/>
                  </a:cubicBezTo>
                  <a:cubicBezTo>
                    <a:pt x="503" y="554"/>
                    <a:pt x="501" y="553"/>
                    <a:pt x="501" y="552"/>
                  </a:cubicBezTo>
                  <a:cubicBezTo>
                    <a:pt x="500" y="552"/>
                    <a:pt x="501" y="550"/>
                    <a:pt x="501" y="549"/>
                  </a:cubicBezTo>
                  <a:cubicBezTo>
                    <a:pt x="500" y="548"/>
                    <a:pt x="499" y="549"/>
                    <a:pt x="498" y="548"/>
                  </a:cubicBezTo>
                  <a:cubicBezTo>
                    <a:pt x="498" y="548"/>
                    <a:pt x="496" y="537"/>
                    <a:pt x="495" y="545"/>
                  </a:cubicBezTo>
                  <a:cubicBezTo>
                    <a:pt x="492" y="544"/>
                    <a:pt x="494" y="536"/>
                    <a:pt x="493" y="533"/>
                  </a:cubicBezTo>
                  <a:cubicBezTo>
                    <a:pt x="497" y="533"/>
                    <a:pt x="497" y="529"/>
                    <a:pt x="499" y="527"/>
                  </a:cubicBezTo>
                  <a:cubicBezTo>
                    <a:pt x="500" y="523"/>
                    <a:pt x="496" y="524"/>
                    <a:pt x="495" y="523"/>
                  </a:cubicBezTo>
                  <a:cubicBezTo>
                    <a:pt x="495" y="518"/>
                    <a:pt x="497" y="517"/>
                    <a:pt x="496" y="512"/>
                  </a:cubicBezTo>
                  <a:cubicBezTo>
                    <a:pt x="497" y="511"/>
                    <a:pt x="499" y="510"/>
                    <a:pt x="501" y="510"/>
                  </a:cubicBezTo>
                  <a:cubicBezTo>
                    <a:pt x="501" y="509"/>
                    <a:pt x="500" y="507"/>
                    <a:pt x="501" y="506"/>
                  </a:cubicBezTo>
                  <a:cubicBezTo>
                    <a:pt x="501" y="506"/>
                    <a:pt x="503" y="506"/>
                    <a:pt x="503" y="506"/>
                  </a:cubicBezTo>
                  <a:cubicBezTo>
                    <a:pt x="504" y="506"/>
                    <a:pt x="503" y="505"/>
                    <a:pt x="503" y="505"/>
                  </a:cubicBezTo>
                  <a:cubicBezTo>
                    <a:pt x="504" y="504"/>
                    <a:pt x="507" y="502"/>
                    <a:pt x="506" y="502"/>
                  </a:cubicBezTo>
                  <a:cubicBezTo>
                    <a:pt x="506" y="502"/>
                    <a:pt x="505" y="502"/>
                    <a:pt x="505" y="502"/>
                  </a:cubicBezTo>
                  <a:cubicBezTo>
                    <a:pt x="505" y="502"/>
                    <a:pt x="505" y="499"/>
                    <a:pt x="506" y="500"/>
                  </a:cubicBezTo>
                  <a:cubicBezTo>
                    <a:pt x="509" y="504"/>
                    <a:pt x="507" y="498"/>
                    <a:pt x="510" y="498"/>
                  </a:cubicBezTo>
                  <a:cubicBezTo>
                    <a:pt x="513" y="497"/>
                    <a:pt x="511" y="495"/>
                    <a:pt x="513" y="492"/>
                  </a:cubicBezTo>
                  <a:cubicBezTo>
                    <a:pt x="513" y="492"/>
                    <a:pt x="520" y="487"/>
                    <a:pt x="516" y="484"/>
                  </a:cubicBezTo>
                  <a:cubicBezTo>
                    <a:pt x="514" y="482"/>
                    <a:pt x="516" y="483"/>
                    <a:pt x="516" y="481"/>
                  </a:cubicBezTo>
                  <a:cubicBezTo>
                    <a:pt x="516" y="477"/>
                    <a:pt x="513" y="467"/>
                    <a:pt x="515" y="464"/>
                  </a:cubicBezTo>
                  <a:cubicBezTo>
                    <a:pt x="508" y="465"/>
                    <a:pt x="508" y="459"/>
                    <a:pt x="501" y="461"/>
                  </a:cubicBezTo>
                  <a:cubicBezTo>
                    <a:pt x="498" y="462"/>
                    <a:pt x="501" y="463"/>
                    <a:pt x="499" y="467"/>
                  </a:cubicBezTo>
                  <a:cubicBezTo>
                    <a:pt x="492" y="467"/>
                    <a:pt x="489" y="463"/>
                    <a:pt x="482" y="463"/>
                  </a:cubicBezTo>
                  <a:cubicBezTo>
                    <a:pt x="482" y="460"/>
                    <a:pt x="478" y="461"/>
                    <a:pt x="479" y="457"/>
                  </a:cubicBezTo>
                  <a:cubicBezTo>
                    <a:pt x="478" y="456"/>
                    <a:pt x="475" y="457"/>
                    <a:pt x="474" y="455"/>
                  </a:cubicBezTo>
                  <a:cubicBezTo>
                    <a:pt x="473" y="455"/>
                    <a:pt x="474" y="453"/>
                    <a:pt x="474" y="453"/>
                  </a:cubicBezTo>
                  <a:cubicBezTo>
                    <a:pt x="473" y="452"/>
                    <a:pt x="471" y="453"/>
                    <a:pt x="471" y="453"/>
                  </a:cubicBezTo>
                  <a:cubicBezTo>
                    <a:pt x="470" y="451"/>
                    <a:pt x="471" y="448"/>
                    <a:pt x="468" y="448"/>
                  </a:cubicBezTo>
                  <a:cubicBezTo>
                    <a:pt x="468" y="445"/>
                    <a:pt x="471" y="446"/>
                    <a:pt x="468" y="443"/>
                  </a:cubicBezTo>
                  <a:cubicBezTo>
                    <a:pt x="468" y="441"/>
                    <a:pt x="467" y="442"/>
                    <a:pt x="467" y="443"/>
                  </a:cubicBezTo>
                  <a:cubicBezTo>
                    <a:pt x="465" y="441"/>
                    <a:pt x="464" y="438"/>
                    <a:pt x="460" y="439"/>
                  </a:cubicBezTo>
                  <a:cubicBezTo>
                    <a:pt x="462" y="434"/>
                    <a:pt x="455" y="438"/>
                    <a:pt x="457" y="433"/>
                  </a:cubicBezTo>
                  <a:cubicBezTo>
                    <a:pt x="456" y="433"/>
                    <a:pt x="448" y="432"/>
                    <a:pt x="450" y="433"/>
                  </a:cubicBezTo>
                  <a:cubicBezTo>
                    <a:pt x="448" y="432"/>
                    <a:pt x="450" y="431"/>
                    <a:pt x="449" y="430"/>
                  </a:cubicBezTo>
                  <a:cubicBezTo>
                    <a:pt x="448" y="430"/>
                    <a:pt x="446" y="430"/>
                    <a:pt x="446" y="430"/>
                  </a:cubicBezTo>
                  <a:cubicBezTo>
                    <a:pt x="445" y="430"/>
                    <a:pt x="442" y="428"/>
                    <a:pt x="437" y="429"/>
                  </a:cubicBezTo>
                  <a:cubicBezTo>
                    <a:pt x="439" y="424"/>
                    <a:pt x="434" y="427"/>
                    <a:pt x="432" y="425"/>
                  </a:cubicBezTo>
                  <a:cubicBezTo>
                    <a:pt x="431" y="424"/>
                    <a:pt x="432" y="422"/>
                    <a:pt x="432" y="422"/>
                  </a:cubicBezTo>
                  <a:cubicBezTo>
                    <a:pt x="431" y="421"/>
                    <a:pt x="429" y="422"/>
                    <a:pt x="429" y="422"/>
                  </a:cubicBezTo>
                  <a:cubicBezTo>
                    <a:pt x="429" y="421"/>
                    <a:pt x="429" y="420"/>
                    <a:pt x="429" y="419"/>
                  </a:cubicBezTo>
                  <a:cubicBezTo>
                    <a:pt x="429" y="419"/>
                    <a:pt x="427" y="419"/>
                    <a:pt x="426" y="419"/>
                  </a:cubicBezTo>
                  <a:cubicBezTo>
                    <a:pt x="426" y="419"/>
                    <a:pt x="427" y="417"/>
                    <a:pt x="426" y="416"/>
                  </a:cubicBezTo>
                  <a:cubicBezTo>
                    <a:pt x="425" y="415"/>
                    <a:pt x="425" y="418"/>
                    <a:pt x="425" y="418"/>
                  </a:cubicBezTo>
                  <a:cubicBezTo>
                    <a:pt x="424" y="418"/>
                    <a:pt x="421" y="416"/>
                    <a:pt x="421" y="415"/>
                  </a:cubicBezTo>
                  <a:cubicBezTo>
                    <a:pt x="419" y="417"/>
                    <a:pt x="418" y="415"/>
                    <a:pt x="416" y="415"/>
                  </a:cubicBezTo>
                  <a:cubicBezTo>
                    <a:pt x="414" y="415"/>
                    <a:pt x="412" y="417"/>
                    <a:pt x="409" y="418"/>
                  </a:cubicBezTo>
                  <a:cubicBezTo>
                    <a:pt x="406" y="418"/>
                    <a:pt x="406" y="416"/>
                    <a:pt x="404" y="416"/>
                  </a:cubicBezTo>
                  <a:cubicBezTo>
                    <a:pt x="400" y="416"/>
                    <a:pt x="401" y="418"/>
                    <a:pt x="398" y="416"/>
                  </a:cubicBezTo>
                  <a:cubicBezTo>
                    <a:pt x="396" y="415"/>
                    <a:pt x="395" y="416"/>
                    <a:pt x="391" y="415"/>
                  </a:cubicBezTo>
                  <a:cubicBezTo>
                    <a:pt x="390" y="415"/>
                    <a:pt x="390" y="412"/>
                    <a:pt x="390" y="412"/>
                  </a:cubicBezTo>
                  <a:cubicBezTo>
                    <a:pt x="389" y="412"/>
                    <a:pt x="388" y="412"/>
                    <a:pt x="387" y="412"/>
                  </a:cubicBezTo>
                  <a:cubicBezTo>
                    <a:pt x="385" y="412"/>
                    <a:pt x="379" y="411"/>
                    <a:pt x="383" y="408"/>
                  </a:cubicBezTo>
                  <a:cubicBezTo>
                    <a:pt x="379" y="408"/>
                    <a:pt x="378" y="405"/>
                    <a:pt x="374" y="405"/>
                  </a:cubicBezTo>
                  <a:cubicBezTo>
                    <a:pt x="374" y="404"/>
                    <a:pt x="373" y="403"/>
                    <a:pt x="373" y="401"/>
                  </a:cubicBezTo>
                  <a:cubicBezTo>
                    <a:pt x="367" y="400"/>
                    <a:pt x="365" y="395"/>
                    <a:pt x="359" y="395"/>
                  </a:cubicBezTo>
                  <a:cubicBezTo>
                    <a:pt x="358" y="390"/>
                    <a:pt x="355" y="388"/>
                    <a:pt x="356" y="381"/>
                  </a:cubicBezTo>
                  <a:cubicBezTo>
                    <a:pt x="356" y="376"/>
                    <a:pt x="348" y="379"/>
                    <a:pt x="352" y="373"/>
                  </a:cubicBezTo>
                  <a:cubicBezTo>
                    <a:pt x="350" y="372"/>
                    <a:pt x="349" y="373"/>
                    <a:pt x="349" y="374"/>
                  </a:cubicBezTo>
                  <a:cubicBezTo>
                    <a:pt x="347" y="374"/>
                    <a:pt x="348" y="372"/>
                    <a:pt x="348" y="371"/>
                  </a:cubicBezTo>
                  <a:cubicBezTo>
                    <a:pt x="347" y="370"/>
                    <a:pt x="344" y="370"/>
                    <a:pt x="343" y="367"/>
                  </a:cubicBezTo>
                  <a:cubicBezTo>
                    <a:pt x="343" y="365"/>
                    <a:pt x="341" y="366"/>
                    <a:pt x="339" y="366"/>
                  </a:cubicBezTo>
                  <a:cubicBezTo>
                    <a:pt x="339" y="365"/>
                    <a:pt x="341" y="364"/>
                    <a:pt x="341" y="363"/>
                  </a:cubicBezTo>
                  <a:cubicBezTo>
                    <a:pt x="341" y="363"/>
                    <a:pt x="339" y="360"/>
                    <a:pt x="339" y="360"/>
                  </a:cubicBezTo>
                  <a:cubicBezTo>
                    <a:pt x="339" y="360"/>
                    <a:pt x="337" y="361"/>
                    <a:pt x="336" y="360"/>
                  </a:cubicBezTo>
                  <a:cubicBezTo>
                    <a:pt x="335" y="359"/>
                    <a:pt x="336" y="357"/>
                    <a:pt x="335" y="356"/>
                  </a:cubicBezTo>
                  <a:cubicBezTo>
                    <a:pt x="332" y="353"/>
                    <a:pt x="328" y="352"/>
                    <a:pt x="327" y="346"/>
                  </a:cubicBezTo>
                  <a:cubicBezTo>
                    <a:pt x="324" y="344"/>
                    <a:pt x="324" y="347"/>
                    <a:pt x="321" y="345"/>
                  </a:cubicBezTo>
                  <a:cubicBezTo>
                    <a:pt x="322" y="342"/>
                    <a:pt x="319" y="342"/>
                    <a:pt x="318" y="340"/>
                  </a:cubicBezTo>
                  <a:cubicBezTo>
                    <a:pt x="317" y="338"/>
                    <a:pt x="318" y="333"/>
                    <a:pt x="314" y="333"/>
                  </a:cubicBezTo>
                  <a:cubicBezTo>
                    <a:pt x="315" y="327"/>
                    <a:pt x="311" y="324"/>
                    <a:pt x="307" y="322"/>
                  </a:cubicBezTo>
                  <a:cubicBezTo>
                    <a:pt x="306" y="323"/>
                    <a:pt x="305" y="325"/>
                    <a:pt x="304" y="326"/>
                  </a:cubicBezTo>
                  <a:cubicBezTo>
                    <a:pt x="303" y="330"/>
                    <a:pt x="307" y="330"/>
                    <a:pt x="308" y="332"/>
                  </a:cubicBezTo>
                  <a:cubicBezTo>
                    <a:pt x="309" y="333"/>
                    <a:pt x="308" y="334"/>
                    <a:pt x="308" y="335"/>
                  </a:cubicBezTo>
                  <a:cubicBezTo>
                    <a:pt x="308" y="335"/>
                    <a:pt x="310" y="335"/>
                    <a:pt x="310" y="335"/>
                  </a:cubicBezTo>
                  <a:cubicBezTo>
                    <a:pt x="311" y="337"/>
                    <a:pt x="309" y="340"/>
                    <a:pt x="311" y="340"/>
                  </a:cubicBezTo>
                  <a:cubicBezTo>
                    <a:pt x="313" y="341"/>
                    <a:pt x="312" y="344"/>
                    <a:pt x="314" y="347"/>
                  </a:cubicBezTo>
                  <a:cubicBezTo>
                    <a:pt x="314" y="348"/>
                    <a:pt x="315" y="347"/>
                    <a:pt x="315" y="349"/>
                  </a:cubicBezTo>
                  <a:cubicBezTo>
                    <a:pt x="315" y="352"/>
                    <a:pt x="319" y="351"/>
                    <a:pt x="318" y="356"/>
                  </a:cubicBezTo>
                  <a:cubicBezTo>
                    <a:pt x="318" y="358"/>
                    <a:pt x="321" y="357"/>
                    <a:pt x="322" y="357"/>
                  </a:cubicBezTo>
                  <a:cubicBezTo>
                    <a:pt x="321" y="359"/>
                    <a:pt x="324" y="360"/>
                    <a:pt x="324" y="360"/>
                  </a:cubicBezTo>
                  <a:cubicBezTo>
                    <a:pt x="324" y="361"/>
                    <a:pt x="322" y="363"/>
                    <a:pt x="322" y="363"/>
                  </a:cubicBezTo>
                  <a:cubicBezTo>
                    <a:pt x="323" y="365"/>
                    <a:pt x="327" y="364"/>
                    <a:pt x="325" y="369"/>
                  </a:cubicBezTo>
                  <a:cubicBezTo>
                    <a:pt x="323" y="367"/>
                    <a:pt x="323" y="365"/>
                    <a:pt x="318" y="366"/>
                  </a:cubicBezTo>
                  <a:cubicBezTo>
                    <a:pt x="320" y="360"/>
                    <a:pt x="315" y="361"/>
                    <a:pt x="315" y="357"/>
                  </a:cubicBezTo>
                  <a:cubicBezTo>
                    <a:pt x="315" y="355"/>
                    <a:pt x="313" y="355"/>
                    <a:pt x="311" y="353"/>
                  </a:cubicBezTo>
                  <a:cubicBezTo>
                    <a:pt x="310" y="352"/>
                    <a:pt x="309" y="350"/>
                    <a:pt x="308" y="349"/>
                  </a:cubicBezTo>
                  <a:cubicBezTo>
                    <a:pt x="306" y="349"/>
                    <a:pt x="304" y="348"/>
                    <a:pt x="303" y="346"/>
                  </a:cubicBezTo>
                  <a:cubicBezTo>
                    <a:pt x="303" y="342"/>
                    <a:pt x="304" y="344"/>
                    <a:pt x="306" y="345"/>
                  </a:cubicBezTo>
                  <a:cubicBezTo>
                    <a:pt x="307" y="339"/>
                    <a:pt x="301" y="340"/>
                    <a:pt x="301" y="335"/>
                  </a:cubicBezTo>
                  <a:cubicBezTo>
                    <a:pt x="299" y="334"/>
                    <a:pt x="298" y="332"/>
                    <a:pt x="294" y="332"/>
                  </a:cubicBezTo>
                  <a:cubicBezTo>
                    <a:pt x="295" y="328"/>
                    <a:pt x="297" y="329"/>
                    <a:pt x="294" y="325"/>
                  </a:cubicBezTo>
                  <a:cubicBezTo>
                    <a:pt x="294" y="325"/>
                    <a:pt x="293" y="324"/>
                    <a:pt x="293" y="324"/>
                  </a:cubicBezTo>
                  <a:cubicBezTo>
                    <a:pt x="291" y="320"/>
                    <a:pt x="293" y="316"/>
                    <a:pt x="286" y="317"/>
                  </a:cubicBezTo>
                  <a:cubicBezTo>
                    <a:pt x="287" y="315"/>
                    <a:pt x="287" y="314"/>
                    <a:pt x="286" y="312"/>
                  </a:cubicBezTo>
                  <a:cubicBezTo>
                    <a:pt x="286" y="312"/>
                    <a:pt x="285" y="310"/>
                    <a:pt x="284" y="310"/>
                  </a:cubicBezTo>
                  <a:cubicBezTo>
                    <a:pt x="284" y="309"/>
                    <a:pt x="281" y="310"/>
                    <a:pt x="280" y="310"/>
                  </a:cubicBezTo>
                  <a:cubicBezTo>
                    <a:pt x="279" y="309"/>
                    <a:pt x="283" y="308"/>
                    <a:pt x="283" y="308"/>
                  </a:cubicBezTo>
                  <a:cubicBezTo>
                    <a:pt x="282" y="305"/>
                    <a:pt x="274" y="304"/>
                    <a:pt x="270" y="303"/>
                  </a:cubicBezTo>
                  <a:cubicBezTo>
                    <a:pt x="270" y="302"/>
                    <a:pt x="270" y="301"/>
                    <a:pt x="269" y="300"/>
                  </a:cubicBezTo>
                  <a:cubicBezTo>
                    <a:pt x="268" y="298"/>
                    <a:pt x="267" y="297"/>
                    <a:pt x="266" y="296"/>
                  </a:cubicBezTo>
                  <a:cubicBezTo>
                    <a:pt x="265" y="294"/>
                    <a:pt x="265" y="291"/>
                    <a:pt x="263" y="287"/>
                  </a:cubicBezTo>
                  <a:cubicBezTo>
                    <a:pt x="263" y="287"/>
                    <a:pt x="261" y="286"/>
                    <a:pt x="261" y="286"/>
                  </a:cubicBezTo>
                  <a:cubicBezTo>
                    <a:pt x="260" y="284"/>
                    <a:pt x="261" y="281"/>
                    <a:pt x="258" y="282"/>
                  </a:cubicBezTo>
                  <a:cubicBezTo>
                    <a:pt x="258" y="276"/>
                    <a:pt x="255" y="273"/>
                    <a:pt x="252" y="269"/>
                  </a:cubicBezTo>
                  <a:cubicBezTo>
                    <a:pt x="251" y="267"/>
                    <a:pt x="251" y="263"/>
                    <a:pt x="248" y="265"/>
                  </a:cubicBezTo>
                  <a:cubicBezTo>
                    <a:pt x="250" y="248"/>
                    <a:pt x="248" y="239"/>
                    <a:pt x="248" y="218"/>
                  </a:cubicBezTo>
                  <a:cubicBezTo>
                    <a:pt x="248" y="217"/>
                    <a:pt x="247" y="217"/>
                    <a:pt x="247" y="216"/>
                  </a:cubicBezTo>
                  <a:cubicBezTo>
                    <a:pt x="246" y="215"/>
                    <a:pt x="245" y="214"/>
                    <a:pt x="244" y="213"/>
                  </a:cubicBezTo>
                  <a:cubicBezTo>
                    <a:pt x="243" y="212"/>
                    <a:pt x="243" y="211"/>
                    <a:pt x="241" y="211"/>
                  </a:cubicBezTo>
                  <a:cubicBezTo>
                    <a:pt x="240" y="205"/>
                    <a:pt x="234" y="201"/>
                    <a:pt x="230" y="196"/>
                  </a:cubicBezTo>
                  <a:cubicBezTo>
                    <a:pt x="229" y="195"/>
                    <a:pt x="228" y="195"/>
                    <a:pt x="228" y="193"/>
                  </a:cubicBezTo>
                  <a:cubicBezTo>
                    <a:pt x="229" y="194"/>
                    <a:pt x="232" y="195"/>
                    <a:pt x="233" y="193"/>
                  </a:cubicBezTo>
                  <a:cubicBezTo>
                    <a:pt x="235" y="193"/>
                    <a:pt x="234" y="197"/>
                    <a:pt x="238" y="196"/>
                  </a:cubicBezTo>
                  <a:cubicBezTo>
                    <a:pt x="239" y="197"/>
                    <a:pt x="240" y="199"/>
                    <a:pt x="240" y="202"/>
                  </a:cubicBezTo>
                  <a:cubicBezTo>
                    <a:pt x="247" y="201"/>
                    <a:pt x="248" y="205"/>
                    <a:pt x="252" y="207"/>
                  </a:cubicBezTo>
                  <a:cubicBezTo>
                    <a:pt x="251" y="212"/>
                    <a:pt x="254" y="213"/>
                    <a:pt x="256" y="216"/>
                  </a:cubicBezTo>
                  <a:cubicBezTo>
                    <a:pt x="258" y="215"/>
                    <a:pt x="258" y="213"/>
                    <a:pt x="258" y="211"/>
                  </a:cubicBezTo>
                  <a:cubicBezTo>
                    <a:pt x="258" y="210"/>
                    <a:pt x="255" y="209"/>
                    <a:pt x="255" y="209"/>
                  </a:cubicBezTo>
                  <a:cubicBezTo>
                    <a:pt x="254" y="206"/>
                    <a:pt x="254" y="205"/>
                    <a:pt x="254" y="203"/>
                  </a:cubicBezTo>
                  <a:cubicBezTo>
                    <a:pt x="253" y="202"/>
                    <a:pt x="252" y="202"/>
                    <a:pt x="252" y="202"/>
                  </a:cubicBezTo>
                  <a:cubicBezTo>
                    <a:pt x="252" y="201"/>
                    <a:pt x="253" y="200"/>
                    <a:pt x="254" y="200"/>
                  </a:cubicBezTo>
                  <a:cubicBezTo>
                    <a:pt x="252" y="197"/>
                    <a:pt x="249" y="198"/>
                    <a:pt x="249" y="195"/>
                  </a:cubicBezTo>
                  <a:cubicBezTo>
                    <a:pt x="243" y="195"/>
                    <a:pt x="242" y="190"/>
                    <a:pt x="235" y="190"/>
                  </a:cubicBezTo>
                  <a:cubicBezTo>
                    <a:pt x="237" y="186"/>
                    <a:pt x="231" y="189"/>
                    <a:pt x="233" y="185"/>
                  </a:cubicBezTo>
                  <a:cubicBezTo>
                    <a:pt x="231" y="183"/>
                    <a:pt x="229" y="185"/>
                    <a:pt x="227" y="182"/>
                  </a:cubicBezTo>
                  <a:cubicBezTo>
                    <a:pt x="227" y="181"/>
                    <a:pt x="229" y="181"/>
                    <a:pt x="230" y="181"/>
                  </a:cubicBezTo>
                  <a:cubicBezTo>
                    <a:pt x="232" y="177"/>
                    <a:pt x="225" y="179"/>
                    <a:pt x="226" y="179"/>
                  </a:cubicBezTo>
                  <a:cubicBezTo>
                    <a:pt x="224" y="178"/>
                    <a:pt x="225" y="177"/>
                    <a:pt x="224" y="176"/>
                  </a:cubicBezTo>
                  <a:cubicBezTo>
                    <a:pt x="224" y="176"/>
                    <a:pt x="221" y="177"/>
                    <a:pt x="221" y="176"/>
                  </a:cubicBezTo>
                  <a:cubicBezTo>
                    <a:pt x="221" y="175"/>
                    <a:pt x="223" y="175"/>
                    <a:pt x="223" y="174"/>
                  </a:cubicBezTo>
                  <a:cubicBezTo>
                    <a:pt x="222" y="171"/>
                    <a:pt x="221" y="174"/>
                    <a:pt x="219" y="174"/>
                  </a:cubicBezTo>
                  <a:cubicBezTo>
                    <a:pt x="216" y="171"/>
                    <a:pt x="217" y="168"/>
                    <a:pt x="216" y="166"/>
                  </a:cubicBezTo>
                  <a:cubicBezTo>
                    <a:pt x="215" y="166"/>
                    <a:pt x="214" y="165"/>
                    <a:pt x="212" y="165"/>
                  </a:cubicBezTo>
                  <a:cubicBezTo>
                    <a:pt x="217" y="157"/>
                    <a:pt x="200" y="162"/>
                    <a:pt x="202" y="154"/>
                  </a:cubicBezTo>
                  <a:cubicBezTo>
                    <a:pt x="203" y="154"/>
                    <a:pt x="205" y="154"/>
                    <a:pt x="206" y="154"/>
                  </a:cubicBezTo>
                  <a:cubicBezTo>
                    <a:pt x="206" y="151"/>
                    <a:pt x="200" y="155"/>
                    <a:pt x="202" y="150"/>
                  </a:cubicBezTo>
                  <a:cubicBezTo>
                    <a:pt x="199" y="150"/>
                    <a:pt x="196" y="150"/>
                    <a:pt x="193" y="150"/>
                  </a:cubicBezTo>
                  <a:cubicBezTo>
                    <a:pt x="196" y="148"/>
                    <a:pt x="192" y="146"/>
                    <a:pt x="195" y="145"/>
                  </a:cubicBezTo>
                  <a:cubicBezTo>
                    <a:pt x="195" y="143"/>
                    <a:pt x="191" y="143"/>
                    <a:pt x="192" y="144"/>
                  </a:cubicBezTo>
                  <a:cubicBezTo>
                    <a:pt x="189" y="141"/>
                    <a:pt x="192" y="140"/>
                    <a:pt x="189" y="137"/>
                  </a:cubicBezTo>
                  <a:cubicBezTo>
                    <a:pt x="186" y="137"/>
                    <a:pt x="183" y="137"/>
                    <a:pt x="181" y="137"/>
                  </a:cubicBezTo>
                  <a:cubicBezTo>
                    <a:pt x="181" y="135"/>
                    <a:pt x="183" y="134"/>
                    <a:pt x="183" y="131"/>
                  </a:cubicBezTo>
                  <a:cubicBezTo>
                    <a:pt x="182" y="129"/>
                    <a:pt x="179" y="130"/>
                    <a:pt x="182" y="127"/>
                  </a:cubicBezTo>
                  <a:cubicBezTo>
                    <a:pt x="177" y="128"/>
                    <a:pt x="174" y="129"/>
                    <a:pt x="168" y="129"/>
                  </a:cubicBezTo>
                  <a:cubicBezTo>
                    <a:pt x="168" y="125"/>
                    <a:pt x="165" y="123"/>
                    <a:pt x="161" y="122"/>
                  </a:cubicBezTo>
                  <a:cubicBezTo>
                    <a:pt x="160" y="121"/>
                    <a:pt x="158" y="121"/>
                    <a:pt x="157" y="120"/>
                  </a:cubicBezTo>
                  <a:cubicBezTo>
                    <a:pt x="156" y="120"/>
                    <a:pt x="157" y="118"/>
                    <a:pt x="157" y="117"/>
                  </a:cubicBezTo>
                  <a:cubicBezTo>
                    <a:pt x="156" y="117"/>
                    <a:pt x="153" y="118"/>
                    <a:pt x="154" y="116"/>
                  </a:cubicBezTo>
                  <a:cubicBezTo>
                    <a:pt x="149" y="114"/>
                    <a:pt x="140" y="119"/>
                    <a:pt x="137" y="116"/>
                  </a:cubicBezTo>
                  <a:cubicBezTo>
                    <a:pt x="137" y="116"/>
                    <a:pt x="137" y="115"/>
                    <a:pt x="137" y="115"/>
                  </a:cubicBezTo>
                  <a:cubicBezTo>
                    <a:pt x="136" y="114"/>
                    <a:pt x="134" y="116"/>
                    <a:pt x="134" y="116"/>
                  </a:cubicBezTo>
                  <a:cubicBezTo>
                    <a:pt x="133" y="116"/>
                    <a:pt x="133" y="112"/>
                    <a:pt x="127" y="113"/>
                  </a:cubicBezTo>
                  <a:cubicBezTo>
                    <a:pt x="127" y="110"/>
                    <a:pt x="121" y="111"/>
                    <a:pt x="125" y="108"/>
                  </a:cubicBezTo>
                  <a:cubicBezTo>
                    <a:pt x="123" y="108"/>
                    <a:pt x="123" y="109"/>
                    <a:pt x="122" y="109"/>
                  </a:cubicBezTo>
                  <a:cubicBezTo>
                    <a:pt x="121" y="109"/>
                    <a:pt x="120" y="108"/>
                    <a:pt x="120" y="108"/>
                  </a:cubicBezTo>
                  <a:cubicBezTo>
                    <a:pt x="117" y="108"/>
                    <a:pt x="116" y="111"/>
                    <a:pt x="113" y="109"/>
                  </a:cubicBezTo>
                  <a:cubicBezTo>
                    <a:pt x="110" y="109"/>
                    <a:pt x="113" y="114"/>
                    <a:pt x="112" y="116"/>
                  </a:cubicBezTo>
                  <a:cubicBezTo>
                    <a:pt x="111" y="115"/>
                    <a:pt x="110" y="114"/>
                    <a:pt x="108" y="115"/>
                  </a:cubicBezTo>
                  <a:cubicBezTo>
                    <a:pt x="106" y="115"/>
                    <a:pt x="107" y="117"/>
                    <a:pt x="106" y="117"/>
                  </a:cubicBezTo>
                  <a:cubicBezTo>
                    <a:pt x="105" y="118"/>
                    <a:pt x="100" y="118"/>
                    <a:pt x="98" y="119"/>
                  </a:cubicBezTo>
                  <a:cubicBezTo>
                    <a:pt x="97" y="120"/>
                    <a:pt x="97" y="121"/>
                    <a:pt x="95" y="122"/>
                  </a:cubicBezTo>
                  <a:cubicBezTo>
                    <a:pt x="93" y="122"/>
                    <a:pt x="92" y="120"/>
                    <a:pt x="89" y="120"/>
                  </a:cubicBezTo>
                  <a:cubicBezTo>
                    <a:pt x="92" y="118"/>
                    <a:pt x="95" y="117"/>
                    <a:pt x="94" y="112"/>
                  </a:cubicBezTo>
                  <a:cubicBezTo>
                    <a:pt x="96" y="112"/>
                    <a:pt x="96" y="111"/>
                    <a:pt x="97" y="109"/>
                  </a:cubicBezTo>
                  <a:cubicBezTo>
                    <a:pt x="96" y="107"/>
                    <a:pt x="94" y="108"/>
                    <a:pt x="92" y="108"/>
                  </a:cubicBezTo>
                  <a:cubicBezTo>
                    <a:pt x="90" y="109"/>
                    <a:pt x="91" y="111"/>
                    <a:pt x="88" y="113"/>
                  </a:cubicBezTo>
                  <a:cubicBezTo>
                    <a:pt x="87" y="114"/>
                    <a:pt x="87" y="116"/>
                    <a:pt x="85" y="116"/>
                  </a:cubicBezTo>
                  <a:cubicBezTo>
                    <a:pt x="84" y="116"/>
                    <a:pt x="84" y="120"/>
                    <a:pt x="81" y="119"/>
                  </a:cubicBezTo>
                  <a:cubicBezTo>
                    <a:pt x="82" y="121"/>
                    <a:pt x="80" y="121"/>
                    <a:pt x="78" y="122"/>
                  </a:cubicBezTo>
                  <a:cubicBezTo>
                    <a:pt x="78" y="123"/>
                    <a:pt x="78" y="125"/>
                    <a:pt x="78" y="127"/>
                  </a:cubicBezTo>
                  <a:cubicBezTo>
                    <a:pt x="74" y="129"/>
                    <a:pt x="73" y="133"/>
                    <a:pt x="70" y="136"/>
                  </a:cubicBezTo>
                  <a:cubicBezTo>
                    <a:pt x="69" y="136"/>
                    <a:pt x="68" y="135"/>
                    <a:pt x="67" y="136"/>
                  </a:cubicBezTo>
                  <a:cubicBezTo>
                    <a:pt x="67" y="136"/>
                    <a:pt x="68" y="138"/>
                    <a:pt x="67" y="138"/>
                  </a:cubicBezTo>
                  <a:cubicBezTo>
                    <a:pt x="67" y="139"/>
                    <a:pt x="61" y="139"/>
                    <a:pt x="63" y="140"/>
                  </a:cubicBezTo>
                  <a:cubicBezTo>
                    <a:pt x="65" y="142"/>
                    <a:pt x="59" y="141"/>
                    <a:pt x="57" y="144"/>
                  </a:cubicBezTo>
                  <a:cubicBezTo>
                    <a:pt x="57" y="144"/>
                    <a:pt x="55" y="149"/>
                    <a:pt x="54" y="148"/>
                  </a:cubicBezTo>
                  <a:cubicBezTo>
                    <a:pt x="53" y="147"/>
                    <a:pt x="54" y="148"/>
                    <a:pt x="53" y="150"/>
                  </a:cubicBezTo>
                  <a:cubicBezTo>
                    <a:pt x="51" y="150"/>
                    <a:pt x="49" y="150"/>
                    <a:pt x="47" y="150"/>
                  </a:cubicBezTo>
                  <a:cubicBezTo>
                    <a:pt x="44" y="151"/>
                    <a:pt x="50" y="152"/>
                    <a:pt x="43" y="152"/>
                  </a:cubicBezTo>
                  <a:cubicBezTo>
                    <a:pt x="40" y="153"/>
                    <a:pt x="38" y="152"/>
                    <a:pt x="35" y="154"/>
                  </a:cubicBezTo>
                  <a:cubicBezTo>
                    <a:pt x="33" y="155"/>
                    <a:pt x="32" y="158"/>
                    <a:pt x="29" y="157"/>
                  </a:cubicBezTo>
                  <a:cubicBezTo>
                    <a:pt x="29" y="153"/>
                    <a:pt x="33" y="154"/>
                    <a:pt x="36" y="152"/>
                  </a:cubicBezTo>
                  <a:cubicBezTo>
                    <a:pt x="37" y="152"/>
                    <a:pt x="38" y="152"/>
                    <a:pt x="38" y="151"/>
                  </a:cubicBezTo>
                  <a:cubicBezTo>
                    <a:pt x="38" y="149"/>
                    <a:pt x="41" y="150"/>
                    <a:pt x="43" y="150"/>
                  </a:cubicBezTo>
                  <a:cubicBezTo>
                    <a:pt x="45" y="150"/>
                    <a:pt x="44" y="146"/>
                    <a:pt x="45" y="145"/>
                  </a:cubicBezTo>
                  <a:cubicBezTo>
                    <a:pt x="45" y="145"/>
                    <a:pt x="46" y="148"/>
                    <a:pt x="49" y="144"/>
                  </a:cubicBezTo>
                  <a:cubicBezTo>
                    <a:pt x="49" y="143"/>
                    <a:pt x="50" y="144"/>
                    <a:pt x="50" y="143"/>
                  </a:cubicBezTo>
                  <a:cubicBezTo>
                    <a:pt x="50" y="141"/>
                    <a:pt x="54" y="142"/>
                    <a:pt x="56" y="140"/>
                  </a:cubicBezTo>
                  <a:cubicBezTo>
                    <a:pt x="56" y="138"/>
                    <a:pt x="56" y="135"/>
                    <a:pt x="56" y="133"/>
                  </a:cubicBezTo>
                  <a:cubicBezTo>
                    <a:pt x="60" y="137"/>
                    <a:pt x="56" y="129"/>
                    <a:pt x="61" y="130"/>
                  </a:cubicBezTo>
                  <a:cubicBezTo>
                    <a:pt x="62" y="127"/>
                    <a:pt x="55" y="131"/>
                    <a:pt x="57" y="126"/>
                  </a:cubicBezTo>
                  <a:cubicBezTo>
                    <a:pt x="56" y="129"/>
                    <a:pt x="47" y="125"/>
                    <a:pt x="46" y="129"/>
                  </a:cubicBezTo>
                  <a:cubicBezTo>
                    <a:pt x="44" y="129"/>
                    <a:pt x="45" y="126"/>
                    <a:pt x="45" y="126"/>
                  </a:cubicBezTo>
                  <a:cubicBezTo>
                    <a:pt x="43" y="125"/>
                    <a:pt x="39" y="127"/>
                    <a:pt x="36" y="126"/>
                  </a:cubicBezTo>
                  <a:cubicBezTo>
                    <a:pt x="38" y="123"/>
                    <a:pt x="34" y="124"/>
                    <a:pt x="33" y="123"/>
                  </a:cubicBezTo>
                  <a:cubicBezTo>
                    <a:pt x="33" y="122"/>
                    <a:pt x="35" y="121"/>
                    <a:pt x="35" y="122"/>
                  </a:cubicBezTo>
                  <a:cubicBezTo>
                    <a:pt x="32" y="118"/>
                    <a:pt x="30" y="119"/>
                    <a:pt x="28" y="115"/>
                  </a:cubicBezTo>
                  <a:cubicBezTo>
                    <a:pt x="26" y="117"/>
                    <a:pt x="22" y="116"/>
                    <a:pt x="18" y="116"/>
                  </a:cubicBezTo>
                  <a:cubicBezTo>
                    <a:pt x="18" y="114"/>
                    <a:pt x="18" y="114"/>
                    <a:pt x="19" y="113"/>
                  </a:cubicBezTo>
                  <a:cubicBezTo>
                    <a:pt x="18" y="111"/>
                    <a:pt x="14" y="111"/>
                    <a:pt x="15" y="106"/>
                  </a:cubicBezTo>
                  <a:cubicBezTo>
                    <a:pt x="15" y="105"/>
                    <a:pt x="13" y="103"/>
                    <a:pt x="12" y="105"/>
                  </a:cubicBezTo>
                  <a:cubicBezTo>
                    <a:pt x="9" y="105"/>
                    <a:pt x="12" y="101"/>
                    <a:pt x="12" y="99"/>
                  </a:cubicBezTo>
                  <a:cubicBezTo>
                    <a:pt x="13" y="98"/>
                    <a:pt x="12" y="97"/>
                    <a:pt x="12" y="96"/>
                  </a:cubicBezTo>
                  <a:cubicBezTo>
                    <a:pt x="13" y="96"/>
                    <a:pt x="15" y="97"/>
                    <a:pt x="15" y="96"/>
                  </a:cubicBezTo>
                  <a:cubicBezTo>
                    <a:pt x="16" y="95"/>
                    <a:pt x="15" y="93"/>
                    <a:pt x="17" y="92"/>
                  </a:cubicBezTo>
                  <a:cubicBezTo>
                    <a:pt x="20" y="92"/>
                    <a:pt x="25" y="91"/>
                    <a:pt x="28" y="89"/>
                  </a:cubicBezTo>
                  <a:cubicBezTo>
                    <a:pt x="29" y="88"/>
                    <a:pt x="31" y="89"/>
                    <a:pt x="33" y="88"/>
                  </a:cubicBezTo>
                  <a:cubicBezTo>
                    <a:pt x="36" y="87"/>
                    <a:pt x="31" y="84"/>
                    <a:pt x="39" y="85"/>
                  </a:cubicBezTo>
                  <a:cubicBezTo>
                    <a:pt x="38" y="82"/>
                    <a:pt x="38" y="79"/>
                    <a:pt x="36" y="74"/>
                  </a:cubicBezTo>
                  <a:cubicBezTo>
                    <a:pt x="33" y="71"/>
                    <a:pt x="26" y="79"/>
                    <a:pt x="22" y="75"/>
                  </a:cubicBezTo>
                  <a:cubicBezTo>
                    <a:pt x="20" y="73"/>
                    <a:pt x="22" y="77"/>
                    <a:pt x="17" y="77"/>
                  </a:cubicBezTo>
                  <a:cubicBezTo>
                    <a:pt x="15" y="74"/>
                    <a:pt x="10" y="76"/>
                    <a:pt x="7" y="74"/>
                  </a:cubicBezTo>
                  <a:cubicBezTo>
                    <a:pt x="6" y="74"/>
                    <a:pt x="9" y="71"/>
                    <a:pt x="7" y="71"/>
                  </a:cubicBezTo>
                  <a:cubicBezTo>
                    <a:pt x="4" y="71"/>
                    <a:pt x="1" y="70"/>
                    <a:pt x="1" y="66"/>
                  </a:cubicBezTo>
                  <a:cubicBezTo>
                    <a:pt x="10" y="66"/>
                    <a:pt x="0" y="61"/>
                    <a:pt x="10" y="63"/>
                  </a:cubicBezTo>
                  <a:cubicBezTo>
                    <a:pt x="11" y="62"/>
                    <a:pt x="10" y="61"/>
                    <a:pt x="10" y="61"/>
                  </a:cubicBezTo>
                  <a:cubicBezTo>
                    <a:pt x="10" y="58"/>
                    <a:pt x="12" y="61"/>
                    <a:pt x="12" y="61"/>
                  </a:cubicBezTo>
                  <a:cubicBezTo>
                    <a:pt x="15" y="61"/>
                    <a:pt x="15" y="60"/>
                    <a:pt x="18" y="60"/>
                  </a:cubicBezTo>
                  <a:cubicBezTo>
                    <a:pt x="19" y="60"/>
                    <a:pt x="19" y="62"/>
                    <a:pt x="21" y="63"/>
                  </a:cubicBezTo>
                  <a:cubicBezTo>
                    <a:pt x="24" y="63"/>
                    <a:pt x="27" y="62"/>
                    <a:pt x="31" y="63"/>
                  </a:cubicBezTo>
                  <a:cubicBezTo>
                    <a:pt x="33" y="63"/>
                    <a:pt x="33" y="64"/>
                    <a:pt x="35" y="63"/>
                  </a:cubicBezTo>
                  <a:cubicBezTo>
                    <a:pt x="37" y="62"/>
                    <a:pt x="35" y="61"/>
                    <a:pt x="35" y="60"/>
                  </a:cubicBezTo>
                  <a:cubicBezTo>
                    <a:pt x="36" y="60"/>
                    <a:pt x="37" y="60"/>
                    <a:pt x="38" y="58"/>
                  </a:cubicBezTo>
                  <a:cubicBezTo>
                    <a:pt x="38" y="55"/>
                    <a:pt x="31" y="59"/>
                    <a:pt x="33" y="54"/>
                  </a:cubicBezTo>
                  <a:cubicBezTo>
                    <a:pt x="29" y="54"/>
                    <a:pt x="26" y="52"/>
                    <a:pt x="22" y="51"/>
                  </a:cubicBezTo>
                  <a:cubicBezTo>
                    <a:pt x="24" y="49"/>
                    <a:pt x="24" y="49"/>
                    <a:pt x="21" y="47"/>
                  </a:cubicBezTo>
                  <a:cubicBezTo>
                    <a:pt x="20" y="47"/>
                    <a:pt x="20" y="46"/>
                    <a:pt x="19" y="46"/>
                  </a:cubicBezTo>
                  <a:cubicBezTo>
                    <a:pt x="18" y="45"/>
                    <a:pt x="15" y="45"/>
                    <a:pt x="14" y="44"/>
                  </a:cubicBezTo>
                  <a:cubicBezTo>
                    <a:pt x="14" y="45"/>
                    <a:pt x="17" y="40"/>
                    <a:pt x="14" y="40"/>
                  </a:cubicBezTo>
                  <a:cubicBezTo>
                    <a:pt x="13" y="40"/>
                    <a:pt x="14" y="42"/>
                    <a:pt x="12" y="42"/>
                  </a:cubicBezTo>
                  <a:cubicBezTo>
                    <a:pt x="11" y="42"/>
                    <a:pt x="10" y="40"/>
                    <a:pt x="8" y="40"/>
                  </a:cubicBezTo>
                  <a:cubicBezTo>
                    <a:pt x="11" y="36"/>
                    <a:pt x="17" y="35"/>
                    <a:pt x="22" y="33"/>
                  </a:cubicBezTo>
                  <a:cubicBezTo>
                    <a:pt x="21" y="28"/>
                    <a:pt x="26" y="29"/>
                    <a:pt x="28" y="26"/>
                  </a:cubicBezTo>
                  <a:cubicBezTo>
                    <a:pt x="29" y="24"/>
                    <a:pt x="27" y="22"/>
                    <a:pt x="29" y="21"/>
                  </a:cubicBezTo>
                  <a:cubicBezTo>
                    <a:pt x="33" y="24"/>
                    <a:pt x="33" y="22"/>
                    <a:pt x="39" y="22"/>
                  </a:cubicBezTo>
                  <a:cubicBezTo>
                    <a:pt x="42" y="18"/>
                    <a:pt x="46" y="15"/>
                    <a:pt x="54" y="16"/>
                  </a:cubicBezTo>
                  <a:cubicBezTo>
                    <a:pt x="56" y="17"/>
                    <a:pt x="55" y="14"/>
                    <a:pt x="56" y="14"/>
                  </a:cubicBezTo>
                  <a:cubicBezTo>
                    <a:pt x="58" y="12"/>
                    <a:pt x="64" y="15"/>
                    <a:pt x="64" y="11"/>
                  </a:cubicBezTo>
                  <a:cubicBezTo>
                    <a:pt x="66" y="10"/>
                    <a:pt x="66" y="13"/>
                    <a:pt x="67" y="14"/>
                  </a:cubicBezTo>
                  <a:cubicBezTo>
                    <a:pt x="69" y="15"/>
                    <a:pt x="72" y="13"/>
                    <a:pt x="71" y="16"/>
                  </a:cubicBezTo>
                  <a:cubicBezTo>
                    <a:pt x="77" y="16"/>
                    <a:pt x="83" y="16"/>
                    <a:pt x="89" y="16"/>
                  </a:cubicBezTo>
                  <a:cubicBezTo>
                    <a:pt x="84" y="22"/>
                    <a:pt x="99" y="14"/>
                    <a:pt x="94" y="21"/>
                  </a:cubicBezTo>
                  <a:cubicBezTo>
                    <a:pt x="97" y="21"/>
                    <a:pt x="99" y="20"/>
                    <a:pt x="99" y="18"/>
                  </a:cubicBezTo>
                  <a:cubicBezTo>
                    <a:pt x="102" y="21"/>
                    <a:pt x="108" y="19"/>
                    <a:pt x="112" y="21"/>
                  </a:cubicBezTo>
                  <a:cubicBezTo>
                    <a:pt x="112" y="21"/>
                    <a:pt x="112" y="22"/>
                    <a:pt x="113" y="22"/>
                  </a:cubicBezTo>
                  <a:cubicBezTo>
                    <a:pt x="114" y="22"/>
                    <a:pt x="115" y="23"/>
                    <a:pt x="116" y="23"/>
                  </a:cubicBezTo>
                  <a:cubicBezTo>
                    <a:pt x="120" y="24"/>
                    <a:pt x="121" y="21"/>
                    <a:pt x="123" y="23"/>
                  </a:cubicBezTo>
                  <a:cubicBezTo>
                    <a:pt x="124" y="24"/>
                    <a:pt x="140" y="24"/>
                    <a:pt x="141" y="25"/>
                  </a:cubicBezTo>
                  <a:cubicBezTo>
                    <a:pt x="143" y="26"/>
                    <a:pt x="152" y="27"/>
                    <a:pt x="157" y="28"/>
                  </a:cubicBezTo>
                  <a:cubicBezTo>
                    <a:pt x="158" y="29"/>
                    <a:pt x="161" y="30"/>
                    <a:pt x="161" y="33"/>
                  </a:cubicBezTo>
                  <a:cubicBezTo>
                    <a:pt x="166" y="34"/>
                    <a:pt x="168" y="37"/>
                    <a:pt x="172" y="35"/>
                  </a:cubicBezTo>
                  <a:cubicBezTo>
                    <a:pt x="173" y="39"/>
                    <a:pt x="179" y="37"/>
                    <a:pt x="183" y="37"/>
                  </a:cubicBezTo>
                  <a:cubicBezTo>
                    <a:pt x="183" y="36"/>
                    <a:pt x="182" y="36"/>
                    <a:pt x="181" y="36"/>
                  </a:cubicBezTo>
                  <a:cubicBezTo>
                    <a:pt x="183" y="33"/>
                    <a:pt x="187" y="30"/>
                    <a:pt x="192" y="29"/>
                  </a:cubicBezTo>
                  <a:cubicBezTo>
                    <a:pt x="192" y="32"/>
                    <a:pt x="193" y="32"/>
                    <a:pt x="193" y="30"/>
                  </a:cubicBezTo>
                  <a:cubicBezTo>
                    <a:pt x="195" y="31"/>
                    <a:pt x="194" y="33"/>
                    <a:pt x="196" y="33"/>
                  </a:cubicBezTo>
                  <a:cubicBezTo>
                    <a:pt x="199" y="34"/>
                    <a:pt x="199" y="31"/>
                    <a:pt x="199" y="29"/>
                  </a:cubicBezTo>
                  <a:cubicBezTo>
                    <a:pt x="202" y="28"/>
                    <a:pt x="203" y="30"/>
                    <a:pt x="205" y="30"/>
                  </a:cubicBezTo>
                  <a:cubicBezTo>
                    <a:pt x="206" y="29"/>
                    <a:pt x="204" y="27"/>
                    <a:pt x="207" y="25"/>
                  </a:cubicBezTo>
                  <a:cubicBezTo>
                    <a:pt x="210" y="25"/>
                    <a:pt x="211" y="27"/>
                    <a:pt x="212" y="25"/>
                  </a:cubicBezTo>
                  <a:cubicBezTo>
                    <a:pt x="214" y="26"/>
                    <a:pt x="212" y="28"/>
                    <a:pt x="210" y="28"/>
                  </a:cubicBezTo>
                  <a:cubicBezTo>
                    <a:pt x="212" y="32"/>
                    <a:pt x="221" y="24"/>
                    <a:pt x="224" y="29"/>
                  </a:cubicBezTo>
                  <a:cubicBezTo>
                    <a:pt x="229" y="29"/>
                    <a:pt x="221" y="25"/>
                    <a:pt x="226" y="25"/>
                  </a:cubicBezTo>
                  <a:cubicBezTo>
                    <a:pt x="226" y="23"/>
                    <a:pt x="227" y="22"/>
                    <a:pt x="230" y="22"/>
                  </a:cubicBezTo>
                  <a:cubicBezTo>
                    <a:pt x="230" y="23"/>
                    <a:pt x="230" y="25"/>
                    <a:pt x="230" y="26"/>
                  </a:cubicBezTo>
                  <a:cubicBezTo>
                    <a:pt x="233" y="23"/>
                    <a:pt x="234" y="28"/>
                    <a:pt x="237" y="29"/>
                  </a:cubicBezTo>
                  <a:cubicBezTo>
                    <a:pt x="241" y="29"/>
                    <a:pt x="244" y="29"/>
                    <a:pt x="245" y="26"/>
                  </a:cubicBezTo>
                  <a:cubicBezTo>
                    <a:pt x="247" y="27"/>
                    <a:pt x="251" y="27"/>
                    <a:pt x="249" y="32"/>
                  </a:cubicBezTo>
                  <a:cubicBezTo>
                    <a:pt x="253" y="31"/>
                    <a:pt x="256" y="30"/>
                    <a:pt x="256" y="26"/>
                  </a:cubicBezTo>
                  <a:cubicBezTo>
                    <a:pt x="260" y="29"/>
                    <a:pt x="262" y="25"/>
                    <a:pt x="265" y="29"/>
                  </a:cubicBezTo>
                  <a:cubicBezTo>
                    <a:pt x="268" y="29"/>
                    <a:pt x="271" y="29"/>
                    <a:pt x="275" y="29"/>
                  </a:cubicBezTo>
                  <a:cubicBezTo>
                    <a:pt x="275" y="29"/>
                    <a:pt x="273" y="31"/>
                    <a:pt x="273" y="32"/>
                  </a:cubicBezTo>
                  <a:cubicBezTo>
                    <a:pt x="273" y="32"/>
                    <a:pt x="277" y="33"/>
                    <a:pt x="276" y="33"/>
                  </a:cubicBezTo>
                  <a:cubicBezTo>
                    <a:pt x="277" y="33"/>
                    <a:pt x="278" y="31"/>
                    <a:pt x="280" y="32"/>
                  </a:cubicBezTo>
                  <a:cubicBezTo>
                    <a:pt x="281" y="32"/>
                    <a:pt x="280" y="34"/>
                    <a:pt x="280" y="35"/>
                  </a:cubicBezTo>
                  <a:cubicBezTo>
                    <a:pt x="284" y="37"/>
                    <a:pt x="290" y="33"/>
                    <a:pt x="294" y="35"/>
                  </a:cubicBezTo>
                  <a:cubicBezTo>
                    <a:pt x="295" y="36"/>
                    <a:pt x="297" y="36"/>
                    <a:pt x="299" y="36"/>
                  </a:cubicBezTo>
                  <a:cubicBezTo>
                    <a:pt x="296" y="41"/>
                    <a:pt x="303" y="37"/>
                    <a:pt x="303" y="40"/>
                  </a:cubicBezTo>
                  <a:cubicBezTo>
                    <a:pt x="304" y="43"/>
                    <a:pt x="300" y="42"/>
                    <a:pt x="300" y="44"/>
                  </a:cubicBezTo>
                  <a:cubicBezTo>
                    <a:pt x="300" y="47"/>
                    <a:pt x="301" y="47"/>
                    <a:pt x="301" y="49"/>
                  </a:cubicBezTo>
                  <a:cubicBezTo>
                    <a:pt x="316" y="47"/>
                    <a:pt x="329" y="47"/>
                    <a:pt x="341" y="51"/>
                  </a:cubicBezTo>
                  <a:cubicBezTo>
                    <a:pt x="340" y="53"/>
                    <a:pt x="339" y="54"/>
                    <a:pt x="339" y="56"/>
                  </a:cubicBezTo>
                  <a:cubicBezTo>
                    <a:pt x="342" y="56"/>
                    <a:pt x="342" y="54"/>
                    <a:pt x="345" y="54"/>
                  </a:cubicBezTo>
                  <a:cubicBezTo>
                    <a:pt x="344" y="49"/>
                    <a:pt x="345" y="51"/>
                    <a:pt x="343" y="46"/>
                  </a:cubicBezTo>
                  <a:cubicBezTo>
                    <a:pt x="344" y="43"/>
                    <a:pt x="355" y="43"/>
                    <a:pt x="352" y="42"/>
                  </a:cubicBezTo>
                  <a:cubicBezTo>
                    <a:pt x="353" y="39"/>
                    <a:pt x="354" y="41"/>
                    <a:pt x="356" y="42"/>
                  </a:cubicBezTo>
                  <a:cubicBezTo>
                    <a:pt x="356" y="43"/>
                    <a:pt x="359" y="43"/>
                    <a:pt x="359" y="44"/>
                  </a:cubicBezTo>
                  <a:cubicBezTo>
                    <a:pt x="364" y="45"/>
                    <a:pt x="368" y="43"/>
                    <a:pt x="373" y="44"/>
                  </a:cubicBezTo>
                  <a:cubicBezTo>
                    <a:pt x="373" y="45"/>
                    <a:pt x="373" y="46"/>
                    <a:pt x="374" y="46"/>
                  </a:cubicBezTo>
                  <a:cubicBezTo>
                    <a:pt x="375" y="46"/>
                    <a:pt x="376" y="47"/>
                    <a:pt x="377" y="47"/>
                  </a:cubicBezTo>
                  <a:cubicBezTo>
                    <a:pt x="382" y="48"/>
                    <a:pt x="387" y="44"/>
                    <a:pt x="394" y="46"/>
                  </a:cubicBezTo>
                  <a:cubicBezTo>
                    <a:pt x="398" y="43"/>
                    <a:pt x="397" y="41"/>
                    <a:pt x="398" y="37"/>
                  </a:cubicBezTo>
                  <a:cubicBezTo>
                    <a:pt x="397" y="33"/>
                    <a:pt x="393" y="35"/>
                    <a:pt x="393" y="33"/>
                  </a:cubicBezTo>
                  <a:cubicBezTo>
                    <a:pt x="393" y="26"/>
                    <a:pt x="406" y="30"/>
                    <a:pt x="409" y="32"/>
                  </a:cubicBezTo>
                  <a:cubicBezTo>
                    <a:pt x="409" y="34"/>
                    <a:pt x="408" y="35"/>
                    <a:pt x="405" y="35"/>
                  </a:cubicBezTo>
                  <a:cubicBezTo>
                    <a:pt x="408" y="37"/>
                    <a:pt x="405" y="38"/>
                    <a:pt x="404" y="40"/>
                  </a:cubicBezTo>
                  <a:cubicBezTo>
                    <a:pt x="403" y="43"/>
                    <a:pt x="406" y="43"/>
                    <a:pt x="408" y="43"/>
                  </a:cubicBezTo>
                  <a:cubicBezTo>
                    <a:pt x="406" y="47"/>
                    <a:pt x="409" y="48"/>
                    <a:pt x="407" y="51"/>
                  </a:cubicBezTo>
                  <a:cubicBezTo>
                    <a:pt x="411" y="54"/>
                    <a:pt x="413" y="45"/>
                    <a:pt x="412" y="46"/>
                  </a:cubicBezTo>
                  <a:cubicBezTo>
                    <a:pt x="413" y="45"/>
                    <a:pt x="416" y="49"/>
                    <a:pt x="415" y="43"/>
                  </a:cubicBezTo>
                  <a:cubicBezTo>
                    <a:pt x="421" y="44"/>
                    <a:pt x="420" y="38"/>
                    <a:pt x="423" y="36"/>
                  </a:cubicBezTo>
                  <a:cubicBezTo>
                    <a:pt x="422" y="32"/>
                    <a:pt x="419" y="29"/>
                    <a:pt x="414" y="29"/>
                  </a:cubicBezTo>
                  <a:cubicBezTo>
                    <a:pt x="416" y="27"/>
                    <a:pt x="411" y="23"/>
                    <a:pt x="407" y="22"/>
                  </a:cubicBezTo>
                  <a:cubicBezTo>
                    <a:pt x="407" y="20"/>
                    <a:pt x="407" y="18"/>
                    <a:pt x="405" y="18"/>
                  </a:cubicBezTo>
                  <a:cubicBezTo>
                    <a:pt x="405" y="15"/>
                    <a:pt x="409" y="13"/>
                    <a:pt x="409" y="11"/>
                  </a:cubicBezTo>
                  <a:cubicBezTo>
                    <a:pt x="409" y="10"/>
                    <a:pt x="413" y="9"/>
                    <a:pt x="412" y="8"/>
                  </a:cubicBezTo>
                  <a:cubicBezTo>
                    <a:pt x="408" y="4"/>
                    <a:pt x="417" y="9"/>
                    <a:pt x="414" y="5"/>
                  </a:cubicBezTo>
                  <a:cubicBezTo>
                    <a:pt x="414" y="0"/>
                    <a:pt x="417" y="6"/>
                    <a:pt x="418" y="7"/>
                  </a:cubicBezTo>
                  <a:cubicBezTo>
                    <a:pt x="419" y="7"/>
                    <a:pt x="422" y="6"/>
                    <a:pt x="423" y="7"/>
                  </a:cubicBezTo>
                  <a:cubicBezTo>
                    <a:pt x="424" y="7"/>
                    <a:pt x="421" y="9"/>
                    <a:pt x="422" y="9"/>
                  </a:cubicBezTo>
                  <a:cubicBezTo>
                    <a:pt x="423" y="10"/>
                    <a:pt x="426" y="9"/>
                    <a:pt x="426" y="9"/>
                  </a:cubicBezTo>
                  <a:cubicBezTo>
                    <a:pt x="427" y="10"/>
                    <a:pt x="425" y="13"/>
                    <a:pt x="426" y="14"/>
                  </a:cubicBezTo>
                  <a:cubicBezTo>
                    <a:pt x="426" y="14"/>
                    <a:pt x="429" y="13"/>
                    <a:pt x="429" y="14"/>
                  </a:cubicBezTo>
                  <a:cubicBezTo>
                    <a:pt x="430" y="17"/>
                    <a:pt x="427" y="16"/>
                    <a:pt x="429" y="19"/>
                  </a:cubicBezTo>
                  <a:cubicBezTo>
                    <a:pt x="430" y="20"/>
                    <a:pt x="431" y="20"/>
                    <a:pt x="430" y="22"/>
                  </a:cubicBezTo>
                  <a:cubicBezTo>
                    <a:pt x="430" y="22"/>
                    <a:pt x="429" y="22"/>
                    <a:pt x="429" y="23"/>
                  </a:cubicBezTo>
                  <a:cubicBezTo>
                    <a:pt x="429" y="26"/>
                    <a:pt x="428" y="26"/>
                    <a:pt x="428" y="28"/>
                  </a:cubicBezTo>
                  <a:cubicBezTo>
                    <a:pt x="427" y="30"/>
                    <a:pt x="437" y="30"/>
                    <a:pt x="435" y="26"/>
                  </a:cubicBezTo>
                  <a:cubicBezTo>
                    <a:pt x="437" y="26"/>
                    <a:pt x="436" y="30"/>
                    <a:pt x="440" y="29"/>
                  </a:cubicBezTo>
                  <a:cubicBezTo>
                    <a:pt x="438" y="32"/>
                    <a:pt x="441" y="32"/>
                    <a:pt x="440" y="36"/>
                  </a:cubicBezTo>
                  <a:cubicBezTo>
                    <a:pt x="446" y="37"/>
                    <a:pt x="445" y="32"/>
                    <a:pt x="450" y="35"/>
                  </a:cubicBezTo>
                  <a:cubicBezTo>
                    <a:pt x="451" y="35"/>
                    <a:pt x="451" y="34"/>
                    <a:pt x="451" y="33"/>
                  </a:cubicBezTo>
                  <a:cubicBezTo>
                    <a:pt x="455" y="34"/>
                    <a:pt x="450" y="35"/>
                    <a:pt x="453" y="37"/>
                  </a:cubicBezTo>
                  <a:cubicBezTo>
                    <a:pt x="453" y="38"/>
                    <a:pt x="456" y="39"/>
                    <a:pt x="456" y="39"/>
                  </a:cubicBezTo>
                  <a:cubicBezTo>
                    <a:pt x="456" y="41"/>
                    <a:pt x="451" y="43"/>
                    <a:pt x="453" y="47"/>
                  </a:cubicBezTo>
                  <a:close/>
                  <a:moveTo>
                    <a:pt x="286" y="63"/>
                  </a:moveTo>
                  <a:cubicBezTo>
                    <a:pt x="285" y="60"/>
                    <a:pt x="288" y="59"/>
                    <a:pt x="286" y="58"/>
                  </a:cubicBezTo>
                  <a:cubicBezTo>
                    <a:pt x="286" y="59"/>
                    <a:pt x="286" y="60"/>
                    <a:pt x="284" y="60"/>
                  </a:cubicBezTo>
                  <a:cubicBezTo>
                    <a:pt x="284" y="58"/>
                    <a:pt x="285" y="56"/>
                    <a:pt x="283" y="56"/>
                  </a:cubicBezTo>
                  <a:cubicBezTo>
                    <a:pt x="281" y="58"/>
                    <a:pt x="275" y="62"/>
                    <a:pt x="272" y="58"/>
                  </a:cubicBezTo>
                  <a:cubicBezTo>
                    <a:pt x="271" y="55"/>
                    <a:pt x="278" y="59"/>
                    <a:pt x="276" y="54"/>
                  </a:cubicBezTo>
                  <a:cubicBezTo>
                    <a:pt x="275" y="54"/>
                    <a:pt x="273" y="54"/>
                    <a:pt x="273" y="53"/>
                  </a:cubicBezTo>
                  <a:cubicBezTo>
                    <a:pt x="271" y="52"/>
                    <a:pt x="270" y="55"/>
                    <a:pt x="268" y="56"/>
                  </a:cubicBezTo>
                  <a:cubicBezTo>
                    <a:pt x="265" y="57"/>
                    <a:pt x="261" y="56"/>
                    <a:pt x="258" y="57"/>
                  </a:cubicBezTo>
                  <a:cubicBezTo>
                    <a:pt x="258" y="57"/>
                    <a:pt x="257" y="58"/>
                    <a:pt x="256" y="58"/>
                  </a:cubicBezTo>
                  <a:cubicBezTo>
                    <a:pt x="252" y="60"/>
                    <a:pt x="247" y="60"/>
                    <a:pt x="242" y="60"/>
                  </a:cubicBezTo>
                  <a:cubicBezTo>
                    <a:pt x="243" y="62"/>
                    <a:pt x="240" y="63"/>
                    <a:pt x="242" y="64"/>
                  </a:cubicBezTo>
                  <a:cubicBezTo>
                    <a:pt x="242" y="63"/>
                    <a:pt x="244" y="63"/>
                    <a:pt x="244" y="66"/>
                  </a:cubicBezTo>
                  <a:cubicBezTo>
                    <a:pt x="250" y="66"/>
                    <a:pt x="259" y="60"/>
                    <a:pt x="261" y="66"/>
                  </a:cubicBezTo>
                  <a:cubicBezTo>
                    <a:pt x="257" y="63"/>
                    <a:pt x="259" y="66"/>
                    <a:pt x="256" y="67"/>
                  </a:cubicBezTo>
                  <a:cubicBezTo>
                    <a:pt x="254" y="67"/>
                    <a:pt x="252" y="68"/>
                    <a:pt x="251" y="70"/>
                  </a:cubicBezTo>
                  <a:cubicBezTo>
                    <a:pt x="258" y="71"/>
                    <a:pt x="262" y="68"/>
                    <a:pt x="269" y="68"/>
                  </a:cubicBezTo>
                  <a:cubicBezTo>
                    <a:pt x="269" y="70"/>
                    <a:pt x="269" y="72"/>
                    <a:pt x="270" y="73"/>
                  </a:cubicBezTo>
                  <a:cubicBezTo>
                    <a:pt x="271" y="71"/>
                    <a:pt x="273" y="71"/>
                    <a:pt x="275" y="71"/>
                  </a:cubicBezTo>
                  <a:cubicBezTo>
                    <a:pt x="275" y="69"/>
                    <a:pt x="276" y="66"/>
                    <a:pt x="277" y="66"/>
                  </a:cubicBezTo>
                  <a:cubicBezTo>
                    <a:pt x="280" y="63"/>
                    <a:pt x="279" y="66"/>
                    <a:pt x="283" y="66"/>
                  </a:cubicBezTo>
                  <a:cubicBezTo>
                    <a:pt x="283" y="64"/>
                    <a:pt x="284" y="62"/>
                    <a:pt x="286" y="63"/>
                  </a:cubicBezTo>
                  <a:close/>
                  <a:moveTo>
                    <a:pt x="296" y="110"/>
                  </a:moveTo>
                  <a:cubicBezTo>
                    <a:pt x="297" y="107"/>
                    <a:pt x="301" y="108"/>
                    <a:pt x="303" y="106"/>
                  </a:cubicBezTo>
                  <a:cubicBezTo>
                    <a:pt x="303" y="106"/>
                    <a:pt x="305" y="106"/>
                    <a:pt x="306" y="106"/>
                  </a:cubicBezTo>
                  <a:cubicBezTo>
                    <a:pt x="308" y="105"/>
                    <a:pt x="310" y="106"/>
                    <a:pt x="313" y="105"/>
                  </a:cubicBezTo>
                  <a:cubicBezTo>
                    <a:pt x="313" y="105"/>
                    <a:pt x="314" y="102"/>
                    <a:pt x="314" y="102"/>
                  </a:cubicBezTo>
                  <a:cubicBezTo>
                    <a:pt x="318" y="99"/>
                    <a:pt x="320" y="103"/>
                    <a:pt x="321" y="101"/>
                  </a:cubicBezTo>
                  <a:cubicBezTo>
                    <a:pt x="320" y="101"/>
                    <a:pt x="319" y="99"/>
                    <a:pt x="321" y="99"/>
                  </a:cubicBezTo>
                  <a:cubicBezTo>
                    <a:pt x="324" y="99"/>
                    <a:pt x="324" y="98"/>
                    <a:pt x="325" y="99"/>
                  </a:cubicBezTo>
                  <a:cubicBezTo>
                    <a:pt x="326" y="100"/>
                    <a:pt x="327" y="98"/>
                    <a:pt x="327" y="98"/>
                  </a:cubicBezTo>
                  <a:cubicBezTo>
                    <a:pt x="324" y="99"/>
                    <a:pt x="327" y="94"/>
                    <a:pt x="329" y="98"/>
                  </a:cubicBezTo>
                  <a:cubicBezTo>
                    <a:pt x="330" y="95"/>
                    <a:pt x="332" y="94"/>
                    <a:pt x="332" y="91"/>
                  </a:cubicBezTo>
                  <a:cubicBezTo>
                    <a:pt x="327" y="90"/>
                    <a:pt x="326" y="93"/>
                    <a:pt x="321" y="92"/>
                  </a:cubicBezTo>
                  <a:cubicBezTo>
                    <a:pt x="321" y="95"/>
                    <a:pt x="320" y="96"/>
                    <a:pt x="318" y="96"/>
                  </a:cubicBezTo>
                  <a:cubicBezTo>
                    <a:pt x="314" y="99"/>
                    <a:pt x="315" y="96"/>
                    <a:pt x="311" y="96"/>
                  </a:cubicBezTo>
                  <a:cubicBezTo>
                    <a:pt x="310" y="96"/>
                    <a:pt x="311" y="98"/>
                    <a:pt x="308" y="98"/>
                  </a:cubicBezTo>
                  <a:cubicBezTo>
                    <a:pt x="306" y="98"/>
                    <a:pt x="306" y="96"/>
                    <a:pt x="303" y="96"/>
                  </a:cubicBezTo>
                  <a:cubicBezTo>
                    <a:pt x="302" y="95"/>
                    <a:pt x="303" y="94"/>
                    <a:pt x="301" y="94"/>
                  </a:cubicBezTo>
                  <a:cubicBezTo>
                    <a:pt x="301" y="95"/>
                    <a:pt x="301" y="97"/>
                    <a:pt x="300" y="98"/>
                  </a:cubicBezTo>
                  <a:cubicBezTo>
                    <a:pt x="300" y="100"/>
                    <a:pt x="302" y="99"/>
                    <a:pt x="303" y="101"/>
                  </a:cubicBezTo>
                  <a:cubicBezTo>
                    <a:pt x="298" y="100"/>
                    <a:pt x="298" y="102"/>
                    <a:pt x="297" y="103"/>
                  </a:cubicBezTo>
                  <a:cubicBezTo>
                    <a:pt x="295" y="105"/>
                    <a:pt x="292" y="104"/>
                    <a:pt x="292" y="106"/>
                  </a:cubicBezTo>
                  <a:cubicBezTo>
                    <a:pt x="291" y="110"/>
                    <a:pt x="285" y="106"/>
                    <a:pt x="287" y="110"/>
                  </a:cubicBezTo>
                  <a:cubicBezTo>
                    <a:pt x="290" y="110"/>
                    <a:pt x="293" y="110"/>
                    <a:pt x="296" y="110"/>
                  </a:cubicBezTo>
                  <a:close/>
                  <a:moveTo>
                    <a:pt x="398" y="165"/>
                  </a:moveTo>
                  <a:cubicBezTo>
                    <a:pt x="397" y="165"/>
                    <a:pt x="397" y="166"/>
                    <a:pt x="397" y="166"/>
                  </a:cubicBezTo>
                  <a:cubicBezTo>
                    <a:pt x="396" y="167"/>
                    <a:pt x="393" y="168"/>
                    <a:pt x="393" y="168"/>
                  </a:cubicBezTo>
                  <a:cubicBezTo>
                    <a:pt x="391" y="170"/>
                    <a:pt x="394" y="173"/>
                    <a:pt x="391" y="174"/>
                  </a:cubicBezTo>
                  <a:cubicBezTo>
                    <a:pt x="391" y="172"/>
                    <a:pt x="391" y="170"/>
                    <a:pt x="390" y="169"/>
                  </a:cubicBezTo>
                  <a:cubicBezTo>
                    <a:pt x="390" y="171"/>
                    <a:pt x="390" y="173"/>
                    <a:pt x="390" y="175"/>
                  </a:cubicBezTo>
                  <a:cubicBezTo>
                    <a:pt x="392" y="175"/>
                    <a:pt x="394" y="175"/>
                    <a:pt x="397" y="175"/>
                  </a:cubicBezTo>
                  <a:cubicBezTo>
                    <a:pt x="396" y="177"/>
                    <a:pt x="399" y="179"/>
                    <a:pt x="400" y="181"/>
                  </a:cubicBezTo>
                  <a:cubicBezTo>
                    <a:pt x="401" y="185"/>
                    <a:pt x="402" y="184"/>
                    <a:pt x="404" y="186"/>
                  </a:cubicBezTo>
                  <a:cubicBezTo>
                    <a:pt x="402" y="186"/>
                    <a:pt x="400" y="187"/>
                    <a:pt x="401" y="189"/>
                  </a:cubicBezTo>
                  <a:cubicBezTo>
                    <a:pt x="401" y="191"/>
                    <a:pt x="403" y="191"/>
                    <a:pt x="402" y="193"/>
                  </a:cubicBezTo>
                  <a:cubicBezTo>
                    <a:pt x="404" y="193"/>
                    <a:pt x="406" y="193"/>
                    <a:pt x="408" y="193"/>
                  </a:cubicBezTo>
                  <a:cubicBezTo>
                    <a:pt x="410" y="192"/>
                    <a:pt x="410" y="188"/>
                    <a:pt x="409" y="185"/>
                  </a:cubicBezTo>
                  <a:cubicBezTo>
                    <a:pt x="408" y="184"/>
                    <a:pt x="406" y="183"/>
                    <a:pt x="405" y="182"/>
                  </a:cubicBezTo>
                  <a:cubicBezTo>
                    <a:pt x="408" y="174"/>
                    <a:pt x="405" y="179"/>
                    <a:pt x="404" y="176"/>
                  </a:cubicBezTo>
                  <a:cubicBezTo>
                    <a:pt x="402" y="174"/>
                    <a:pt x="402" y="168"/>
                    <a:pt x="401" y="165"/>
                  </a:cubicBezTo>
                  <a:cubicBezTo>
                    <a:pt x="400" y="165"/>
                    <a:pt x="399" y="165"/>
                    <a:pt x="398" y="165"/>
                  </a:cubicBezTo>
                  <a:close/>
                  <a:moveTo>
                    <a:pt x="453" y="209"/>
                  </a:moveTo>
                  <a:cubicBezTo>
                    <a:pt x="448" y="207"/>
                    <a:pt x="449" y="211"/>
                    <a:pt x="447" y="211"/>
                  </a:cubicBezTo>
                  <a:cubicBezTo>
                    <a:pt x="447" y="210"/>
                    <a:pt x="446" y="210"/>
                    <a:pt x="444" y="210"/>
                  </a:cubicBezTo>
                  <a:cubicBezTo>
                    <a:pt x="445" y="215"/>
                    <a:pt x="439" y="212"/>
                    <a:pt x="437" y="214"/>
                  </a:cubicBezTo>
                  <a:cubicBezTo>
                    <a:pt x="436" y="215"/>
                    <a:pt x="437" y="216"/>
                    <a:pt x="436" y="217"/>
                  </a:cubicBezTo>
                  <a:cubicBezTo>
                    <a:pt x="435" y="218"/>
                    <a:pt x="433" y="217"/>
                    <a:pt x="433" y="218"/>
                  </a:cubicBezTo>
                  <a:cubicBezTo>
                    <a:pt x="436" y="219"/>
                    <a:pt x="433" y="220"/>
                    <a:pt x="433" y="223"/>
                  </a:cubicBezTo>
                  <a:cubicBezTo>
                    <a:pt x="436" y="225"/>
                    <a:pt x="437" y="220"/>
                    <a:pt x="439" y="220"/>
                  </a:cubicBezTo>
                  <a:cubicBezTo>
                    <a:pt x="441" y="219"/>
                    <a:pt x="444" y="220"/>
                    <a:pt x="447" y="220"/>
                  </a:cubicBezTo>
                  <a:cubicBezTo>
                    <a:pt x="449" y="220"/>
                    <a:pt x="449" y="219"/>
                    <a:pt x="451" y="218"/>
                  </a:cubicBezTo>
                  <a:cubicBezTo>
                    <a:pt x="455" y="218"/>
                    <a:pt x="459" y="220"/>
                    <a:pt x="460" y="221"/>
                  </a:cubicBezTo>
                  <a:cubicBezTo>
                    <a:pt x="459" y="222"/>
                    <a:pt x="457" y="221"/>
                    <a:pt x="457" y="223"/>
                  </a:cubicBezTo>
                  <a:cubicBezTo>
                    <a:pt x="458" y="222"/>
                    <a:pt x="458" y="224"/>
                    <a:pt x="458" y="224"/>
                  </a:cubicBezTo>
                  <a:cubicBezTo>
                    <a:pt x="459" y="224"/>
                    <a:pt x="460" y="223"/>
                    <a:pt x="460" y="223"/>
                  </a:cubicBezTo>
                  <a:cubicBezTo>
                    <a:pt x="465" y="223"/>
                    <a:pt x="463" y="223"/>
                    <a:pt x="467" y="221"/>
                  </a:cubicBezTo>
                  <a:cubicBezTo>
                    <a:pt x="471" y="219"/>
                    <a:pt x="474" y="223"/>
                    <a:pt x="477" y="220"/>
                  </a:cubicBezTo>
                  <a:cubicBezTo>
                    <a:pt x="473" y="219"/>
                    <a:pt x="477" y="214"/>
                    <a:pt x="474" y="217"/>
                  </a:cubicBezTo>
                  <a:cubicBezTo>
                    <a:pt x="471" y="219"/>
                    <a:pt x="471" y="211"/>
                    <a:pt x="471" y="211"/>
                  </a:cubicBezTo>
                  <a:cubicBezTo>
                    <a:pt x="471" y="211"/>
                    <a:pt x="467" y="212"/>
                    <a:pt x="468" y="209"/>
                  </a:cubicBezTo>
                  <a:cubicBezTo>
                    <a:pt x="466" y="209"/>
                    <a:pt x="464" y="209"/>
                    <a:pt x="461" y="209"/>
                  </a:cubicBezTo>
                  <a:cubicBezTo>
                    <a:pt x="462" y="207"/>
                    <a:pt x="463" y="206"/>
                    <a:pt x="461" y="204"/>
                  </a:cubicBezTo>
                  <a:cubicBezTo>
                    <a:pt x="457" y="206"/>
                    <a:pt x="458" y="204"/>
                    <a:pt x="453" y="204"/>
                  </a:cubicBezTo>
                  <a:cubicBezTo>
                    <a:pt x="452" y="206"/>
                    <a:pt x="451" y="207"/>
                    <a:pt x="453" y="209"/>
                  </a:cubicBezTo>
                  <a:close/>
                  <a:moveTo>
                    <a:pt x="491" y="244"/>
                  </a:moveTo>
                  <a:cubicBezTo>
                    <a:pt x="490" y="244"/>
                    <a:pt x="489" y="243"/>
                    <a:pt x="489" y="242"/>
                  </a:cubicBezTo>
                  <a:cubicBezTo>
                    <a:pt x="495" y="244"/>
                    <a:pt x="489" y="233"/>
                    <a:pt x="495" y="234"/>
                  </a:cubicBezTo>
                  <a:cubicBezTo>
                    <a:pt x="498" y="237"/>
                    <a:pt x="499" y="233"/>
                    <a:pt x="503" y="234"/>
                  </a:cubicBezTo>
                  <a:cubicBezTo>
                    <a:pt x="501" y="225"/>
                    <a:pt x="491" y="224"/>
                    <a:pt x="482" y="225"/>
                  </a:cubicBezTo>
                  <a:cubicBezTo>
                    <a:pt x="481" y="225"/>
                    <a:pt x="481" y="224"/>
                    <a:pt x="481" y="223"/>
                  </a:cubicBezTo>
                  <a:cubicBezTo>
                    <a:pt x="478" y="222"/>
                    <a:pt x="477" y="225"/>
                    <a:pt x="474" y="225"/>
                  </a:cubicBezTo>
                  <a:cubicBezTo>
                    <a:pt x="472" y="225"/>
                    <a:pt x="472" y="223"/>
                    <a:pt x="470" y="224"/>
                  </a:cubicBezTo>
                  <a:cubicBezTo>
                    <a:pt x="468" y="225"/>
                    <a:pt x="467" y="226"/>
                    <a:pt x="465" y="227"/>
                  </a:cubicBezTo>
                  <a:cubicBezTo>
                    <a:pt x="463" y="228"/>
                    <a:pt x="462" y="227"/>
                    <a:pt x="460" y="228"/>
                  </a:cubicBezTo>
                  <a:cubicBezTo>
                    <a:pt x="460" y="231"/>
                    <a:pt x="459" y="232"/>
                    <a:pt x="457" y="232"/>
                  </a:cubicBezTo>
                  <a:cubicBezTo>
                    <a:pt x="457" y="244"/>
                    <a:pt x="455" y="244"/>
                    <a:pt x="456" y="256"/>
                  </a:cubicBezTo>
                  <a:cubicBezTo>
                    <a:pt x="461" y="258"/>
                    <a:pt x="458" y="252"/>
                    <a:pt x="463" y="253"/>
                  </a:cubicBezTo>
                  <a:cubicBezTo>
                    <a:pt x="462" y="251"/>
                    <a:pt x="463" y="249"/>
                    <a:pt x="464" y="248"/>
                  </a:cubicBezTo>
                  <a:cubicBezTo>
                    <a:pt x="466" y="245"/>
                    <a:pt x="464" y="241"/>
                    <a:pt x="465" y="237"/>
                  </a:cubicBezTo>
                  <a:cubicBezTo>
                    <a:pt x="466" y="236"/>
                    <a:pt x="468" y="234"/>
                    <a:pt x="468" y="234"/>
                  </a:cubicBezTo>
                  <a:cubicBezTo>
                    <a:pt x="469" y="232"/>
                    <a:pt x="468" y="230"/>
                    <a:pt x="470" y="230"/>
                  </a:cubicBezTo>
                  <a:cubicBezTo>
                    <a:pt x="472" y="230"/>
                    <a:pt x="474" y="229"/>
                    <a:pt x="475" y="228"/>
                  </a:cubicBezTo>
                  <a:cubicBezTo>
                    <a:pt x="473" y="233"/>
                    <a:pt x="480" y="229"/>
                    <a:pt x="479" y="232"/>
                  </a:cubicBezTo>
                  <a:cubicBezTo>
                    <a:pt x="480" y="237"/>
                    <a:pt x="480" y="235"/>
                    <a:pt x="479" y="239"/>
                  </a:cubicBezTo>
                  <a:cubicBezTo>
                    <a:pt x="481" y="240"/>
                    <a:pt x="482" y="239"/>
                    <a:pt x="482" y="241"/>
                  </a:cubicBezTo>
                  <a:cubicBezTo>
                    <a:pt x="481" y="241"/>
                    <a:pt x="480" y="241"/>
                    <a:pt x="479" y="242"/>
                  </a:cubicBezTo>
                  <a:cubicBezTo>
                    <a:pt x="484" y="241"/>
                    <a:pt x="489" y="247"/>
                    <a:pt x="491" y="244"/>
                  </a:cubicBezTo>
                  <a:close/>
                  <a:moveTo>
                    <a:pt x="516" y="238"/>
                  </a:moveTo>
                  <a:cubicBezTo>
                    <a:pt x="516" y="238"/>
                    <a:pt x="516" y="241"/>
                    <a:pt x="516" y="241"/>
                  </a:cubicBezTo>
                  <a:cubicBezTo>
                    <a:pt x="514" y="243"/>
                    <a:pt x="507" y="237"/>
                    <a:pt x="505" y="239"/>
                  </a:cubicBezTo>
                  <a:cubicBezTo>
                    <a:pt x="505" y="242"/>
                    <a:pt x="503" y="242"/>
                    <a:pt x="502" y="244"/>
                  </a:cubicBezTo>
                  <a:cubicBezTo>
                    <a:pt x="505" y="248"/>
                    <a:pt x="506" y="245"/>
                    <a:pt x="510" y="245"/>
                  </a:cubicBezTo>
                  <a:cubicBezTo>
                    <a:pt x="513" y="245"/>
                    <a:pt x="518" y="246"/>
                    <a:pt x="520" y="244"/>
                  </a:cubicBezTo>
                  <a:cubicBezTo>
                    <a:pt x="519" y="244"/>
                    <a:pt x="519" y="243"/>
                    <a:pt x="520" y="242"/>
                  </a:cubicBezTo>
                  <a:cubicBezTo>
                    <a:pt x="521" y="242"/>
                    <a:pt x="523" y="242"/>
                    <a:pt x="523" y="241"/>
                  </a:cubicBezTo>
                  <a:cubicBezTo>
                    <a:pt x="519" y="241"/>
                    <a:pt x="518" y="238"/>
                    <a:pt x="516" y="238"/>
                  </a:cubicBezTo>
                  <a:close/>
                  <a:moveTo>
                    <a:pt x="496" y="249"/>
                  </a:moveTo>
                  <a:cubicBezTo>
                    <a:pt x="496" y="249"/>
                    <a:pt x="495" y="247"/>
                    <a:pt x="493" y="248"/>
                  </a:cubicBezTo>
                  <a:cubicBezTo>
                    <a:pt x="493" y="248"/>
                    <a:pt x="494" y="250"/>
                    <a:pt x="493" y="251"/>
                  </a:cubicBezTo>
                  <a:cubicBezTo>
                    <a:pt x="491" y="251"/>
                    <a:pt x="489" y="251"/>
                    <a:pt x="486" y="251"/>
                  </a:cubicBezTo>
                  <a:cubicBezTo>
                    <a:pt x="489" y="256"/>
                    <a:pt x="482" y="252"/>
                    <a:pt x="482" y="255"/>
                  </a:cubicBezTo>
                  <a:cubicBezTo>
                    <a:pt x="484" y="255"/>
                    <a:pt x="485" y="255"/>
                    <a:pt x="486" y="255"/>
                  </a:cubicBezTo>
                  <a:cubicBezTo>
                    <a:pt x="487" y="256"/>
                    <a:pt x="485" y="257"/>
                    <a:pt x="485" y="258"/>
                  </a:cubicBezTo>
                  <a:cubicBezTo>
                    <a:pt x="489" y="259"/>
                    <a:pt x="488" y="255"/>
                    <a:pt x="491" y="255"/>
                  </a:cubicBezTo>
                  <a:cubicBezTo>
                    <a:pt x="492" y="256"/>
                    <a:pt x="494" y="257"/>
                    <a:pt x="498" y="256"/>
                  </a:cubicBezTo>
                  <a:cubicBezTo>
                    <a:pt x="497" y="251"/>
                    <a:pt x="507" y="255"/>
                    <a:pt x="505" y="248"/>
                  </a:cubicBezTo>
                  <a:cubicBezTo>
                    <a:pt x="500" y="247"/>
                    <a:pt x="498" y="249"/>
                    <a:pt x="496" y="249"/>
                  </a:cubicBezTo>
                  <a:close/>
                </a:path>
              </a:pathLst>
            </a:custGeom>
            <a:solidFill>
              <a:srgbClr val="5F7491"/>
            </a:solidFill>
            <a:ln>
              <a:noFill/>
            </a:ln>
          </p:spPr>
          <p:txBody>
            <a:bodyPr spcFirstLastPara="1" wrap="square" lIns="91425" tIns="45700" rIns="91425" bIns="45700" anchor="t" anchorCtr="0">
              <a:noAutofit/>
            </a:bodyPr>
            <a:lstStyle>
              <a:defPPr marR="0" lvl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</a:defPPr>
              <a:lvl1pPr marR="0" lvl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1pPr>
              <a:lvl2pPr marR="0" lvl="1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2pPr>
              <a:lvl3pPr marR="0" lvl="2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3pPr>
              <a:lvl4pPr marR="0" lvl="3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4pPr>
              <a:lvl5pPr marR="0" lvl="4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5pPr>
              <a:lvl6pPr marR="0" lvl="5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6pPr>
              <a:lvl7pPr marR="0" lvl="6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7pPr>
              <a:lvl8pPr marR="0" lvl="7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8pPr>
              <a:lvl9pPr marR="0" lvl="8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9pPr>
            </a:lstStyle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rgbClr val="000000"/>
                </a:solidFill>
                <a:latin typeface="Century Gothic"/>
                <a:ea typeface="Century Gothic"/>
                <a:cs typeface="Century Gothic"/>
                <a:sym typeface="Century Gothic"/>
              </a:endParaRPr>
            </a:p>
          </p:txBody>
        </p:sp>
        <p:sp>
          <p:nvSpPr>
            <p:cNvPr id="114" name="Google Shape;218;p4">
              <a:extLst>
                <a:ext uri="{FF2B5EF4-FFF2-40B4-BE49-F238E27FC236}">
                  <a16:creationId xmlns:a16="http://schemas.microsoft.com/office/drawing/2014/main" id="{79F356BC-04C1-439D-97B0-5604FB16B2DB}"/>
                </a:ext>
              </a:extLst>
            </p:cNvPr>
            <p:cNvSpPr/>
            <p:nvPr/>
          </p:nvSpPr>
          <p:spPr>
            <a:xfrm>
              <a:off x="3459162" y="1019175"/>
              <a:ext cx="173038" cy="260350"/>
            </a:xfrm>
            <a:custGeom>
              <a:avLst/>
              <a:gdLst/>
              <a:ahLst/>
              <a:cxnLst/>
              <a:rect l="l" t="t" r="r" b="b"/>
              <a:pathLst>
                <a:path w="46" h="69" extrusionOk="0">
                  <a:moveTo>
                    <a:pt x="13" y="7"/>
                  </a:moveTo>
                  <a:cubicBezTo>
                    <a:pt x="14" y="9"/>
                    <a:pt x="20" y="6"/>
                    <a:pt x="23" y="6"/>
                  </a:cubicBezTo>
                  <a:cubicBezTo>
                    <a:pt x="24" y="7"/>
                    <a:pt x="24" y="11"/>
                    <a:pt x="24" y="14"/>
                  </a:cubicBezTo>
                  <a:cubicBezTo>
                    <a:pt x="21" y="15"/>
                    <a:pt x="18" y="15"/>
                    <a:pt x="17" y="18"/>
                  </a:cubicBezTo>
                  <a:cubicBezTo>
                    <a:pt x="18" y="21"/>
                    <a:pt x="21" y="23"/>
                    <a:pt x="26" y="22"/>
                  </a:cubicBezTo>
                  <a:cubicBezTo>
                    <a:pt x="25" y="28"/>
                    <a:pt x="31" y="26"/>
                    <a:pt x="30" y="32"/>
                  </a:cubicBezTo>
                  <a:cubicBezTo>
                    <a:pt x="30" y="34"/>
                    <a:pt x="33" y="33"/>
                    <a:pt x="33" y="35"/>
                  </a:cubicBezTo>
                  <a:cubicBezTo>
                    <a:pt x="33" y="38"/>
                    <a:pt x="37" y="36"/>
                    <a:pt x="38" y="38"/>
                  </a:cubicBezTo>
                  <a:cubicBezTo>
                    <a:pt x="38" y="40"/>
                    <a:pt x="36" y="41"/>
                    <a:pt x="35" y="44"/>
                  </a:cubicBezTo>
                  <a:cubicBezTo>
                    <a:pt x="39" y="43"/>
                    <a:pt x="42" y="43"/>
                    <a:pt x="44" y="45"/>
                  </a:cubicBezTo>
                  <a:cubicBezTo>
                    <a:pt x="42" y="47"/>
                    <a:pt x="46" y="51"/>
                    <a:pt x="44" y="53"/>
                  </a:cubicBezTo>
                  <a:cubicBezTo>
                    <a:pt x="44" y="54"/>
                    <a:pt x="41" y="53"/>
                    <a:pt x="41" y="53"/>
                  </a:cubicBezTo>
                  <a:cubicBezTo>
                    <a:pt x="41" y="55"/>
                    <a:pt x="43" y="54"/>
                    <a:pt x="44" y="55"/>
                  </a:cubicBezTo>
                  <a:cubicBezTo>
                    <a:pt x="43" y="56"/>
                    <a:pt x="41" y="56"/>
                    <a:pt x="41" y="59"/>
                  </a:cubicBezTo>
                  <a:cubicBezTo>
                    <a:pt x="39" y="59"/>
                    <a:pt x="39" y="61"/>
                    <a:pt x="37" y="62"/>
                  </a:cubicBezTo>
                  <a:cubicBezTo>
                    <a:pt x="32" y="61"/>
                    <a:pt x="29" y="60"/>
                    <a:pt x="23" y="60"/>
                  </a:cubicBezTo>
                  <a:cubicBezTo>
                    <a:pt x="20" y="63"/>
                    <a:pt x="22" y="63"/>
                    <a:pt x="17" y="62"/>
                  </a:cubicBezTo>
                  <a:cubicBezTo>
                    <a:pt x="16" y="64"/>
                    <a:pt x="7" y="69"/>
                    <a:pt x="7" y="62"/>
                  </a:cubicBezTo>
                  <a:cubicBezTo>
                    <a:pt x="9" y="63"/>
                    <a:pt x="10" y="60"/>
                    <a:pt x="10" y="60"/>
                  </a:cubicBezTo>
                  <a:cubicBezTo>
                    <a:pt x="11" y="60"/>
                    <a:pt x="12" y="62"/>
                    <a:pt x="12" y="62"/>
                  </a:cubicBezTo>
                  <a:cubicBezTo>
                    <a:pt x="13" y="61"/>
                    <a:pt x="12" y="60"/>
                    <a:pt x="13" y="59"/>
                  </a:cubicBezTo>
                  <a:cubicBezTo>
                    <a:pt x="15" y="57"/>
                    <a:pt x="18" y="59"/>
                    <a:pt x="21" y="58"/>
                  </a:cubicBezTo>
                  <a:cubicBezTo>
                    <a:pt x="20" y="51"/>
                    <a:pt x="14" y="56"/>
                    <a:pt x="10" y="53"/>
                  </a:cubicBezTo>
                  <a:cubicBezTo>
                    <a:pt x="10" y="51"/>
                    <a:pt x="10" y="48"/>
                    <a:pt x="10" y="45"/>
                  </a:cubicBezTo>
                  <a:cubicBezTo>
                    <a:pt x="13" y="46"/>
                    <a:pt x="15" y="44"/>
                    <a:pt x="13" y="44"/>
                  </a:cubicBezTo>
                  <a:cubicBezTo>
                    <a:pt x="14" y="39"/>
                    <a:pt x="16" y="45"/>
                    <a:pt x="19" y="44"/>
                  </a:cubicBezTo>
                  <a:cubicBezTo>
                    <a:pt x="21" y="44"/>
                    <a:pt x="16" y="38"/>
                    <a:pt x="20" y="35"/>
                  </a:cubicBezTo>
                  <a:cubicBezTo>
                    <a:pt x="19" y="32"/>
                    <a:pt x="15" y="34"/>
                    <a:pt x="16" y="29"/>
                  </a:cubicBezTo>
                  <a:cubicBezTo>
                    <a:pt x="15" y="31"/>
                    <a:pt x="13" y="31"/>
                    <a:pt x="10" y="31"/>
                  </a:cubicBezTo>
                  <a:cubicBezTo>
                    <a:pt x="10" y="29"/>
                    <a:pt x="10" y="26"/>
                    <a:pt x="10" y="24"/>
                  </a:cubicBezTo>
                  <a:cubicBezTo>
                    <a:pt x="10" y="21"/>
                    <a:pt x="5" y="23"/>
                    <a:pt x="5" y="21"/>
                  </a:cubicBezTo>
                  <a:cubicBezTo>
                    <a:pt x="7" y="16"/>
                    <a:pt x="6" y="8"/>
                    <a:pt x="0" y="7"/>
                  </a:cubicBezTo>
                  <a:cubicBezTo>
                    <a:pt x="2" y="4"/>
                    <a:pt x="6" y="4"/>
                    <a:pt x="7" y="0"/>
                  </a:cubicBezTo>
                  <a:cubicBezTo>
                    <a:pt x="12" y="0"/>
                    <a:pt x="16" y="0"/>
                    <a:pt x="20" y="0"/>
                  </a:cubicBezTo>
                  <a:cubicBezTo>
                    <a:pt x="17" y="2"/>
                    <a:pt x="15" y="4"/>
                    <a:pt x="13" y="7"/>
                  </a:cubicBezTo>
                  <a:close/>
                </a:path>
              </a:pathLst>
            </a:custGeom>
            <a:solidFill>
              <a:srgbClr val="5F7491"/>
            </a:solidFill>
            <a:ln>
              <a:noFill/>
            </a:ln>
          </p:spPr>
          <p:txBody>
            <a:bodyPr spcFirstLastPara="1" wrap="square" lIns="91425" tIns="45700" rIns="91425" bIns="45700" anchor="t" anchorCtr="0">
              <a:noAutofit/>
            </a:bodyPr>
            <a:lstStyle>
              <a:defPPr marR="0" lvl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</a:defPPr>
              <a:lvl1pPr marR="0" lvl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1pPr>
              <a:lvl2pPr marR="0" lvl="1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2pPr>
              <a:lvl3pPr marR="0" lvl="2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3pPr>
              <a:lvl4pPr marR="0" lvl="3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4pPr>
              <a:lvl5pPr marR="0" lvl="4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5pPr>
              <a:lvl6pPr marR="0" lvl="5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6pPr>
              <a:lvl7pPr marR="0" lvl="6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7pPr>
              <a:lvl8pPr marR="0" lvl="7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8pPr>
              <a:lvl9pPr marR="0" lvl="8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9pPr>
            </a:lstStyle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rgbClr val="000000"/>
                </a:solidFill>
                <a:latin typeface="Century Gothic"/>
                <a:ea typeface="Century Gothic"/>
                <a:cs typeface="Century Gothic"/>
                <a:sym typeface="Century Gothic"/>
              </a:endParaRPr>
            </a:p>
          </p:txBody>
        </p:sp>
        <p:sp>
          <p:nvSpPr>
            <p:cNvPr id="115" name="Google Shape;219;p4">
              <a:extLst>
                <a:ext uri="{FF2B5EF4-FFF2-40B4-BE49-F238E27FC236}">
                  <a16:creationId xmlns:a16="http://schemas.microsoft.com/office/drawing/2014/main" id="{223780B9-9216-4E20-B039-18BAB44E4B0D}"/>
                </a:ext>
              </a:extLst>
            </p:cNvPr>
            <p:cNvSpPr/>
            <p:nvPr/>
          </p:nvSpPr>
          <p:spPr>
            <a:xfrm>
              <a:off x="274637" y="1030288"/>
              <a:ext cx="44450" cy="38100"/>
            </a:xfrm>
            <a:custGeom>
              <a:avLst/>
              <a:gdLst/>
              <a:ahLst/>
              <a:cxnLst/>
              <a:rect l="l" t="t" r="r" b="b"/>
              <a:pathLst>
                <a:path w="12" h="10" extrusionOk="0">
                  <a:moveTo>
                    <a:pt x="11" y="1"/>
                  </a:moveTo>
                  <a:cubicBezTo>
                    <a:pt x="9" y="3"/>
                    <a:pt x="10" y="5"/>
                    <a:pt x="12" y="7"/>
                  </a:cubicBezTo>
                  <a:cubicBezTo>
                    <a:pt x="11" y="9"/>
                    <a:pt x="8" y="9"/>
                    <a:pt x="5" y="10"/>
                  </a:cubicBezTo>
                  <a:cubicBezTo>
                    <a:pt x="5" y="9"/>
                    <a:pt x="5" y="8"/>
                    <a:pt x="5" y="7"/>
                  </a:cubicBezTo>
                  <a:cubicBezTo>
                    <a:pt x="4" y="7"/>
                    <a:pt x="4" y="8"/>
                    <a:pt x="2" y="8"/>
                  </a:cubicBezTo>
                  <a:cubicBezTo>
                    <a:pt x="0" y="7"/>
                    <a:pt x="3" y="8"/>
                    <a:pt x="4" y="7"/>
                  </a:cubicBezTo>
                  <a:cubicBezTo>
                    <a:pt x="5" y="6"/>
                    <a:pt x="8" y="0"/>
                    <a:pt x="11" y="1"/>
                  </a:cubicBezTo>
                  <a:close/>
                </a:path>
              </a:pathLst>
            </a:custGeom>
            <a:solidFill>
              <a:srgbClr val="5F7491"/>
            </a:solidFill>
            <a:ln>
              <a:noFill/>
            </a:ln>
          </p:spPr>
          <p:txBody>
            <a:bodyPr spcFirstLastPara="1" wrap="square" lIns="91425" tIns="45700" rIns="91425" bIns="45700" anchor="t" anchorCtr="0">
              <a:noAutofit/>
            </a:bodyPr>
            <a:lstStyle>
              <a:defPPr marR="0" lvl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</a:defPPr>
              <a:lvl1pPr marR="0" lvl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1pPr>
              <a:lvl2pPr marR="0" lvl="1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2pPr>
              <a:lvl3pPr marR="0" lvl="2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3pPr>
              <a:lvl4pPr marR="0" lvl="3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4pPr>
              <a:lvl5pPr marR="0" lvl="4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5pPr>
              <a:lvl6pPr marR="0" lvl="5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6pPr>
              <a:lvl7pPr marR="0" lvl="6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7pPr>
              <a:lvl8pPr marR="0" lvl="7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8pPr>
              <a:lvl9pPr marR="0" lvl="8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9pPr>
            </a:lstStyle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rgbClr val="000000"/>
                </a:solidFill>
                <a:latin typeface="Century Gothic"/>
                <a:ea typeface="Century Gothic"/>
                <a:cs typeface="Century Gothic"/>
                <a:sym typeface="Century Gothic"/>
              </a:endParaRPr>
            </a:p>
          </p:txBody>
        </p:sp>
        <p:sp>
          <p:nvSpPr>
            <p:cNvPr id="116" name="Google Shape;220;p4">
              <a:extLst>
                <a:ext uri="{FF2B5EF4-FFF2-40B4-BE49-F238E27FC236}">
                  <a16:creationId xmlns:a16="http://schemas.microsoft.com/office/drawing/2014/main" id="{F09591D5-2A0A-41E8-8045-7AE2A1323C8C}"/>
                </a:ext>
              </a:extLst>
            </p:cNvPr>
            <p:cNvSpPr/>
            <p:nvPr/>
          </p:nvSpPr>
          <p:spPr>
            <a:xfrm>
              <a:off x="6599237" y="1455738"/>
              <a:ext cx="25400" cy="30163"/>
            </a:xfrm>
            <a:custGeom>
              <a:avLst/>
              <a:gdLst/>
              <a:ahLst/>
              <a:cxnLst/>
              <a:rect l="l" t="t" r="r" b="b"/>
              <a:pathLst>
                <a:path w="7" h="8" extrusionOk="0">
                  <a:moveTo>
                    <a:pt x="2" y="2"/>
                  </a:moveTo>
                  <a:cubicBezTo>
                    <a:pt x="3" y="0"/>
                    <a:pt x="4" y="2"/>
                    <a:pt x="7" y="0"/>
                  </a:cubicBezTo>
                  <a:cubicBezTo>
                    <a:pt x="6" y="4"/>
                    <a:pt x="6" y="8"/>
                    <a:pt x="0" y="7"/>
                  </a:cubicBezTo>
                  <a:cubicBezTo>
                    <a:pt x="0" y="6"/>
                    <a:pt x="6" y="3"/>
                    <a:pt x="2" y="2"/>
                  </a:cubicBezTo>
                  <a:close/>
                </a:path>
              </a:pathLst>
            </a:custGeom>
            <a:solidFill>
              <a:srgbClr val="5F7491"/>
            </a:solidFill>
            <a:ln>
              <a:noFill/>
            </a:ln>
          </p:spPr>
          <p:txBody>
            <a:bodyPr spcFirstLastPara="1" wrap="square" lIns="91425" tIns="45700" rIns="91425" bIns="45700" anchor="t" anchorCtr="0">
              <a:noAutofit/>
            </a:bodyPr>
            <a:lstStyle>
              <a:defPPr marR="0" lvl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</a:defPPr>
              <a:lvl1pPr marR="0" lvl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1pPr>
              <a:lvl2pPr marR="0" lvl="1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2pPr>
              <a:lvl3pPr marR="0" lvl="2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3pPr>
              <a:lvl4pPr marR="0" lvl="3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4pPr>
              <a:lvl5pPr marR="0" lvl="4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5pPr>
              <a:lvl6pPr marR="0" lvl="5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6pPr>
              <a:lvl7pPr marR="0" lvl="6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7pPr>
              <a:lvl8pPr marR="0" lvl="7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8pPr>
              <a:lvl9pPr marR="0" lvl="8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9pPr>
            </a:lstStyle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rgbClr val="000000"/>
                </a:solidFill>
                <a:latin typeface="Century Gothic"/>
                <a:ea typeface="Century Gothic"/>
                <a:cs typeface="Century Gothic"/>
                <a:sym typeface="Century Gothic"/>
              </a:endParaRPr>
            </a:p>
          </p:txBody>
        </p:sp>
        <p:sp>
          <p:nvSpPr>
            <p:cNvPr id="117" name="Google Shape;221;p4">
              <a:extLst>
                <a:ext uri="{FF2B5EF4-FFF2-40B4-BE49-F238E27FC236}">
                  <a16:creationId xmlns:a16="http://schemas.microsoft.com/office/drawing/2014/main" id="{682589B3-B291-438B-8A4D-5384C0801F62}"/>
                </a:ext>
              </a:extLst>
            </p:cNvPr>
            <p:cNvSpPr/>
            <p:nvPr/>
          </p:nvSpPr>
          <p:spPr>
            <a:xfrm>
              <a:off x="5934075" y="2287588"/>
              <a:ext cx="214313" cy="242888"/>
            </a:xfrm>
            <a:custGeom>
              <a:avLst/>
              <a:gdLst/>
              <a:ahLst/>
              <a:cxnLst/>
              <a:rect l="l" t="t" r="r" b="b"/>
              <a:pathLst>
                <a:path w="57" h="65" extrusionOk="0">
                  <a:moveTo>
                    <a:pt x="46" y="4"/>
                  </a:moveTo>
                  <a:cubicBezTo>
                    <a:pt x="47" y="0"/>
                    <a:pt x="49" y="7"/>
                    <a:pt x="51" y="7"/>
                  </a:cubicBezTo>
                  <a:cubicBezTo>
                    <a:pt x="53" y="8"/>
                    <a:pt x="54" y="11"/>
                    <a:pt x="57" y="11"/>
                  </a:cubicBezTo>
                  <a:cubicBezTo>
                    <a:pt x="56" y="14"/>
                    <a:pt x="56" y="18"/>
                    <a:pt x="51" y="18"/>
                  </a:cubicBezTo>
                  <a:cubicBezTo>
                    <a:pt x="50" y="20"/>
                    <a:pt x="53" y="26"/>
                    <a:pt x="50" y="26"/>
                  </a:cubicBezTo>
                  <a:cubicBezTo>
                    <a:pt x="49" y="28"/>
                    <a:pt x="52" y="28"/>
                    <a:pt x="53" y="29"/>
                  </a:cubicBezTo>
                  <a:cubicBezTo>
                    <a:pt x="53" y="30"/>
                    <a:pt x="52" y="32"/>
                    <a:pt x="53" y="33"/>
                  </a:cubicBezTo>
                  <a:cubicBezTo>
                    <a:pt x="53" y="35"/>
                    <a:pt x="55" y="35"/>
                    <a:pt x="55" y="36"/>
                  </a:cubicBezTo>
                  <a:cubicBezTo>
                    <a:pt x="55" y="40"/>
                    <a:pt x="51" y="43"/>
                    <a:pt x="48" y="40"/>
                  </a:cubicBezTo>
                  <a:cubicBezTo>
                    <a:pt x="49" y="44"/>
                    <a:pt x="51" y="44"/>
                    <a:pt x="47" y="47"/>
                  </a:cubicBezTo>
                  <a:cubicBezTo>
                    <a:pt x="47" y="48"/>
                    <a:pt x="47" y="50"/>
                    <a:pt x="47" y="50"/>
                  </a:cubicBezTo>
                  <a:cubicBezTo>
                    <a:pt x="47" y="51"/>
                    <a:pt x="45" y="50"/>
                    <a:pt x="44" y="50"/>
                  </a:cubicBezTo>
                  <a:cubicBezTo>
                    <a:pt x="43" y="52"/>
                    <a:pt x="44" y="57"/>
                    <a:pt x="40" y="56"/>
                  </a:cubicBezTo>
                  <a:cubicBezTo>
                    <a:pt x="43" y="58"/>
                    <a:pt x="39" y="59"/>
                    <a:pt x="40" y="64"/>
                  </a:cubicBezTo>
                  <a:cubicBezTo>
                    <a:pt x="33" y="65"/>
                    <a:pt x="31" y="61"/>
                    <a:pt x="26" y="60"/>
                  </a:cubicBezTo>
                  <a:cubicBezTo>
                    <a:pt x="25" y="60"/>
                    <a:pt x="25" y="62"/>
                    <a:pt x="25" y="63"/>
                  </a:cubicBezTo>
                  <a:cubicBezTo>
                    <a:pt x="22" y="64"/>
                    <a:pt x="21" y="60"/>
                    <a:pt x="20" y="60"/>
                  </a:cubicBezTo>
                  <a:cubicBezTo>
                    <a:pt x="18" y="59"/>
                    <a:pt x="15" y="61"/>
                    <a:pt x="13" y="60"/>
                  </a:cubicBezTo>
                  <a:cubicBezTo>
                    <a:pt x="12" y="60"/>
                    <a:pt x="14" y="56"/>
                    <a:pt x="9" y="59"/>
                  </a:cubicBezTo>
                  <a:cubicBezTo>
                    <a:pt x="8" y="55"/>
                    <a:pt x="8" y="51"/>
                    <a:pt x="4" y="50"/>
                  </a:cubicBezTo>
                  <a:cubicBezTo>
                    <a:pt x="3" y="48"/>
                    <a:pt x="5" y="47"/>
                    <a:pt x="5" y="45"/>
                  </a:cubicBezTo>
                  <a:cubicBezTo>
                    <a:pt x="5" y="43"/>
                    <a:pt x="3" y="44"/>
                    <a:pt x="4" y="45"/>
                  </a:cubicBezTo>
                  <a:cubicBezTo>
                    <a:pt x="0" y="42"/>
                    <a:pt x="3" y="38"/>
                    <a:pt x="2" y="33"/>
                  </a:cubicBezTo>
                  <a:cubicBezTo>
                    <a:pt x="8" y="34"/>
                    <a:pt x="12" y="33"/>
                    <a:pt x="16" y="32"/>
                  </a:cubicBezTo>
                  <a:cubicBezTo>
                    <a:pt x="16" y="30"/>
                    <a:pt x="19" y="28"/>
                    <a:pt x="16" y="28"/>
                  </a:cubicBezTo>
                  <a:cubicBezTo>
                    <a:pt x="17" y="26"/>
                    <a:pt x="29" y="23"/>
                    <a:pt x="26" y="21"/>
                  </a:cubicBezTo>
                  <a:cubicBezTo>
                    <a:pt x="28" y="19"/>
                    <a:pt x="31" y="18"/>
                    <a:pt x="34" y="18"/>
                  </a:cubicBezTo>
                  <a:cubicBezTo>
                    <a:pt x="37" y="18"/>
                    <a:pt x="35" y="15"/>
                    <a:pt x="36" y="14"/>
                  </a:cubicBezTo>
                  <a:cubicBezTo>
                    <a:pt x="36" y="13"/>
                    <a:pt x="38" y="14"/>
                    <a:pt x="39" y="14"/>
                  </a:cubicBezTo>
                  <a:cubicBezTo>
                    <a:pt x="40" y="13"/>
                    <a:pt x="39" y="10"/>
                    <a:pt x="41" y="11"/>
                  </a:cubicBezTo>
                  <a:cubicBezTo>
                    <a:pt x="40" y="5"/>
                    <a:pt x="45" y="6"/>
                    <a:pt x="47" y="4"/>
                  </a:cubicBezTo>
                  <a:cubicBezTo>
                    <a:pt x="47" y="4"/>
                    <a:pt x="46" y="4"/>
                    <a:pt x="46" y="4"/>
                  </a:cubicBezTo>
                  <a:close/>
                </a:path>
              </a:pathLst>
            </a:custGeom>
            <a:solidFill>
              <a:srgbClr val="5F7491"/>
            </a:solidFill>
            <a:ln>
              <a:noFill/>
            </a:ln>
          </p:spPr>
          <p:txBody>
            <a:bodyPr spcFirstLastPara="1" wrap="square" lIns="91425" tIns="45700" rIns="91425" bIns="45700" anchor="t" anchorCtr="0">
              <a:noAutofit/>
            </a:bodyPr>
            <a:lstStyle>
              <a:defPPr marR="0" lvl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</a:defPPr>
              <a:lvl1pPr marR="0" lvl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1pPr>
              <a:lvl2pPr marR="0" lvl="1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2pPr>
              <a:lvl3pPr marR="0" lvl="2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3pPr>
              <a:lvl4pPr marR="0" lvl="3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4pPr>
              <a:lvl5pPr marR="0" lvl="4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5pPr>
              <a:lvl6pPr marR="0" lvl="5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6pPr>
              <a:lvl7pPr marR="0" lvl="6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7pPr>
              <a:lvl8pPr marR="0" lvl="7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8pPr>
              <a:lvl9pPr marR="0" lvl="8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9pPr>
            </a:lstStyle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rgbClr val="000000"/>
                </a:solidFill>
                <a:latin typeface="Century Gothic"/>
                <a:ea typeface="Century Gothic"/>
                <a:cs typeface="Century Gothic"/>
                <a:sym typeface="Century Gothic"/>
              </a:endParaRPr>
            </a:p>
          </p:txBody>
        </p:sp>
        <p:sp>
          <p:nvSpPr>
            <p:cNvPr id="118" name="Google Shape;222;p4">
              <a:extLst>
                <a:ext uri="{FF2B5EF4-FFF2-40B4-BE49-F238E27FC236}">
                  <a16:creationId xmlns:a16="http://schemas.microsoft.com/office/drawing/2014/main" id="{8611AFC7-1007-4ED3-90E8-C92688E9A045}"/>
                </a:ext>
              </a:extLst>
            </p:cNvPr>
            <p:cNvSpPr/>
            <p:nvPr/>
          </p:nvSpPr>
          <p:spPr>
            <a:xfrm>
              <a:off x="6151562" y="2463800"/>
              <a:ext cx="98425" cy="109538"/>
            </a:xfrm>
            <a:custGeom>
              <a:avLst/>
              <a:gdLst/>
              <a:ahLst/>
              <a:cxnLst/>
              <a:rect l="l" t="t" r="r" b="b"/>
              <a:pathLst>
                <a:path w="26" h="29" extrusionOk="0">
                  <a:moveTo>
                    <a:pt x="23" y="0"/>
                  </a:moveTo>
                  <a:cubicBezTo>
                    <a:pt x="26" y="6"/>
                    <a:pt x="16" y="4"/>
                    <a:pt x="18" y="6"/>
                  </a:cubicBezTo>
                  <a:cubicBezTo>
                    <a:pt x="20" y="8"/>
                    <a:pt x="19" y="6"/>
                    <a:pt x="17" y="6"/>
                  </a:cubicBezTo>
                  <a:cubicBezTo>
                    <a:pt x="17" y="8"/>
                    <a:pt x="18" y="9"/>
                    <a:pt x="18" y="10"/>
                  </a:cubicBezTo>
                  <a:cubicBezTo>
                    <a:pt x="19" y="11"/>
                    <a:pt x="21" y="12"/>
                    <a:pt x="21" y="13"/>
                  </a:cubicBezTo>
                  <a:cubicBezTo>
                    <a:pt x="22" y="16"/>
                    <a:pt x="22" y="21"/>
                    <a:pt x="23" y="26"/>
                  </a:cubicBezTo>
                  <a:cubicBezTo>
                    <a:pt x="21" y="26"/>
                    <a:pt x="19" y="26"/>
                    <a:pt x="17" y="26"/>
                  </a:cubicBezTo>
                  <a:cubicBezTo>
                    <a:pt x="15" y="21"/>
                    <a:pt x="13" y="17"/>
                    <a:pt x="13" y="12"/>
                  </a:cubicBezTo>
                  <a:cubicBezTo>
                    <a:pt x="10" y="12"/>
                    <a:pt x="12" y="17"/>
                    <a:pt x="7" y="16"/>
                  </a:cubicBezTo>
                  <a:cubicBezTo>
                    <a:pt x="7" y="19"/>
                    <a:pt x="7" y="21"/>
                    <a:pt x="7" y="24"/>
                  </a:cubicBezTo>
                  <a:cubicBezTo>
                    <a:pt x="8" y="27"/>
                    <a:pt x="3" y="26"/>
                    <a:pt x="3" y="28"/>
                  </a:cubicBezTo>
                  <a:cubicBezTo>
                    <a:pt x="1" y="29"/>
                    <a:pt x="1" y="24"/>
                    <a:pt x="2" y="21"/>
                  </a:cubicBezTo>
                  <a:cubicBezTo>
                    <a:pt x="2" y="21"/>
                    <a:pt x="3" y="20"/>
                    <a:pt x="3" y="20"/>
                  </a:cubicBezTo>
                  <a:cubicBezTo>
                    <a:pt x="3" y="18"/>
                    <a:pt x="2" y="19"/>
                    <a:pt x="2" y="19"/>
                  </a:cubicBezTo>
                  <a:cubicBezTo>
                    <a:pt x="1" y="18"/>
                    <a:pt x="4" y="15"/>
                    <a:pt x="3" y="13"/>
                  </a:cubicBezTo>
                  <a:cubicBezTo>
                    <a:pt x="4" y="11"/>
                    <a:pt x="2" y="10"/>
                    <a:pt x="0" y="10"/>
                  </a:cubicBezTo>
                  <a:cubicBezTo>
                    <a:pt x="2" y="5"/>
                    <a:pt x="4" y="0"/>
                    <a:pt x="11" y="0"/>
                  </a:cubicBezTo>
                  <a:cubicBezTo>
                    <a:pt x="7" y="5"/>
                    <a:pt x="19" y="1"/>
                    <a:pt x="23" y="0"/>
                  </a:cubicBezTo>
                  <a:close/>
                </a:path>
              </a:pathLst>
            </a:custGeom>
            <a:solidFill>
              <a:srgbClr val="5F7491"/>
            </a:solidFill>
            <a:ln>
              <a:noFill/>
            </a:ln>
          </p:spPr>
          <p:txBody>
            <a:bodyPr spcFirstLastPara="1" wrap="square" lIns="91425" tIns="45700" rIns="91425" bIns="45700" anchor="t" anchorCtr="0">
              <a:noAutofit/>
            </a:bodyPr>
            <a:lstStyle>
              <a:defPPr marR="0" lvl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</a:defPPr>
              <a:lvl1pPr marR="0" lvl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1pPr>
              <a:lvl2pPr marR="0" lvl="1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2pPr>
              <a:lvl3pPr marR="0" lvl="2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3pPr>
              <a:lvl4pPr marR="0" lvl="3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4pPr>
              <a:lvl5pPr marR="0" lvl="4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5pPr>
              <a:lvl6pPr marR="0" lvl="5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6pPr>
              <a:lvl7pPr marR="0" lvl="6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7pPr>
              <a:lvl8pPr marR="0" lvl="7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8pPr>
              <a:lvl9pPr marR="0" lvl="8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9pPr>
            </a:lstStyle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rgbClr val="000000"/>
                </a:solidFill>
                <a:latin typeface="Century Gothic"/>
                <a:ea typeface="Century Gothic"/>
                <a:cs typeface="Century Gothic"/>
                <a:sym typeface="Century Gothic"/>
              </a:endParaRPr>
            </a:p>
          </p:txBody>
        </p:sp>
        <p:sp>
          <p:nvSpPr>
            <p:cNvPr id="119" name="Google Shape;223;p4">
              <a:extLst>
                <a:ext uri="{FF2B5EF4-FFF2-40B4-BE49-F238E27FC236}">
                  <a16:creationId xmlns:a16="http://schemas.microsoft.com/office/drawing/2014/main" id="{21E72B60-20A4-447B-B486-41CDB9BAE5B4}"/>
                </a:ext>
              </a:extLst>
            </p:cNvPr>
            <p:cNvSpPr/>
            <p:nvPr/>
          </p:nvSpPr>
          <p:spPr>
            <a:xfrm>
              <a:off x="5862637" y="2573338"/>
              <a:ext cx="225425" cy="63500"/>
            </a:xfrm>
            <a:custGeom>
              <a:avLst/>
              <a:gdLst/>
              <a:ahLst/>
              <a:cxnLst/>
              <a:rect l="l" t="t" r="r" b="b"/>
              <a:pathLst>
                <a:path w="60" h="17" extrusionOk="0">
                  <a:moveTo>
                    <a:pt x="1" y="5"/>
                  </a:moveTo>
                  <a:cubicBezTo>
                    <a:pt x="0" y="1"/>
                    <a:pt x="6" y="3"/>
                    <a:pt x="7" y="1"/>
                  </a:cubicBezTo>
                  <a:cubicBezTo>
                    <a:pt x="10" y="0"/>
                    <a:pt x="9" y="3"/>
                    <a:pt x="10" y="4"/>
                  </a:cubicBezTo>
                  <a:cubicBezTo>
                    <a:pt x="11" y="4"/>
                    <a:pt x="13" y="3"/>
                    <a:pt x="13" y="5"/>
                  </a:cubicBezTo>
                  <a:cubicBezTo>
                    <a:pt x="19" y="3"/>
                    <a:pt x="21" y="4"/>
                    <a:pt x="27" y="8"/>
                  </a:cubicBezTo>
                  <a:cubicBezTo>
                    <a:pt x="32" y="5"/>
                    <a:pt x="34" y="6"/>
                    <a:pt x="41" y="6"/>
                  </a:cubicBezTo>
                  <a:cubicBezTo>
                    <a:pt x="43" y="6"/>
                    <a:pt x="43" y="8"/>
                    <a:pt x="44" y="9"/>
                  </a:cubicBezTo>
                  <a:cubicBezTo>
                    <a:pt x="46" y="9"/>
                    <a:pt x="48" y="9"/>
                    <a:pt x="48" y="11"/>
                  </a:cubicBezTo>
                  <a:cubicBezTo>
                    <a:pt x="51" y="9"/>
                    <a:pt x="55" y="14"/>
                    <a:pt x="55" y="11"/>
                  </a:cubicBezTo>
                  <a:cubicBezTo>
                    <a:pt x="60" y="11"/>
                    <a:pt x="52" y="15"/>
                    <a:pt x="56" y="15"/>
                  </a:cubicBezTo>
                  <a:cubicBezTo>
                    <a:pt x="56" y="17"/>
                    <a:pt x="55" y="15"/>
                    <a:pt x="53" y="15"/>
                  </a:cubicBezTo>
                  <a:cubicBezTo>
                    <a:pt x="43" y="17"/>
                    <a:pt x="34" y="12"/>
                    <a:pt x="25" y="11"/>
                  </a:cubicBezTo>
                  <a:cubicBezTo>
                    <a:pt x="23" y="10"/>
                    <a:pt x="21" y="11"/>
                    <a:pt x="18" y="11"/>
                  </a:cubicBezTo>
                  <a:cubicBezTo>
                    <a:pt x="15" y="10"/>
                    <a:pt x="12" y="9"/>
                    <a:pt x="8" y="8"/>
                  </a:cubicBezTo>
                  <a:cubicBezTo>
                    <a:pt x="6" y="7"/>
                    <a:pt x="2" y="8"/>
                    <a:pt x="1" y="5"/>
                  </a:cubicBezTo>
                  <a:close/>
                </a:path>
              </a:pathLst>
            </a:custGeom>
            <a:solidFill>
              <a:srgbClr val="5F7491"/>
            </a:solidFill>
            <a:ln>
              <a:noFill/>
            </a:ln>
          </p:spPr>
          <p:txBody>
            <a:bodyPr spcFirstLastPara="1" wrap="square" lIns="91425" tIns="45700" rIns="91425" bIns="45700" anchor="t" anchorCtr="0">
              <a:noAutofit/>
            </a:bodyPr>
            <a:lstStyle>
              <a:defPPr marR="0" lvl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</a:defPPr>
              <a:lvl1pPr marR="0" lvl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1pPr>
              <a:lvl2pPr marR="0" lvl="1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2pPr>
              <a:lvl3pPr marR="0" lvl="2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3pPr>
              <a:lvl4pPr marR="0" lvl="3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4pPr>
              <a:lvl5pPr marR="0" lvl="4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5pPr>
              <a:lvl6pPr marR="0" lvl="5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6pPr>
              <a:lvl7pPr marR="0" lvl="6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7pPr>
              <a:lvl8pPr marR="0" lvl="7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8pPr>
              <a:lvl9pPr marR="0" lvl="8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9pPr>
            </a:lstStyle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rgbClr val="000000"/>
                </a:solidFill>
                <a:latin typeface="Century Gothic"/>
                <a:ea typeface="Century Gothic"/>
                <a:cs typeface="Century Gothic"/>
                <a:sym typeface="Century Gothic"/>
              </a:endParaRPr>
            </a:p>
          </p:txBody>
        </p:sp>
        <p:sp>
          <p:nvSpPr>
            <p:cNvPr id="120" name="Google Shape;224;p4">
              <a:extLst>
                <a:ext uri="{FF2B5EF4-FFF2-40B4-BE49-F238E27FC236}">
                  <a16:creationId xmlns:a16="http://schemas.microsoft.com/office/drawing/2014/main" id="{C4AE52DD-DD61-42A1-8CDF-44C1AB4E45BF}"/>
                </a:ext>
              </a:extLst>
            </p:cNvPr>
            <p:cNvSpPr/>
            <p:nvPr/>
          </p:nvSpPr>
          <p:spPr>
            <a:xfrm>
              <a:off x="6162675" y="2647950"/>
              <a:ext cx="30163" cy="11113"/>
            </a:xfrm>
            <a:custGeom>
              <a:avLst/>
              <a:gdLst/>
              <a:ahLst/>
              <a:cxnLst/>
              <a:rect l="l" t="t" r="r" b="b"/>
              <a:pathLst>
                <a:path w="8" h="3" extrusionOk="0">
                  <a:moveTo>
                    <a:pt x="3" y="2"/>
                  </a:moveTo>
                  <a:cubicBezTo>
                    <a:pt x="5" y="2"/>
                    <a:pt x="8" y="1"/>
                    <a:pt x="8" y="3"/>
                  </a:cubicBezTo>
                  <a:cubicBezTo>
                    <a:pt x="7" y="3"/>
                    <a:pt x="5" y="3"/>
                    <a:pt x="3" y="3"/>
                  </a:cubicBezTo>
                  <a:cubicBezTo>
                    <a:pt x="3" y="2"/>
                    <a:pt x="2" y="2"/>
                    <a:pt x="1" y="2"/>
                  </a:cubicBezTo>
                  <a:cubicBezTo>
                    <a:pt x="0" y="0"/>
                    <a:pt x="2" y="0"/>
                    <a:pt x="3" y="2"/>
                  </a:cubicBezTo>
                  <a:close/>
                </a:path>
              </a:pathLst>
            </a:custGeom>
            <a:solidFill>
              <a:srgbClr val="5F7491"/>
            </a:solidFill>
            <a:ln>
              <a:noFill/>
            </a:ln>
          </p:spPr>
          <p:txBody>
            <a:bodyPr spcFirstLastPara="1" wrap="square" lIns="91425" tIns="45700" rIns="91425" bIns="45700" anchor="t" anchorCtr="0">
              <a:noAutofit/>
            </a:bodyPr>
            <a:lstStyle>
              <a:defPPr marR="0" lvl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</a:defPPr>
              <a:lvl1pPr marR="0" lvl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1pPr>
              <a:lvl2pPr marR="0" lvl="1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2pPr>
              <a:lvl3pPr marR="0" lvl="2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3pPr>
              <a:lvl4pPr marR="0" lvl="3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4pPr>
              <a:lvl5pPr marR="0" lvl="4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5pPr>
              <a:lvl6pPr marR="0" lvl="5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6pPr>
              <a:lvl7pPr marR="0" lvl="6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7pPr>
              <a:lvl8pPr marR="0" lvl="7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8pPr>
              <a:lvl9pPr marR="0" lvl="8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9pPr>
            </a:lstStyle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rgbClr val="000000"/>
                </a:solidFill>
                <a:latin typeface="Century Gothic"/>
                <a:ea typeface="Century Gothic"/>
                <a:cs typeface="Century Gothic"/>
                <a:sym typeface="Century Gothic"/>
              </a:endParaRPr>
            </a:p>
          </p:txBody>
        </p:sp>
        <p:sp>
          <p:nvSpPr>
            <p:cNvPr id="121" name="Google Shape;225;p4">
              <a:extLst>
                <a:ext uri="{FF2B5EF4-FFF2-40B4-BE49-F238E27FC236}">
                  <a16:creationId xmlns:a16="http://schemas.microsoft.com/office/drawing/2014/main" id="{F6EB2179-5DEA-4357-AE2D-152CB1EC4042}"/>
                </a:ext>
              </a:extLst>
            </p:cNvPr>
            <p:cNvSpPr/>
            <p:nvPr/>
          </p:nvSpPr>
          <p:spPr>
            <a:xfrm>
              <a:off x="7165975" y="3373438"/>
              <a:ext cx="165100" cy="165100"/>
            </a:xfrm>
            <a:custGeom>
              <a:avLst/>
              <a:gdLst/>
              <a:ahLst/>
              <a:cxnLst/>
              <a:rect l="l" t="t" r="r" b="b"/>
              <a:pathLst>
                <a:path w="44" h="44" extrusionOk="0">
                  <a:moveTo>
                    <a:pt x="1" y="38"/>
                  </a:moveTo>
                  <a:cubicBezTo>
                    <a:pt x="0" y="36"/>
                    <a:pt x="3" y="34"/>
                    <a:pt x="4" y="32"/>
                  </a:cubicBezTo>
                  <a:cubicBezTo>
                    <a:pt x="4" y="32"/>
                    <a:pt x="6" y="31"/>
                    <a:pt x="7" y="31"/>
                  </a:cubicBezTo>
                  <a:cubicBezTo>
                    <a:pt x="7" y="30"/>
                    <a:pt x="6" y="28"/>
                    <a:pt x="7" y="28"/>
                  </a:cubicBezTo>
                  <a:cubicBezTo>
                    <a:pt x="7" y="27"/>
                    <a:pt x="9" y="28"/>
                    <a:pt x="9" y="28"/>
                  </a:cubicBezTo>
                  <a:cubicBezTo>
                    <a:pt x="10" y="27"/>
                    <a:pt x="10" y="25"/>
                    <a:pt x="11" y="25"/>
                  </a:cubicBezTo>
                  <a:cubicBezTo>
                    <a:pt x="13" y="24"/>
                    <a:pt x="16" y="25"/>
                    <a:pt x="16" y="24"/>
                  </a:cubicBezTo>
                  <a:cubicBezTo>
                    <a:pt x="17" y="21"/>
                    <a:pt x="16" y="21"/>
                    <a:pt x="19" y="21"/>
                  </a:cubicBezTo>
                  <a:cubicBezTo>
                    <a:pt x="22" y="20"/>
                    <a:pt x="21" y="18"/>
                    <a:pt x="22" y="17"/>
                  </a:cubicBezTo>
                  <a:cubicBezTo>
                    <a:pt x="22" y="16"/>
                    <a:pt x="26" y="20"/>
                    <a:pt x="25" y="14"/>
                  </a:cubicBezTo>
                  <a:cubicBezTo>
                    <a:pt x="27" y="13"/>
                    <a:pt x="27" y="15"/>
                    <a:pt x="29" y="15"/>
                  </a:cubicBezTo>
                  <a:cubicBezTo>
                    <a:pt x="29" y="13"/>
                    <a:pt x="27" y="12"/>
                    <a:pt x="28" y="10"/>
                  </a:cubicBezTo>
                  <a:cubicBezTo>
                    <a:pt x="33" y="11"/>
                    <a:pt x="32" y="4"/>
                    <a:pt x="33" y="3"/>
                  </a:cubicBezTo>
                  <a:cubicBezTo>
                    <a:pt x="34" y="1"/>
                    <a:pt x="38" y="2"/>
                    <a:pt x="37" y="0"/>
                  </a:cubicBezTo>
                  <a:cubicBezTo>
                    <a:pt x="39" y="1"/>
                    <a:pt x="39" y="3"/>
                    <a:pt x="42" y="3"/>
                  </a:cubicBezTo>
                  <a:cubicBezTo>
                    <a:pt x="40" y="6"/>
                    <a:pt x="44" y="6"/>
                    <a:pt x="43" y="10"/>
                  </a:cubicBezTo>
                  <a:cubicBezTo>
                    <a:pt x="41" y="9"/>
                    <a:pt x="42" y="12"/>
                    <a:pt x="42" y="14"/>
                  </a:cubicBezTo>
                  <a:cubicBezTo>
                    <a:pt x="41" y="14"/>
                    <a:pt x="39" y="13"/>
                    <a:pt x="39" y="14"/>
                  </a:cubicBezTo>
                  <a:cubicBezTo>
                    <a:pt x="38" y="14"/>
                    <a:pt x="38" y="18"/>
                    <a:pt x="37" y="21"/>
                  </a:cubicBezTo>
                  <a:cubicBezTo>
                    <a:pt x="35" y="23"/>
                    <a:pt x="35" y="20"/>
                    <a:pt x="32" y="22"/>
                  </a:cubicBezTo>
                  <a:cubicBezTo>
                    <a:pt x="28" y="24"/>
                    <a:pt x="29" y="29"/>
                    <a:pt x="28" y="32"/>
                  </a:cubicBezTo>
                  <a:cubicBezTo>
                    <a:pt x="27" y="33"/>
                    <a:pt x="23" y="33"/>
                    <a:pt x="25" y="38"/>
                  </a:cubicBezTo>
                  <a:cubicBezTo>
                    <a:pt x="22" y="37"/>
                    <a:pt x="22" y="39"/>
                    <a:pt x="22" y="40"/>
                  </a:cubicBezTo>
                  <a:cubicBezTo>
                    <a:pt x="19" y="37"/>
                    <a:pt x="11" y="44"/>
                    <a:pt x="11" y="36"/>
                  </a:cubicBezTo>
                  <a:cubicBezTo>
                    <a:pt x="10" y="37"/>
                    <a:pt x="7" y="39"/>
                    <a:pt x="5" y="38"/>
                  </a:cubicBezTo>
                  <a:cubicBezTo>
                    <a:pt x="5" y="38"/>
                    <a:pt x="4" y="35"/>
                    <a:pt x="4" y="35"/>
                  </a:cubicBezTo>
                  <a:cubicBezTo>
                    <a:pt x="1" y="35"/>
                    <a:pt x="7" y="40"/>
                    <a:pt x="1" y="38"/>
                  </a:cubicBezTo>
                  <a:close/>
                </a:path>
              </a:pathLst>
            </a:custGeom>
            <a:solidFill>
              <a:srgbClr val="5F7491"/>
            </a:solidFill>
            <a:ln>
              <a:noFill/>
            </a:ln>
          </p:spPr>
          <p:txBody>
            <a:bodyPr spcFirstLastPara="1" wrap="square" lIns="91425" tIns="45700" rIns="91425" bIns="45700" anchor="t" anchorCtr="0">
              <a:noAutofit/>
            </a:bodyPr>
            <a:lstStyle>
              <a:defPPr marR="0" lvl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</a:defPPr>
              <a:lvl1pPr marR="0" lvl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1pPr>
              <a:lvl2pPr marR="0" lvl="1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2pPr>
              <a:lvl3pPr marR="0" lvl="2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3pPr>
              <a:lvl4pPr marR="0" lvl="3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4pPr>
              <a:lvl5pPr marR="0" lvl="4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5pPr>
              <a:lvl6pPr marR="0" lvl="5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6pPr>
              <a:lvl7pPr marR="0" lvl="6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7pPr>
              <a:lvl8pPr marR="0" lvl="7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8pPr>
              <a:lvl9pPr marR="0" lvl="8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9pPr>
            </a:lstStyle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rgbClr val="000000"/>
                </a:solidFill>
                <a:latin typeface="Century Gothic"/>
                <a:ea typeface="Century Gothic"/>
                <a:cs typeface="Century Gothic"/>
                <a:sym typeface="Century Gothic"/>
              </a:endParaRPr>
            </a:p>
          </p:txBody>
        </p:sp>
        <p:sp>
          <p:nvSpPr>
            <p:cNvPr id="122" name="Google Shape;226;p4">
              <a:extLst>
                <a:ext uri="{FF2B5EF4-FFF2-40B4-BE49-F238E27FC236}">
                  <a16:creationId xmlns:a16="http://schemas.microsoft.com/office/drawing/2014/main" id="{AEFB6BF3-B2E7-4251-89BA-498B0A843D5B}"/>
                </a:ext>
              </a:extLst>
            </p:cNvPr>
            <p:cNvSpPr/>
            <p:nvPr/>
          </p:nvSpPr>
          <p:spPr>
            <a:xfrm>
              <a:off x="1528762" y="123825"/>
              <a:ext cx="228600" cy="169863"/>
            </a:xfrm>
            <a:custGeom>
              <a:avLst/>
              <a:gdLst/>
              <a:ahLst/>
              <a:cxnLst/>
              <a:rect l="l" t="t" r="r" b="b"/>
              <a:pathLst>
                <a:path w="61" h="45" extrusionOk="0">
                  <a:moveTo>
                    <a:pt x="16" y="0"/>
                  </a:moveTo>
                  <a:cubicBezTo>
                    <a:pt x="18" y="2"/>
                    <a:pt x="22" y="2"/>
                    <a:pt x="23" y="5"/>
                  </a:cubicBezTo>
                  <a:cubicBezTo>
                    <a:pt x="26" y="4"/>
                    <a:pt x="27" y="6"/>
                    <a:pt x="28" y="7"/>
                  </a:cubicBezTo>
                  <a:cubicBezTo>
                    <a:pt x="28" y="7"/>
                    <a:pt x="30" y="6"/>
                    <a:pt x="30" y="7"/>
                  </a:cubicBezTo>
                  <a:cubicBezTo>
                    <a:pt x="31" y="7"/>
                    <a:pt x="31" y="9"/>
                    <a:pt x="32" y="8"/>
                  </a:cubicBezTo>
                  <a:cubicBezTo>
                    <a:pt x="34" y="6"/>
                    <a:pt x="33" y="9"/>
                    <a:pt x="36" y="11"/>
                  </a:cubicBezTo>
                  <a:cubicBezTo>
                    <a:pt x="37" y="11"/>
                    <a:pt x="39" y="10"/>
                    <a:pt x="40" y="11"/>
                  </a:cubicBezTo>
                  <a:cubicBezTo>
                    <a:pt x="41" y="11"/>
                    <a:pt x="43" y="16"/>
                    <a:pt x="49" y="14"/>
                  </a:cubicBezTo>
                  <a:cubicBezTo>
                    <a:pt x="49" y="15"/>
                    <a:pt x="49" y="16"/>
                    <a:pt x="49" y="18"/>
                  </a:cubicBezTo>
                  <a:cubicBezTo>
                    <a:pt x="50" y="18"/>
                    <a:pt x="52" y="17"/>
                    <a:pt x="53" y="18"/>
                  </a:cubicBezTo>
                  <a:cubicBezTo>
                    <a:pt x="53" y="18"/>
                    <a:pt x="52" y="20"/>
                    <a:pt x="53" y="21"/>
                  </a:cubicBezTo>
                  <a:cubicBezTo>
                    <a:pt x="55" y="22"/>
                    <a:pt x="58" y="23"/>
                    <a:pt x="61" y="26"/>
                  </a:cubicBezTo>
                  <a:cubicBezTo>
                    <a:pt x="61" y="27"/>
                    <a:pt x="61" y="30"/>
                    <a:pt x="60" y="30"/>
                  </a:cubicBezTo>
                  <a:cubicBezTo>
                    <a:pt x="58" y="31"/>
                    <a:pt x="57" y="29"/>
                    <a:pt x="57" y="29"/>
                  </a:cubicBezTo>
                  <a:cubicBezTo>
                    <a:pt x="54" y="30"/>
                    <a:pt x="53" y="32"/>
                    <a:pt x="50" y="33"/>
                  </a:cubicBezTo>
                  <a:cubicBezTo>
                    <a:pt x="49" y="33"/>
                    <a:pt x="49" y="35"/>
                    <a:pt x="49" y="36"/>
                  </a:cubicBezTo>
                  <a:cubicBezTo>
                    <a:pt x="46" y="36"/>
                    <a:pt x="46" y="37"/>
                    <a:pt x="46" y="39"/>
                  </a:cubicBezTo>
                  <a:cubicBezTo>
                    <a:pt x="41" y="40"/>
                    <a:pt x="40" y="36"/>
                    <a:pt x="37" y="39"/>
                  </a:cubicBezTo>
                  <a:cubicBezTo>
                    <a:pt x="36" y="39"/>
                    <a:pt x="37" y="40"/>
                    <a:pt x="37" y="40"/>
                  </a:cubicBezTo>
                  <a:cubicBezTo>
                    <a:pt x="37" y="45"/>
                    <a:pt x="32" y="37"/>
                    <a:pt x="32" y="42"/>
                  </a:cubicBezTo>
                  <a:cubicBezTo>
                    <a:pt x="30" y="42"/>
                    <a:pt x="31" y="40"/>
                    <a:pt x="30" y="39"/>
                  </a:cubicBezTo>
                  <a:cubicBezTo>
                    <a:pt x="27" y="42"/>
                    <a:pt x="26" y="38"/>
                    <a:pt x="22" y="39"/>
                  </a:cubicBezTo>
                  <a:cubicBezTo>
                    <a:pt x="22" y="36"/>
                    <a:pt x="21" y="36"/>
                    <a:pt x="19" y="36"/>
                  </a:cubicBezTo>
                  <a:cubicBezTo>
                    <a:pt x="19" y="34"/>
                    <a:pt x="23" y="36"/>
                    <a:pt x="23" y="33"/>
                  </a:cubicBezTo>
                  <a:cubicBezTo>
                    <a:pt x="24" y="30"/>
                    <a:pt x="18" y="33"/>
                    <a:pt x="16" y="32"/>
                  </a:cubicBezTo>
                  <a:cubicBezTo>
                    <a:pt x="15" y="28"/>
                    <a:pt x="19" y="30"/>
                    <a:pt x="21" y="29"/>
                  </a:cubicBezTo>
                  <a:cubicBezTo>
                    <a:pt x="21" y="29"/>
                    <a:pt x="23" y="26"/>
                    <a:pt x="23" y="26"/>
                  </a:cubicBezTo>
                  <a:cubicBezTo>
                    <a:pt x="24" y="26"/>
                    <a:pt x="26" y="28"/>
                    <a:pt x="28" y="28"/>
                  </a:cubicBezTo>
                  <a:cubicBezTo>
                    <a:pt x="28" y="25"/>
                    <a:pt x="26" y="25"/>
                    <a:pt x="26" y="23"/>
                  </a:cubicBezTo>
                  <a:cubicBezTo>
                    <a:pt x="25" y="24"/>
                    <a:pt x="16" y="24"/>
                    <a:pt x="14" y="26"/>
                  </a:cubicBezTo>
                  <a:cubicBezTo>
                    <a:pt x="11" y="29"/>
                    <a:pt x="13" y="26"/>
                    <a:pt x="9" y="25"/>
                  </a:cubicBezTo>
                  <a:cubicBezTo>
                    <a:pt x="5" y="24"/>
                    <a:pt x="2" y="26"/>
                    <a:pt x="7" y="22"/>
                  </a:cubicBezTo>
                  <a:cubicBezTo>
                    <a:pt x="6" y="19"/>
                    <a:pt x="2" y="21"/>
                    <a:pt x="1" y="19"/>
                  </a:cubicBezTo>
                  <a:cubicBezTo>
                    <a:pt x="3" y="16"/>
                    <a:pt x="6" y="12"/>
                    <a:pt x="0" y="15"/>
                  </a:cubicBezTo>
                  <a:cubicBezTo>
                    <a:pt x="0" y="13"/>
                    <a:pt x="1" y="12"/>
                    <a:pt x="4" y="12"/>
                  </a:cubicBezTo>
                  <a:cubicBezTo>
                    <a:pt x="5" y="12"/>
                    <a:pt x="5" y="9"/>
                    <a:pt x="7" y="9"/>
                  </a:cubicBezTo>
                  <a:cubicBezTo>
                    <a:pt x="9" y="9"/>
                    <a:pt x="7" y="6"/>
                    <a:pt x="8" y="5"/>
                  </a:cubicBezTo>
                  <a:cubicBezTo>
                    <a:pt x="8" y="5"/>
                    <a:pt x="10" y="5"/>
                    <a:pt x="11" y="5"/>
                  </a:cubicBezTo>
                  <a:cubicBezTo>
                    <a:pt x="12" y="5"/>
                    <a:pt x="12" y="2"/>
                    <a:pt x="14" y="2"/>
                  </a:cubicBezTo>
                  <a:cubicBezTo>
                    <a:pt x="14" y="1"/>
                    <a:pt x="16" y="1"/>
                    <a:pt x="16" y="0"/>
                  </a:cubicBezTo>
                  <a:close/>
                </a:path>
              </a:pathLst>
            </a:custGeom>
            <a:solidFill>
              <a:srgbClr val="5F7491"/>
            </a:solidFill>
            <a:ln>
              <a:noFill/>
            </a:ln>
          </p:spPr>
          <p:txBody>
            <a:bodyPr spcFirstLastPara="1" wrap="square" lIns="91425" tIns="45700" rIns="91425" bIns="45700" anchor="t" anchorCtr="0">
              <a:noAutofit/>
            </a:bodyPr>
            <a:lstStyle>
              <a:defPPr marR="0" lvl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</a:defPPr>
              <a:lvl1pPr marR="0" lvl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1pPr>
              <a:lvl2pPr marR="0" lvl="1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2pPr>
              <a:lvl3pPr marR="0" lvl="2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3pPr>
              <a:lvl4pPr marR="0" lvl="3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4pPr>
              <a:lvl5pPr marR="0" lvl="4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5pPr>
              <a:lvl6pPr marR="0" lvl="5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6pPr>
              <a:lvl7pPr marR="0" lvl="6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7pPr>
              <a:lvl8pPr marR="0" lvl="7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8pPr>
              <a:lvl9pPr marR="0" lvl="8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9pPr>
            </a:lstStyle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rgbClr val="000000"/>
                </a:solidFill>
                <a:latin typeface="Century Gothic"/>
                <a:ea typeface="Century Gothic"/>
                <a:cs typeface="Century Gothic"/>
                <a:sym typeface="Century Gothic"/>
              </a:endParaRPr>
            </a:p>
          </p:txBody>
        </p:sp>
        <p:sp>
          <p:nvSpPr>
            <p:cNvPr id="123" name="Google Shape;227;p4">
              <a:extLst>
                <a:ext uri="{FF2B5EF4-FFF2-40B4-BE49-F238E27FC236}">
                  <a16:creationId xmlns:a16="http://schemas.microsoft.com/office/drawing/2014/main" id="{6EE2510C-E3FF-489B-B394-A850A16BACCD}"/>
                </a:ext>
              </a:extLst>
            </p:cNvPr>
            <p:cNvSpPr/>
            <p:nvPr/>
          </p:nvSpPr>
          <p:spPr>
            <a:xfrm>
              <a:off x="3827462" y="184150"/>
              <a:ext cx="307975" cy="153988"/>
            </a:xfrm>
            <a:custGeom>
              <a:avLst/>
              <a:gdLst/>
              <a:ahLst/>
              <a:cxnLst/>
              <a:rect l="l" t="t" r="r" b="b"/>
              <a:pathLst>
                <a:path w="82" h="41" extrusionOk="0">
                  <a:moveTo>
                    <a:pt x="29" y="28"/>
                  </a:moveTo>
                  <a:cubicBezTo>
                    <a:pt x="28" y="25"/>
                    <a:pt x="26" y="30"/>
                    <a:pt x="26" y="30"/>
                  </a:cubicBezTo>
                  <a:cubicBezTo>
                    <a:pt x="24" y="30"/>
                    <a:pt x="22" y="27"/>
                    <a:pt x="19" y="28"/>
                  </a:cubicBezTo>
                  <a:cubicBezTo>
                    <a:pt x="19" y="26"/>
                    <a:pt x="21" y="27"/>
                    <a:pt x="23" y="26"/>
                  </a:cubicBezTo>
                  <a:cubicBezTo>
                    <a:pt x="26" y="24"/>
                    <a:pt x="28" y="20"/>
                    <a:pt x="31" y="20"/>
                  </a:cubicBezTo>
                  <a:cubicBezTo>
                    <a:pt x="31" y="19"/>
                    <a:pt x="28" y="19"/>
                    <a:pt x="29" y="16"/>
                  </a:cubicBezTo>
                  <a:cubicBezTo>
                    <a:pt x="26" y="15"/>
                    <a:pt x="23" y="20"/>
                    <a:pt x="22" y="16"/>
                  </a:cubicBezTo>
                  <a:cubicBezTo>
                    <a:pt x="20" y="18"/>
                    <a:pt x="17" y="20"/>
                    <a:pt x="15" y="21"/>
                  </a:cubicBezTo>
                  <a:cubicBezTo>
                    <a:pt x="10" y="22"/>
                    <a:pt x="10" y="19"/>
                    <a:pt x="5" y="20"/>
                  </a:cubicBezTo>
                  <a:cubicBezTo>
                    <a:pt x="8" y="17"/>
                    <a:pt x="8" y="14"/>
                    <a:pt x="6" y="10"/>
                  </a:cubicBezTo>
                  <a:cubicBezTo>
                    <a:pt x="5" y="10"/>
                    <a:pt x="4" y="11"/>
                    <a:pt x="3" y="12"/>
                  </a:cubicBezTo>
                  <a:cubicBezTo>
                    <a:pt x="0" y="12"/>
                    <a:pt x="3" y="7"/>
                    <a:pt x="2" y="5"/>
                  </a:cubicBezTo>
                  <a:cubicBezTo>
                    <a:pt x="4" y="4"/>
                    <a:pt x="4" y="5"/>
                    <a:pt x="5" y="6"/>
                  </a:cubicBezTo>
                  <a:cubicBezTo>
                    <a:pt x="6" y="3"/>
                    <a:pt x="13" y="6"/>
                    <a:pt x="13" y="3"/>
                  </a:cubicBezTo>
                  <a:cubicBezTo>
                    <a:pt x="15" y="3"/>
                    <a:pt x="14" y="6"/>
                    <a:pt x="15" y="7"/>
                  </a:cubicBezTo>
                  <a:cubicBezTo>
                    <a:pt x="20" y="8"/>
                    <a:pt x="25" y="0"/>
                    <a:pt x="26" y="9"/>
                  </a:cubicBezTo>
                  <a:cubicBezTo>
                    <a:pt x="30" y="9"/>
                    <a:pt x="30" y="7"/>
                    <a:pt x="30" y="3"/>
                  </a:cubicBezTo>
                  <a:cubicBezTo>
                    <a:pt x="34" y="5"/>
                    <a:pt x="38" y="4"/>
                    <a:pt x="44" y="5"/>
                  </a:cubicBezTo>
                  <a:cubicBezTo>
                    <a:pt x="45" y="5"/>
                    <a:pt x="45" y="7"/>
                    <a:pt x="45" y="5"/>
                  </a:cubicBezTo>
                  <a:cubicBezTo>
                    <a:pt x="48" y="5"/>
                    <a:pt x="46" y="11"/>
                    <a:pt x="51" y="9"/>
                  </a:cubicBezTo>
                  <a:cubicBezTo>
                    <a:pt x="51" y="10"/>
                    <a:pt x="50" y="10"/>
                    <a:pt x="50" y="12"/>
                  </a:cubicBezTo>
                  <a:cubicBezTo>
                    <a:pt x="52" y="11"/>
                    <a:pt x="57" y="13"/>
                    <a:pt x="57" y="10"/>
                  </a:cubicBezTo>
                  <a:cubicBezTo>
                    <a:pt x="58" y="12"/>
                    <a:pt x="59" y="14"/>
                    <a:pt x="65" y="13"/>
                  </a:cubicBezTo>
                  <a:cubicBezTo>
                    <a:pt x="63" y="16"/>
                    <a:pt x="64" y="15"/>
                    <a:pt x="67" y="16"/>
                  </a:cubicBezTo>
                  <a:cubicBezTo>
                    <a:pt x="67" y="16"/>
                    <a:pt x="66" y="17"/>
                    <a:pt x="68" y="17"/>
                  </a:cubicBezTo>
                  <a:cubicBezTo>
                    <a:pt x="70" y="17"/>
                    <a:pt x="68" y="19"/>
                    <a:pt x="69" y="20"/>
                  </a:cubicBezTo>
                  <a:cubicBezTo>
                    <a:pt x="70" y="20"/>
                    <a:pt x="72" y="20"/>
                    <a:pt x="72" y="20"/>
                  </a:cubicBezTo>
                  <a:cubicBezTo>
                    <a:pt x="73" y="21"/>
                    <a:pt x="72" y="22"/>
                    <a:pt x="72" y="23"/>
                  </a:cubicBezTo>
                  <a:cubicBezTo>
                    <a:pt x="73" y="23"/>
                    <a:pt x="75" y="22"/>
                    <a:pt x="75" y="23"/>
                  </a:cubicBezTo>
                  <a:cubicBezTo>
                    <a:pt x="76" y="24"/>
                    <a:pt x="75" y="26"/>
                    <a:pt x="76" y="27"/>
                  </a:cubicBezTo>
                  <a:cubicBezTo>
                    <a:pt x="79" y="27"/>
                    <a:pt x="80" y="25"/>
                    <a:pt x="81" y="27"/>
                  </a:cubicBezTo>
                  <a:cubicBezTo>
                    <a:pt x="82" y="31"/>
                    <a:pt x="77" y="29"/>
                    <a:pt x="76" y="30"/>
                  </a:cubicBezTo>
                  <a:cubicBezTo>
                    <a:pt x="76" y="30"/>
                    <a:pt x="76" y="31"/>
                    <a:pt x="76" y="31"/>
                  </a:cubicBezTo>
                  <a:cubicBezTo>
                    <a:pt x="73" y="32"/>
                    <a:pt x="67" y="30"/>
                    <a:pt x="62" y="31"/>
                  </a:cubicBezTo>
                  <a:cubicBezTo>
                    <a:pt x="61" y="27"/>
                    <a:pt x="62" y="28"/>
                    <a:pt x="62" y="23"/>
                  </a:cubicBezTo>
                  <a:cubicBezTo>
                    <a:pt x="61" y="19"/>
                    <a:pt x="51" y="19"/>
                    <a:pt x="48" y="21"/>
                  </a:cubicBezTo>
                  <a:cubicBezTo>
                    <a:pt x="46" y="21"/>
                    <a:pt x="48" y="24"/>
                    <a:pt x="47" y="26"/>
                  </a:cubicBezTo>
                  <a:cubicBezTo>
                    <a:pt x="47" y="26"/>
                    <a:pt x="44" y="25"/>
                    <a:pt x="44" y="26"/>
                  </a:cubicBezTo>
                  <a:cubicBezTo>
                    <a:pt x="43" y="27"/>
                    <a:pt x="44" y="29"/>
                    <a:pt x="41" y="28"/>
                  </a:cubicBezTo>
                  <a:cubicBezTo>
                    <a:pt x="41" y="30"/>
                    <a:pt x="42" y="30"/>
                    <a:pt x="43" y="30"/>
                  </a:cubicBezTo>
                  <a:cubicBezTo>
                    <a:pt x="42" y="31"/>
                    <a:pt x="40" y="31"/>
                    <a:pt x="38" y="31"/>
                  </a:cubicBezTo>
                  <a:cubicBezTo>
                    <a:pt x="37" y="36"/>
                    <a:pt x="38" y="34"/>
                    <a:pt x="38" y="40"/>
                  </a:cubicBezTo>
                  <a:cubicBezTo>
                    <a:pt x="34" y="41"/>
                    <a:pt x="21" y="41"/>
                    <a:pt x="20" y="34"/>
                  </a:cubicBezTo>
                  <a:cubicBezTo>
                    <a:pt x="23" y="34"/>
                    <a:pt x="24" y="33"/>
                    <a:pt x="24" y="31"/>
                  </a:cubicBezTo>
                  <a:cubicBezTo>
                    <a:pt x="28" y="31"/>
                    <a:pt x="27" y="34"/>
                    <a:pt x="30" y="31"/>
                  </a:cubicBezTo>
                  <a:cubicBezTo>
                    <a:pt x="29" y="30"/>
                    <a:pt x="26" y="29"/>
                    <a:pt x="29" y="28"/>
                  </a:cubicBezTo>
                  <a:close/>
                </a:path>
              </a:pathLst>
            </a:custGeom>
            <a:solidFill>
              <a:srgbClr val="5F7491"/>
            </a:solidFill>
            <a:ln>
              <a:noFill/>
            </a:ln>
          </p:spPr>
          <p:txBody>
            <a:bodyPr spcFirstLastPara="1" wrap="square" lIns="91425" tIns="45700" rIns="91425" bIns="45700" anchor="t" anchorCtr="0">
              <a:noAutofit/>
            </a:bodyPr>
            <a:lstStyle>
              <a:defPPr marR="0" lvl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</a:defPPr>
              <a:lvl1pPr marR="0" lvl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1pPr>
              <a:lvl2pPr marR="0" lvl="1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2pPr>
              <a:lvl3pPr marR="0" lvl="2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3pPr>
              <a:lvl4pPr marR="0" lvl="3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4pPr>
              <a:lvl5pPr marR="0" lvl="4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5pPr>
              <a:lvl6pPr marR="0" lvl="5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6pPr>
              <a:lvl7pPr marR="0" lvl="6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7pPr>
              <a:lvl8pPr marR="0" lvl="7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8pPr>
              <a:lvl9pPr marR="0" lvl="8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9pPr>
            </a:lstStyle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rgbClr val="000000"/>
                </a:solidFill>
                <a:latin typeface="Century Gothic"/>
                <a:ea typeface="Century Gothic"/>
                <a:cs typeface="Century Gothic"/>
                <a:sym typeface="Century Gothic"/>
              </a:endParaRPr>
            </a:p>
          </p:txBody>
        </p:sp>
        <p:sp>
          <p:nvSpPr>
            <p:cNvPr id="124" name="Google Shape;228;p4">
              <a:extLst>
                <a:ext uri="{FF2B5EF4-FFF2-40B4-BE49-F238E27FC236}">
                  <a16:creationId xmlns:a16="http://schemas.microsoft.com/office/drawing/2014/main" id="{DD18290F-578B-4B2D-BDAA-6473C68A477D}"/>
                </a:ext>
              </a:extLst>
            </p:cNvPr>
            <p:cNvSpPr/>
            <p:nvPr/>
          </p:nvSpPr>
          <p:spPr>
            <a:xfrm>
              <a:off x="962025" y="304800"/>
              <a:ext cx="146050" cy="79375"/>
            </a:xfrm>
            <a:custGeom>
              <a:avLst/>
              <a:gdLst/>
              <a:ahLst/>
              <a:cxnLst/>
              <a:rect l="l" t="t" r="r" b="b"/>
              <a:pathLst>
                <a:path w="39" h="21" extrusionOk="0">
                  <a:moveTo>
                    <a:pt x="38" y="3"/>
                  </a:moveTo>
                  <a:cubicBezTo>
                    <a:pt x="38" y="4"/>
                    <a:pt x="39" y="7"/>
                    <a:pt x="38" y="8"/>
                  </a:cubicBezTo>
                  <a:cubicBezTo>
                    <a:pt x="38" y="8"/>
                    <a:pt x="36" y="7"/>
                    <a:pt x="36" y="8"/>
                  </a:cubicBezTo>
                  <a:cubicBezTo>
                    <a:pt x="35" y="8"/>
                    <a:pt x="37" y="12"/>
                    <a:pt x="36" y="12"/>
                  </a:cubicBezTo>
                  <a:cubicBezTo>
                    <a:pt x="34" y="12"/>
                    <a:pt x="32" y="10"/>
                    <a:pt x="31" y="15"/>
                  </a:cubicBezTo>
                  <a:cubicBezTo>
                    <a:pt x="29" y="15"/>
                    <a:pt x="30" y="10"/>
                    <a:pt x="27" y="10"/>
                  </a:cubicBezTo>
                  <a:cubicBezTo>
                    <a:pt x="24" y="10"/>
                    <a:pt x="25" y="13"/>
                    <a:pt x="23" y="13"/>
                  </a:cubicBezTo>
                  <a:cubicBezTo>
                    <a:pt x="21" y="15"/>
                    <a:pt x="17" y="15"/>
                    <a:pt x="17" y="19"/>
                  </a:cubicBezTo>
                  <a:cubicBezTo>
                    <a:pt x="11" y="21"/>
                    <a:pt x="8" y="20"/>
                    <a:pt x="2" y="19"/>
                  </a:cubicBezTo>
                  <a:cubicBezTo>
                    <a:pt x="2" y="16"/>
                    <a:pt x="0" y="16"/>
                    <a:pt x="0" y="13"/>
                  </a:cubicBezTo>
                  <a:cubicBezTo>
                    <a:pt x="2" y="14"/>
                    <a:pt x="4" y="15"/>
                    <a:pt x="6" y="15"/>
                  </a:cubicBezTo>
                  <a:cubicBezTo>
                    <a:pt x="9" y="15"/>
                    <a:pt x="9" y="11"/>
                    <a:pt x="12" y="10"/>
                  </a:cubicBezTo>
                  <a:cubicBezTo>
                    <a:pt x="12" y="10"/>
                    <a:pt x="14" y="7"/>
                    <a:pt x="14" y="8"/>
                  </a:cubicBezTo>
                  <a:cubicBezTo>
                    <a:pt x="17" y="10"/>
                    <a:pt x="15" y="6"/>
                    <a:pt x="19" y="6"/>
                  </a:cubicBezTo>
                  <a:cubicBezTo>
                    <a:pt x="19" y="6"/>
                    <a:pt x="20" y="6"/>
                    <a:pt x="20" y="6"/>
                  </a:cubicBezTo>
                  <a:cubicBezTo>
                    <a:pt x="21" y="6"/>
                    <a:pt x="23" y="4"/>
                    <a:pt x="23" y="3"/>
                  </a:cubicBezTo>
                  <a:cubicBezTo>
                    <a:pt x="25" y="3"/>
                    <a:pt x="27" y="4"/>
                    <a:pt x="28" y="3"/>
                  </a:cubicBezTo>
                  <a:cubicBezTo>
                    <a:pt x="30" y="3"/>
                    <a:pt x="35" y="0"/>
                    <a:pt x="38" y="3"/>
                  </a:cubicBezTo>
                  <a:close/>
                </a:path>
              </a:pathLst>
            </a:custGeom>
            <a:solidFill>
              <a:srgbClr val="5F7491"/>
            </a:solidFill>
            <a:ln>
              <a:noFill/>
            </a:ln>
          </p:spPr>
          <p:txBody>
            <a:bodyPr spcFirstLastPara="1" wrap="square" lIns="91425" tIns="45700" rIns="91425" bIns="45700" anchor="t" anchorCtr="0">
              <a:noAutofit/>
            </a:bodyPr>
            <a:lstStyle>
              <a:defPPr marR="0" lvl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</a:defPPr>
              <a:lvl1pPr marR="0" lvl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1pPr>
              <a:lvl2pPr marR="0" lvl="1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2pPr>
              <a:lvl3pPr marR="0" lvl="2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3pPr>
              <a:lvl4pPr marR="0" lvl="3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4pPr>
              <a:lvl5pPr marR="0" lvl="4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5pPr>
              <a:lvl6pPr marR="0" lvl="5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6pPr>
              <a:lvl7pPr marR="0" lvl="6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7pPr>
              <a:lvl8pPr marR="0" lvl="7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8pPr>
              <a:lvl9pPr marR="0" lvl="8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9pPr>
            </a:lstStyle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rgbClr val="000000"/>
                </a:solidFill>
                <a:latin typeface="Century Gothic"/>
                <a:ea typeface="Century Gothic"/>
                <a:cs typeface="Century Gothic"/>
                <a:sym typeface="Century Gothic"/>
              </a:endParaRPr>
            </a:p>
          </p:txBody>
        </p:sp>
        <p:sp>
          <p:nvSpPr>
            <p:cNvPr id="125" name="Google Shape;229;p4">
              <a:extLst>
                <a:ext uri="{FF2B5EF4-FFF2-40B4-BE49-F238E27FC236}">
                  <a16:creationId xmlns:a16="http://schemas.microsoft.com/office/drawing/2014/main" id="{6A415BB7-F1D2-4764-87B6-478859E51CB3}"/>
                </a:ext>
              </a:extLst>
            </p:cNvPr>
            <p:cNvSpPr/>
            <p:nvPr/>
          </p:nvSpPr>
          <p:spPr>
            <a:xfrm>
              <a:off x="1360487" y="338138"/>
              <a:ext cx="146050" cy="76200"/>
            </a:xfrm>
            <a:custGeom>
              <a:avLst/>
              <a:gdLst/>
              <a:ahLst/>
              <a:cxnLst/>
              <a:rect l="l" t="t" r="r" b="b"/>
              <a:pathLst>
                <a:path w="39" h="20" extrusionOk="0">
                  <a:moveTo>
                    <a:pt x="35" y="1"/>
                  </a:moveTo>
                  <a:cubicBezTo>
                    <a:pt x="33" y="9"/>
                    <a:pt x="39" y="9"/>
                    <a:pt x="39" y="14"/>
                  </a:cubicBezTo>
                  <a:cubicBezTo>
                    <a:pt x="38" y="14"/>
                    <a:pt x="37" y="12"/>
                    <a:pt x="36" y="13"/>
                  </a:cubicBezTo>
                  <a:cubicBezTo>
                    <a:pt x="35" y="13"/>
                    <a:pt x="37" y="16"/>
                    <a:pt x="36" y="17"/>
                  </a:cubicBezTo>
                  <a:cubicBezTo>
                    <a:pt x="35" y="18"/>
                    <a:pt x="32" y="18"/>
                    <a:pt x="31" y="18"/>
                  </a:cubicBezTo>
                  <a:cubicBezTo>
                    <a:pt x="30" y="18"/>
                    <a:pt x="30" y="20"/>
                    <a:pt x="29" y="20"/>
                  </a:cubicBezTo>
                  <a:cubicBezTo>
                    <a:pt x="28" y="20"/>
                    <a:pt x="26" y="20"/>
                    <a:pt x="25" y="20"/>
                  </a:cubicBezTo>
                  <a:cubicBezTo>
                    <a:pt x="23" y="18"/>
                    <a:pt x="23" y="16"/>
                    <a:pt x="25" y="14"/>
                  </a:cubicBezTo>
                  <a:cubicBezTo>
                    <a:pt x="20" y="16"/>
                    <a:pt x="17" y="13"/>
                    <a:pt x="11" y="13"/>
                  </a:cubicBezTo>
                  <a:cubicBezTo>
                    <a:pt x="10" y="8"/>
                    <a:pt x="3" y="8"/>
                    <a:pt x="0" y="6"/>
                  </a:cubicBezTo>
                  <a:cubicBezTo>
                    <a:pt x="0" y="6"/>
                    <a:pt x="1" y="3"/>
                    <a:pt x="1" y="3"/>
                  </a:cubicBezTo>
                  <a:cubicBezTo>
                    <a:pt x="3" y="2"/>
                    <a:pt x="3" y="4"/>
                    <a:pt x="4" y="4"/>
                  </a:cubicBezTo>
                  <a:cubicBezTo>
                    <a:pt x="6" y="5"/>
                    <a:pt x="10" y="6"/>
                    <a:pt x="11" y="7"/>
                  </a:cubicBezTo>
                  <a:cubicBezTo>
                    <a:pt x="11" y="8"/>
                    <a:pt x="13" y="7"/>
                    <a:pt x="14" y="7"/>
                  </a:cubicBezTo>
                  <a:cubicBezTo>
                    <a:pt x="14" y="8"/>
                    <a:pt x="13" y="10"/>
                    <a:pt x="15" y="10"/>
                  </a:cubicBezTo>
                  <a:cubicBezTo>
                    <a:pt x="19" y="9"/>
                    <a:pt x="13" y="6"/>
                    <a:pt x="16" y="4"/>
                  </a:cubicBezTo>
                  <a:cubicBezTo>
                    <a:pt x="19" y="2"/>
                    <a:pt x="19" y="7"/>
                    <a:pt x="19" y="7"/>
                  </a:cubicBezTo>
                  <a:cubicBezTo>
                    <a:pt x="24" y="7"/>
                    <a:pt x="26" y="0"/>
                    <a:pt x="35" y="1"/>
                  </a:cubicBezTo>
                  <a:close/>
                </a:path>
              </a:pathLst>
            </a:custGeom>
            <a:solidFill>
              <a:srgbClr val="5F7491"/>
            </a:solidFill>
            <a:ln>
              <a:noFill/>
            </a:ln>
          </p:spPr>
          <p:txBody>
            <a:bodyPr spcFirstLastPara="1" wrap="square" lIns="91425" tIns="45700" rIns="91425" bIns="45700" anchor="t" anchorCtr="0">
              <a:noAutofit/>
            </a:bodyPr>
            <a:lstStyle>
              <a:defPPr marR="0" lvl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</a:defPPr>
              <a:lvl1pPr marR="0" lvl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1pPr>
              <a:lvl2pPr marR="0" lvl="1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2pPr>
              <a:lvl3pPr marR="0" lvl="2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3pPr>
              <a:lvl4pPr marR="0" lvl="3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4pPr>
              <a:lvl5pPr marR="0" lvl="4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5pPr>
              <a:lvl6pPr marR="0" lvl="5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6pPr>
              <a:lvl7pPr marR="0" lvl="6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7pPr>
              <a:lvl8pPr marR="0" lvl="7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8pPr>
              <a:lvl9pPr marR="0" lvl="8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9pPr>
            </a:lstStyle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rgbClr val="000000"/>
                </a:solidFill>
                <a:latin typeface="Century Gothic"/>
                <a:ea typeface="Century Gothic"/>
                <a:cs typeface="Century Gothic"/>
                <a:sym typeface="Century Gothic"/>
              </a:endParaRPr>
            </a:p>
          </p:txBody>
        </p:sp>
        <p:sp>
          <p:nvSpPr>
            <p:cNvPr id="126" name="Google Shape;230;p4">
              <a:extLst>
                <a:ext uri="{FF2B5EF4-FFF2-40B4-BE49-F238E27FC236}">
                  <a16:creationId xmlns:a16="http://schemas.microsoft.com/office/drawing/2014/main" id="{0943EF16-1E69-4406-8163-012637568F8E}"/>
                </a:ext>
              </a:extLst>
            </p:cNvPr>
            <p:cNvSpPr/>
            <p:nvPr/>
          </p:nvSpPr>
          <p:spPr>
            <a:xfrm>
              <a:off x="1077912" y="338138"/>
              <a:ext cx="258763" cy="101600"/>
            </a:xfrm>
            <a:custGeom>
              <a:avLst/>
              <a:gdLst/>
              <a:ahLst/>
              <a:cxnLst/>
              <a:rect l="l" t="t" r="r" b="b"/>
              <a:pathLst>
                <a:path w="69" h="27" extrusionOk="0">
                  <a:moveTo>
                    <a:pt x="31" y="10"/>
                  </a:moveTo>
                  <a:cubicBezTo>
                    <a:pt x="30" y="15"/>
                    <a:pt x="43" y="12"/>
                    <a:pt x="45" y="16"/>
                  </a:cubicBezTo>
                  <a:cubicBezTo>
                    <a:pt x="48" y="10"/>
                    <a:pt x="36" y="9"/>
                    <a:pt x="45" y="8"/>
                  </a:cubicBezTo>
                  <a:cubicBezTo>
                    <a:pt x="47" y="3"/>
                    <a:pt x="39" y="8"/>
                    <a:pt x="41" y="3"/>
                  </a:cubicBezTo>
                  <a:cubicBezTo>
                    <a:pt x="45" y="4"/>
                    <a:pt x="46" y="0"/>
                    <a:pt x="51" y="1"/>
                  </a:cubicBezTo>
                  <a:cubicBezTo>
                    <a:pt x="50" y="4"/>
                    <a:pt x="53" y="3"/>
                    <a:pt x="54" y="4"/>
                  </a:cubicBezTo>
                  <a:cubicBezTo>
                    <a:pt x="54" y="5"/>
                    <a:pt x="53" y="7"/>
                    <a:pt x="54" y="7"/>
                  </a:cubicBezTo>
                  <a:cubicBezTo>
                    <a:pt x="55" y="8"/>
                    <a:pt x="57" y="9"/>
                    <a:pt x="59" y="11"/>
                  </a:cubicBezTo>
                  <a:cubicBezTo>
                    <a:pt x="61" y="10"/>
                    <a:pt x="61" y="8"/>
                    <a:pt x="63" y="8"/>
                  </a:cubicBezTo>
                  <a:cubicBezTo>
                    <a:pt x="66" y="8"/>
                    <a:pt x="67" y="10"/>
                    <a:pt x="68" y="11"/>
                  </a:cubicBezTo>
                  <a:cubicBezTo>
                    <a:pt x="68" y="11"/>
                    <a:pt x="69" y="14"/>
                    <a:pt x="69" y="14"/>
                  </a:cubicBezTo>
                  <a:cubicBezTo>
                    <a:pt x="67" y="16"/>
                    <a:pt x="69" y="15"/>
                    <a:pt x="68" y="20"/>
                  </a:cubicBezTo>
                  <a:cubicBezTo>
                    <a:pt x="65" y="16"/>
                    <a:pt x="62" y="21"/>
                    <a:pt x="59" y="21"/>
                  </a:cubicBezTo>
                  <a:cubicBezTo>
                    <a:pt x="57" y="21"/>
                    <a:pt x="56" y="20"/>
                    <a:pt x="54" y="20"/>
                  </a:cubicBezTo>
                  <a:cubicBezTo>
                    <a:pt x="50" y="20"/>
                    <a:pt x="44" y="21"/>
                    <a:pt x="41" y="23"/>
                  </a:cubicBezTo>
                  <a:cubicBezTo>
                    <a:pt x="40" y="23"/>
                    <a:pt x="38" y="22"/>
                    <a:pt x="38" y="23"/>
                  </a:cubicBezTo>
                  <a:cubicBezTo>
                    <a:pt x="37" y="24"/>
                    <a:pt x="36" y="23"/>
                    <a:pt x="34" y="24"/>
                  </a:cubicBezTo>
                  <a:cubicBezTo>
                    <a:pt x="32" y="24"/>
                    <a:pt x="25" y="26"/>
                    <a:pt x="20" y="27"/>
                  </a:cubicBezTo>
                  <a:cubicBezTo>
                    <a:pt x="21" y="22"/>
                    <a:pt x="27" y="23"/>
                    <a:pt x="33" y="23"/>
                  </a:cubicBezTo>
                  <a:cubicBezTo>
                    <a:pt x="33" y="16"/>
                    <a:pt x="28" y="20"/>
                    <a:pt x="26" y="20"/>
                  </a:cubicBezTo>
                  <a:cubicBezTo>
                    <a:pt x="23" y="19"/>
                    <a:pt x="22" y="19"/>
                    <a:pt x="20" y="17"/>
                  </a:cubicBezTo>
                  <a:cubicBezTo>
                    <a:pt x="17" y="16"/>
                    <a:pt x="17" y="19"/>
                    <a:pt x="14" y="20"/>
                  </a:cubicBezTo>
                  <a:cubicBezTo>
                    <a:pt x="12" y="20"/>
                    <a:pt x="12" y="19"/>
                    <a:pt x="10" y="18"/>
                  </a:cubicBezTo>
                  <a:cubicBezTo>
                    <a:pt x="7" y="18"/>
                    <a:pt x="3" y="19"/>
                    <a:pt x="0" y="17"/>
                  </a:cubicBezTo>
                  <a:cubicBezTo>
                    <a:pt x="0" y="15"/>
                    <a:pt x="2" y="15"/>
                    <a:pt x="3" y="14"/>
                  </a:cubicBezTo>
                  <a:cubicBezTo>
                    <a:pt x="3" y="14"/>
                    <a:pt x="4" y="10"/>
                    <a:pt x="5" y="10"/>
                  </a:cubicBezTo>
                  <a:cubicBezTo>
                    <a:pt x="6" y="9"/>
                    <a:pt x="9" y="10"/>
                    <a:pt x="10" y="8"/>
                  </a:cubicBezTo>
                  <a:cubicBezTo>
                    <a:pt x="11" y="8"/>
                    <a:pt x="5" y="7"/>
                    <a:pt x="9" y="6"/>
                  </a:cubicBezTo>
                  <a:cubicBezTo>
                    <a:pt x="10" y="5"/>
                    <a:pt x="11" y="6"/>
                    <a:pt x="12" y="6"/>
                  </a:cubicBezTo>
                  <a:cubicBezTo>
                    <a:pt x="13" y="5"/>
                    <a:pt x="14" y="4"/>
                    <a:pt x="16" y="4"/>
                  </a:cubicBezTo>
                  <a:cubicBezTo>
                    <a:pt x="17" y="4"/>
                    <a:pt x="22" y="5"/>
                    <a:pt x="23" y="6"/>
                  </a:cubicBezTo>
                  <a:cubicBezTo>
                    <a:pt x="24" y="6"/>
                    <a:pt x="23" y="8"/>
                    <a:pt x="24" y="8"/>
                  </a:cubicBezTo>
                  <a:cubicBezTo>
                    <a:pt x="25" y="9"/>
                    <a:pt x="27" y="8"/>
                    <a:pt x="27" y="8"/>
                  </a:cubicBezTo>
                  <a:cubicBezTo>
                    <a:pt x="28" y="10"/>
                    <a:pt x="24" y="13"/>
                    <a:pt x="27" y="13"/>
                  </a:cubicBezTo>
                  <a:cubicBezTo>
                    <a:pt x="28" y="13"/>
                    <a:pt x="29" y="9"/>
                    <a:pt x="31" y="10"/>
                  </a:cubicBezTo>
                  <a:close/>
                </a:path>
              </a:pathLst>
            </a:custGeom>
            <a:solidFill>
              <a:srgbClr val="5F7491"/>
            </a:solidFill>
            <a:ln>
              <a:noFill/>
            </a:ln>
          </p:spPr>
          <p:txBody>
            <a:bodyPr spcFirstLastPara="1" wrap="square" lIns="91425" tIns="45700" rIns="91425" bIns="45700" anchor="t" anchorCtr="0">
              <a:noAutofit/>
            </a:bodyPr>
            <a:lstStyle>
              <a:defPPr marR="0" lvl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</a:defPPr>
              <a:lvl1pPr marR="0" lvl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1pPr>
              <a:lvl2pPr marR="0" lvl="1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2pPr>
              <a:lvl3pPr marR="0" lvl="2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3pPr>
              <a:lvl4pPr marR="0" lvl="3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4pPr>
              <a:lvl5pPr marR="0" lvl="4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5pPr>
              <a:lvl6pPr marR="0" lvl="5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6pPr>
              <a:lvl7pPr marR="0" lvl="6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7pPr>
              <a:lvl8pPr marR="0" lvl="7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8pPr>
              <a:lvl9pPr marR="0" lvl="8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9pPr>
            </a:lstStyle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rgbClr val="000000"/>
                </a:solidFill>
                <a:latin typeface="Century Gothic"/>
                <a:ea typeface="Century Gothic"/>
                <a:cs typeface="Century Gothic"/>
                <a:sym typeface="Century Gothic"/>
              </a:endParaRPr>
            </a:p>
          </p:txBody>
        </p:sp>
        <p:sp>
          <p:nvSpPr>
            <p:cNvPr id="127" name="Google Shape;231;p4">
              <a:extLst>
                <a:ext uri="{FF2B5EF4-FFF2-40B4-BE49-F238E27FC236}">
                  <a16:creationId xmlns:a16="http://schemas.microsoft.com/office/drawing/2014/main" id="{298F98FA-A4B6-4113-9A0B-BC558F612E18}"/>
                </a:ext>
              </a:extLst>
            </p:cNvPr>
            <p:cNvSpPr/>
            <p:nvPr/>
          </p:nvSpPr>
          <p:spPr>
            <a:xfrm>
              <a:off x="901700" y="439738"/>
              <a:ext cx="206375" cy="139700"/>
            </a:xfrm>
            <a:custGeom>
              <a:avLst/>
              <a:gdLst/>
              <a:ahLst/>
              <a:cxnLst/>
              <a:rect l="l" t="t" r="r" b="b"/>
              <a:pathLst>
                <a:path w="55" h="37" extrusionOk="0">
                  <a:moveTo>
                    <a:pt x="7" y="1"/>
                  </a:moveTo>
                  <a:cubicBezTo>
                    <a:pt x="15" y="1"/>
                    <a:pt x="24" y="0"/>
                    <a:pt x="30" y="3"/>
                  </a:cubicBezTo>
                  <a:cubicBezTo>
                    <a:pt x="31" y="3"/>
                    <a:pt x="33" y="2"/>
                    <a:pt x="33" y="3"/>
                  </a:cubicBezTo>
                  <a:cubicBezTo>
                    <a:pt x="35" y="4"/>
                    <a:pt x="37" y="3"/>
                    <a:pt x="39" y="4"/>
                  </a:cubicBezTo>
                  <a:cubicBezTo>
                    <a:pt x="41" y="6"/>
                    <a:pt x="39" y="2"/>
                    <a:pt x="44" y="4"/>
                  </a:cubicBezTo>
                  <a:cubicBezTo>
                    <a:pt x="45" y="4"/>
                    <a:pt x="45" y="5"/>
                    <a:pt x="46" y="5"/>
                  </a:cubicBezTo>
                  <a:cubicBezTo>
                    <a:pt x="47" y="5"/>
                    <a:pt x="55" y="7"/>
                    <a:pt x="54" y="11"/>
                  </a:cubicBezTo>
                  <a:cubicBezTo>
                    <a:pt x="50" y="12"/>
                    <a:pt x="45" y="12"/>
                    <a:pt x="42" y="14"/>
                  </a:cubicBezTo>
                  <a:cubicBezTo>
                    <a:pt x="40" y="14"/>
                    <a:pt x="41" y="16"/>
                    <a:pt x="40" y="17"/>
                  </a:cubicBezTo>
                  <a:cubicBezTo>
                    <a:pt x="40" y="17"/>
                    <a:pt x="38" y="14"/>
                    <a:pt x="37" y="15"/>
                  </a:cubicBezTo>
                  <a:cubicBezTo>
                    <a:pt x="38" y="15"/>
                    <a:pt x="36" y="17"/>
                    <a:pt x="36" y="17"/>
                  </a:cubicBezTo>
                  <a:cubicBezTo>
                    <a:pt x="36" y="17"/>
                    <a:pt x="37" y="18"/>
                    <a:pt x="37" y="18"/>
                  </a:cubicBezTo>
                  <a:cubicBezTo>
                    <a:pt x="37" y="19"/>
                    <a:pt x="35" y="18"/>
                    <a:pt x="35" y="19"/>
                  </a:cubicBezTo>
                  <a:cubicBezTo>
                    <a:pt x="34" y="20"/>
                    <a:pt x="35" y="22"/>
                    <a:pt x="35" y="22"/>
                  </a:cubicBezTo>
                  <a:cubicBezTo>
                    <a:pt x="34" y="23"/>
                    <a:pt x="32" y="22"/>
                    <a:pt x="32" y="22"/>
                  </a:cubicBezTo>
                  <a:cubicBezTo>
                    <a:pt x="31" y="23"/>
                    <a:pt x="31" y="25"/>
                    <a:pt x="29" y="25"/>
                  </a:cubicBezTo>
                  <a:cubicBezTo>
                    <a:pt x="29" y="27"/>
                    <a:pt x="29" y="29"/>
                    <a:pt x="29" y="31"/>
                  </a:cubicBezTo>
                  <a:cubicBezTo>
                    <a:pt x="22" y="30"/>
                    <a:pt x="23" y="37"/>
                    <a:pt x="12" y="35"/>
                  </a:cubicBezTo>
                  <a:cubicBezTo>
                    <a:pt x="14" y="26"/>
                    <a:pt x="5" y="28"/>
                    <a:pt x="0" y="26"/>
                  </a:cubicBezTo>
                  <a:cubicBezTo>
                    <a:pt x="0" y="25"/>
                    <a:pt x="3" y="25"/>
                    <a:pt x="4" y="24"/>
                  </a:cubicBezTo>
                  <a:cubicBezTo>
                    <a:pt x="4" y="23"/>
                    <a:pt x="1" y="20"/>
                    <a:pt x="5" y="21"/>
                  </a:cubicBezTo>
                  <a:cubicBezTo>
                    <a:pt x="5" y="18"/>
                    <a:pt x="3" y="18"/>
                    <a:pt x="4" y="15"/>
                  </a:cubicBezTo>
                  <a:cubicBezTo>
                    <a:pt x="6" y="17"/>
                    <a:pt x="6" y="16"/>
                    <a:pt x="7" y="14"/>
                  </a:cubicBezTo>
                  <a:cubicBezTo>
                    <a:pt x="7" y="12"/>
                    <a:pt x="9" y="12"/>
                    <a:pt x="9" y="8"/>
                  </a:cubicBezTo>
                  <a:cubicBezTo>
                    <a:pt x="10" y="4"/>
                    <a:pt x="5" y="6"/>
                    <a:pt x="7" y="1"/>
                  </a:cubicBezTo>
                  <a:close/>
                </a:path>
              </a:pathLst>
            </a:custGeom>
            <a:solidFill>
              <a:srgbClr val="5F7491"/>
            </a:solidFill>
            <a:ln>
              <a:noFill/>
            </a:ln>
          </p:spPr>
          <p:txBody>
            <a:bodyPr spcFirstLastPara="1" wrap="square" lIns="91425" tIns="45700" rIns="91425" bIns="45700" anchor="t" anchorCtr="0">
              <a:noAutofit/>
            </a:bodyPr>
            <a:lstStyle>
              <a:defPPr marR="0" lvl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</a:defPPr>
              <a:lvl1pPr marR="0" lvl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1pPr>
              <a:lvl2pPr marR="0" lvl="1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2pPr>
              <a:lvl3pPr marR="0" lvl="2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3pPr>
              <a:lvl4pPr marR="0" lvl="3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4pPr>
              <a:lvl5pPr marR="0" lvl="4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5pPr>
              <a:lvl6pPr marR="0" lvl="5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6pPr>
              <a:lvl7pPr marR="0" lvl="6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7pPr>
              <a:lvl8pPr marR="0" lvl="7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8pPr>
              <a:lvl9pPr marR="0" lvl="8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9pPr>
            </a:lstStyle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rgbClr val="000000"/>
                </a:solidFill>
                <a:latin typeface="Century Gothic"/>
                <a:ea typeface="Century Gothic"/>
                <a:cs typeface="Century Gothic"/>
                <a:sym typeface="Century Gothic"/>
              </a:endParaRPr>
            </a:p>
          </p:txBody>
        </p:sp>
        <p:sp>
          <p:nvSpPr>
            <p:cNvPr id="128" name="Google Shape;232;p4">
              <a:extLst>
                <a:ext uri="{FF2B5EF4-FFF2-40B4-BE49-F238E27FC236}">
                  <a16:creationId xmlns:a16="http://schemas.microsoft.com/office/drawing/2014/main" id="{C866CEFB-B7E8-45C7-B93B-643EE401ED3C}"/>
                </a:ext>
              </a:extLst>
            </p:cNvPr>
            <p:cNvSpPr/>
            <p:nvPr/>
          </p:nvSpPr>
          <p:spPr>
            <a:xfrm>
              <a:off x="1314450" y="469900"/>
              <a:ext cx="46038" cy="34925"/>
            </a:xfrm>
            <a:custGeom>
              <a:avLst/>
              <a:gdLst/>
              <a:ahLst/>
              <a:cxnLst/>
              <a:rect l="l" t="t" r="r" b="b"/>
              <a:pathLst>
                <a:path w="12" h="9" extrusionOk="0">
                  <a:moveTo>
                    <a:pt x="2" y="0"/>
                  </a:moveTo>
                  <a:cubicBezTo>
                    <a:pt x="5" y="0"/>
                    <a:pt x="7" y="0"/>
                    <a:pt x="10" y="0"/>
                  </a:cubicBezTo>
                  <a:cubicBezTo>
                    <a:pt x="10" y="3"/>
                    <a:pt x="12" y="3"/>
                    <a:pt x="12" y="6"/>
                  </a:cubicBezTo>
                  <a:cubicBezTo>
                    <a:pt x="9" y="5"/>
                    <a:pt x="9" y="7"/>
                    <a:pt x="9" y="9"/>
                  </a:cubicBezTo>
                  <a:cubicBezTo>
                    <a:pt x="7" y="7"/>
                    <a:pt x="5" y="4"/>
                    <a:pt x="0" y="4"/>
                  </a:cubicBezTo>
                  <a:cubicBezTo>
                    <a:pt x="1" y="3"/>
                    <a:pt x="2" y="2"/>
                    <a:pt x="2" y="0"/>
                  </a:cubicBezTo>
                  <a:close/>
                </a:path>
              </a:pathLst>
            </a:custGeom>
            <a:solidFill>
              <a:srgbClr val="5F7491"/>
            </a:solidFill>
            <a:ln>
              <a:noFill/>
            </a:ln>
          </p:spPr>
          <p:txBody>
            <a:bodyPr spcFirstLastPara="1" wrap="square" lIns="91425" tIns="45700" rIns="91425" bIns="45700" anchor="t" anchorCtr="0">
              <a:noAutofit/>
            </a:bodyPr>
            <a:lstStyle>
              <a:defPPr marR="0" lvl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</a:defPPr>
              <a:lvl1pPr marR="0" lvl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1pPr>
              <a:lvl2pPr marR="0" lvl="1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2pPr>
              <a:lvl3pPr marR="0" lvl="2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3pPr>
              <a:lvl4pPr marR="0" lvl="3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4pPr>
              <a:lvl5pPr marR="0" lvl="4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5pPr>
              <a:lvl6pPr marR="0" lvl="5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6pPr>
              <a:lvl7pPr marR="0" lvl="6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7pPr>
              <a:lvl8pPr marR="0" lvl="7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8pPr>
              <a:lvl9pPr marR="0" lvl="8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9pPr>
            </a:lstStyle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rgbClr val="000000"/>
                </a:solidFill>
                <a:latin typeface="Century Gothic"/>
                <a:ea typeface="Century Gothic"/>
                <a:cs typeface="Century Gothic"/>
                <a:sym typeface="Century Gothic"/>
              </a:endParaRPr>
            </a:p>
          </p:txBody>
        </p:sp>
        <p:sp>
          <p:nvSpPr>
            <p:cNvPr id="129" name="Google Shape;233;p4">
              <a:extLst>
                <a:ext uri="{FF2B5EF4-FFF2-40B4-BE49-F238E27FC236}">
                  <a16:creationId xmlns:a16="http://schemas.microsoft.com/office/drawing/2014/main" id="{C5779E98-7AB1-48CB-BFD3-C2D6E80244C7}"/>
                </a:ext>
              </a:extLst>
            </p:cNvPr>
            <p:cNvSpPr/>
            <p:nvPr/>
          </p:nvSpPr>
          <p:spPr>
            <a:xfrm>
              <a:off x="1544637" y="455613"/>
              <a:ext cx="104775" cy="74613"/>
            </a:xfrm>
            <a:custGeom>
              <a:avLst/>
              <a:gdLst/>
              <a:ahLst/>
              <a:cxnLst/>
              <a:rect l="l" t="t" r="r" b="b"/>
              <a:pathLst>
                <a:path w="28" h="20" extrusionOk="0">
                  <a:moveTo>
                    <a:pt x="25" y="1"/>
                  </a:moveTo>
                  <a:cubicBezTo>
                    <a:pt x="28" y="1"/>
                    <a:pt x="26" y="6"/>
                    <a:pt x="26" y="8"/>
                  </a:cubicBezTo>
                  <a:cubicBezTo>
                    <a:pt x="24" y="8"/>
                    <a:pt x="24" y="9"/>
                    <a:pt x="24" y="11"/>
                  </a:cubicBezTo>
                  <a:cubicBezTo>
                    <a:pt x="19" y="9"/>
                    <a:pt x="18" y="16"/>
                    <a:pt x="17" y="13"/>
                  </a:cubicBezTo>
                  <a:cubicBezTo>
                    <a:pt x="13" y="15"/>
                    <a:pt x="11" y="19"/>
                    <a:pt x="5" y="20"/>
                  </a:cubicBezTo>
                  <a:cubicBezTo>
                    <a:pt x="4" y="18"/>
                    <a:pt x="4" y="16"/>
                    <a:pt x="4" y="14"/>
                  </a:cubicBezTo>
                  <a:cubicBezTo>
                    <a:pt x="3" y="13"/>
                    <a:pt x="2" y="13"/>
                    <a:pt x="1" y="11"/>
                  </a:cubicBezTo>
                  <a:cubicBezTo>
                    <a:pt x="0" y="9"/>
                    <a:pt x="2" y="6"/>
                    <a:pt x="1" y="4"/>
                  </a:cubicBezTo>
                  <a:cubicBezTo>
                    <a:pt x="4" y="5"/>
                    <a:pt x="4" y="3"/>
                    <a:pt x="4" y="1"/>
                  </a:cubicBezTo>
                  <a:cubicBezTo>
                    <a:pt x="6" y="1"/>
                    <a:pt x="8" y="2"/>
                    <a:pt x="8" y="0"/>
                  </a:cubicBezTo>
                  <a:cubicBezTo>
                    <a:pt x="10" y="3"/>
                    <a:pt x="17" y="0"/>
                    <a:pt x="19" y="3"/>
                  </a:cubicBezTo>
                  <a:cubicBezTo>
                    <a:pt x="22" y="3"/>
                    <a:pt x="25" y="3"/>
                    <a:pt x="25" y="1"/>
                  </a:cubicBezTo>
                  <a:close/>
                </a:path>
              </a:pathLst>
            </a:custGeom>
            <a:solidFill>
              <a:srgbClr val="5F7491"/>
            </a:solidFill>
            <a:ln>
              <a:noFill/>
            </a:ln>
          </p:spPr>
          <p:txBody>
            <a:bodyPr spcFirstLastPara="1" wrap="square" lIns="91425" tIns="45700" rIns="91425" bIns="45700" anchor="t" anchorCtr="0">
              <a:noAutofit/>
            </a:bodyPr>
            <a:lstStyle>
              <a:defPPr marR="0" lvl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</a:defPPr>
              <a:lvl1pPr marR="0" lvl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1pPr>
              <a:lvl2pPr marR="0" lvl="1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2pPr>
              <a:lvl3pPr marR="0" lvl="2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3pPr>
              <a:lvl4pPr marR="0" lvl="3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4pPr>
              <a:lvl5pPr marR="0" lvl="4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5pPr>
              <a:lvl6pPr marR="0" lvl="5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6pPr>
              <a:lvl7pPr marR="0" lvl="6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7pPr>
              <a:lvl8pPr marR="0" lvl="7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8pPr>
              <a:lvl9pPr marR="0" lvl="8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9pPr>
            </a:lstStyle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rgbClr val="000000"/>
                </a:solidFill>
                <a:latin typeface="Century Gothic"/>
                <a:ea typeface="Century Gothic"/>
                <a:cs typeface="Century Gothic"/>
                <a:sym typeface="Century Gothic"/>
              </a:endParaRPr>
            </a:p>
          </p:txBody>
        </p:sp>
        <p:sp>
          <p:nvSpPr>
            <p:cNvPr id="130" name="Google Shape;234;p4">
              <a:extLst>
                <a:ext uri="{FF2B5EF4-FFF2-40B4-BE49-F238E27FC236}">
                  <a16:creationId xmlns:a16="http://schemas.microsoft.com/office/drawing/2014/main" id="{BDF00353-B946-4F43-932D-A6425E10EE6D}"/>
                </a:ext>
              </a:extLst>
            </p:cNvPr>
            <p:cNvSpPr/>
            <p:nvPr/>
          </p:nvSpPr>
          <p:spPr>
            <a:xfrm>
              <a:off x="3079750" y="744538"/>
              <a:ext cx="225425" cy="109538"/>
            </a:xfrm>
            <a:custGeom>
              <a:avLst/>
              <a:gdLst/>
              <a:ahLst/>
              <a:cxnLst/>
              <a:rect l="l" t="t" r="r" b="b"/>
              <a:pathLst>
                <a:path w="60" h="29" extrusionOk="0">
                  <a:moveTo>
                    <a:pt x="44" y="0"/>
                  </a:moveTo>
                  <a:cubicBezTo>
                    <a:pt x="45" y="0"/>
                    <a:pt x="47" y="2"/>
                    <a:pt x="49" y="3"/>
                  </a:cubicBezTo>
                  <a:cubicBezTo>
                    <a:pt x="50" y="3"/>
                    <a:pt x="53" y="4"/>
                    <a:pt x="54" y="4"/>
                  </a:cubicBezTo>
                  <a:cubicBezTo>
                    <a:pt x="54" y="4"/>
                    <a:pt x="52" y="7"/>
                    <a:pt x="52" y="7"/>
                  </a:cubicBezTo>
                  <a:cubicBezTo>
                    <a:pt x="52" y="10"/>
                    <a:pt x="56" y="12"/>
                    <a:pt x="59" y="11"/>
                  </a:cubicBezTo>
                  <a:cubicBezTo>
                    <a:pt x="60" y="15"/>
                    <a:pt x="59" y="17"/>
                    <a:pt x="55" y="20"/>
                  </a:cubicBezTo>
                  <a:cubicBezTo>
                    <a:pt x="54" y="21"/>
                    <a:pt x="52" y="20"/>
                    <a:pt x="51" y="21"/>
                  </a:cubicBezTo>
                  <a:cubicBezTo>
                    <a:pt x="48" y="23"/>
                    <a:pt x="49" y="23"/>
                    <a:pt x="45" y="24"/>
                  </a:cubicBezTo>
                  <a:cubicBezTo>
                    <a:pt x="45" y="24"/>
                    <a:pt x="41" y="25"/>
                    <a:pt x="41" y="25"/>
                  </a:cubicBezTo>
                  <a:cubicBezTo>
                    <a:pt x="40" y="26"/>
                    <a:pt x="40" y="26"/>
                    <a:pt x="38" y="27"/>
                  </a:cubicBezTo>
                  <a:cubicBezTo>
                    <a:pt x="37" y="27"/>
                    <a:pt x="26" y="29"/>
                    <a:pt x="21" y="28"/>
                  </a:cubicBezTo>
                  <a:cubicBezTo>
                    <a:pt x="21" y="28"/>
                    <a:pt x="21" y="27"/>
                    <a:pt x="20" y="27"/>
                  </a:cubicBezTo>
                  <a:cubicBezTo>
                    <a:pt x="18" y="27"/>
                    <a:pt x="17" y="24"/>
                    <a:pt x="14" y="24"/>
                  </a:cubicBezTo>
                  <a:cubicBezTo>
                    <a:pt x="13" y="24"/>
                    <a:pt x="13" y="22"/>
                    <a:pt x="12" y="23"/>
                  </a:cubicBezTo>
                  <a:cubicBezTo>
                    <a:pt x="12" y="21"/>
                    <a:pt x="13" y="21"/>
                    <a:pt x="14" y="21"/>
                  </a:cubicBezTo>
                  <a:cubicBezTo>
                    <a:pt x="14" y="19"/>
                    <a:pt x="11" y="20"/>
                    <a:pt x="10" y="18"/>
                  </a:cubicBezTo>
                  <a:cubicBezTo>
                    <a:pt x="9" y="16"/>
                    <a:pt x="11" y="14"/>
                    <a:pt x="10" y="10"/>
                  </a:cubicBezTo>
                  <a:cubicBezTo>
                    <a:pt x="5" y="8"/>
                    <a:pt x="5" y="15"/>
                    <a:pt x="2" y="11"/>
                  </a:cubicBezTo>
                  <a:cubicBezTo>
                    <a:pt x="0" y="7"/>
                    <a:pt x="6" y="10"/>
                    <a:pt x="5" y="6"/>
                  </a:cubicBezTo>
                  <a:cubicBezTo>
                    <a:pt x="10" y="7"/>
                    <a:pt x="9" y="6"/>
                    <a:pt x="16" y="6"/>
                  </a:cubicBezTo>
                  <a:cubicBezTo>
                    <a:pt x="17" y="9"/>
                    <a:pt x="20" y="8"/>
                    <a:pt x="17" y="11"/>
                  </a:cubicBezTo>
                  <a:cubicBezTo>
                    <a:pt x="21" y="12"/>
                    <a:pt x="22" y="9"/>
                    <a:pt x="21" y="6"/>
                  </a:cubicBezTo>
                  <a:cubicBezTo>
                    <a:pt x="22" y="8"/>
                    <a:pt x="34" y="2"/>
                    <a:pt x="30" y="9"/>
                  </a:cubicBezTo>
                  <a:cubicBezTo>
                    <a:pt x="33" y="10"/>
                    <a:pt x="32" y="6"/>
                    <a:pt x="33" y="6"/>
                  </a:cubicBezTo>
                  <a:cubicBezTo>
                    <a:pt x="35" y="4"/>
                    <a:pt x="38" y="5"/>
                    <a:pt x="41" y="4"/>
                  </a:cubicBezTo>
                  <a:cubicBezTo>
                    <a:pt x="43" y="4"/>
                    <a:pt x="44" y="2"/>
                    <a:pt x="44" y="0"/>
                  </a:cubicBezTo>
                  <a:close/>
                </a:path>
              </a:pathLst>
            </a:custGeom>
            <a:solidFill>
              <a:srgbClr val="5F7491"/>
            </a:solidFill>
            <a:ln>
              <a:noFill/>
            </a:ln>
          </p:spPr>
          <p:txBody>
            <a:bodyPr spcFirstLastPara="1" wrap="square" lIns="91425" tIns="45700" rIns="91425" bIns="45700" anchor="t" anchorCtr="0">
              <a:noAutofit/>
            </a:bodyPr>
            <a:lstStyle>
              <a:defPPr marR="0" lvl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</a:defPPr>
              <a:lvl1pPr marR="0" lvl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1pPr>
              <a:lvl2pPr marR="0" lvl="1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2pPr>
              <a:lvl3pPr marR="0" lvl="2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3pPr>
              <a:lvl4pPr marR="0" lvl="3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4pPr>
              <a:lvl5pPr marR="0" lvl="4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5pPr>
              <a:lvl6pPr marR="0" lvl="5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6pPr>
              <a:lvl7pPr marR="0" lvl="6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7pPr>
              <a:lvl8pPr marR="0" lvl="7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8pPr>
              <a:lvl9pPr marR="0" lvl="8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9pPr>
            </a:lstStyle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rgbClr val="000000"/>
                </a:solidFill>
                <a:latin typeface="Century Gothic"/>
                <a:ea typeface="Century Gothic"/>
                <a:cs typeface="Century Gothic"/>
                <a:sym typeface="Century Gothic"/>
              </a:endParaRPr>
            </a:p>
          </p:txBody>
        </p:sp>
        <p:sp>
          <p:nvSpPr>
            <p:cNvPr id="131" name="Google Shape;235;p4">
              <a:extLst>
                <a:ext uri="{FF2B5EF4-FFF2-40B4-BE49-F238E27FC236}">
                  <a16:creationId xmlns:a16="http://schemas.microsoft.com/office/drawing/2014/main" id="{BECCAFA5-8590-4FD3-B8A2-F33223B7B2EC}"/>
                </a:ext>
              </a:extLst>
            </p:cNvPr>
            <p:cNvSpPr/>
            <p:nvPr/>
          </p:nvSpPr>
          <p:spPr>
            <a:xfrm>
              <a:off x="1728787" y="771525"/>
              <a:ext cx="134938" cy="93663"/>
            </a:xfrm>
            <a:custGeom>
              <a:avLst/>
              <a:gdLst/>
              <a:ahLst/>
              <a:cxnLst/>
              <a:rect l="l" t="t" r="r" b="b"/>
              <a:pathLst>
                <a:path w="36" h="25" extrusionOk="0">
                  <a:moveTo>
                    <a:pt x="10" y="0"/>
                  </a:moveTo>
                  <a:cubicBezTo>
                    <a:pt x="12" y="4"/>
                    <a:pt x="19" y="2"/>
                    <a:pt x="18" y="9"/>
                  </a:cubicBezTo>
                  <a:cubicBezTo>
                    <a:pt x="19" y="10"/>
                    <a:pt x="21" y="7"/>
                    <a:pt x="21" y="7"/>
                  </a:cubicBezTo>
                  <a:cubicBezTo>
                    <a:pt x="23" y="8"/>
                    <a:pt x="22" y="11"/>
                    <a:pt x="25" y="11"/>
                  </a:cubicBezTo>
                  <a:cubicBezTo>
                    <a:pt x="27" y="11"/>
                    <a:pt x="29" y="16"/>
                    <a:pt x="31" y="18"/>
                  </a:cubicBezTo>
                  <a:cubicBezTo>
                    <a:pt x="35" y="17"/>
                    <a:pt x="34" y="17"/>
                    <a:pt x="36" y="20"/>
                  </a:cubicBezTo>
                  <a:cubicBezTo>
                    <a:pt x="33" y="23"/>
                    <a:pt x="24" y="20"/>
                    <a:pt x="18" y="21"/>
                  </a:cubicBezTo>
                  <a:cubicBezTo>
                    <a:pt x="16" y="23"/>
                    <a:pt x="12" y="23"/>
                    <a:pt x="11" y="25"/>
                  </a:cubicBezTo>
                  <a:cubicBezTo>
                    <a:pt x="8" y="23"/>
                    <a:pt x="6" y="20"/>
                    <a:pt x="0" y="21"/>
                  </a:cubicBezTo>
                  <a:cubicBezTo>
                    <a:pt x="0" y="20"/>
                    <a:pt x="2" y="20"/>
                    <a:pt x="3" y="20"/>
                  </a:cubicBezTo>
                  <a:cubicBezTo>
                    <a:pt x="1" y="18"/>
                    <a:pt x="1" y="17"/>
                    <a:pt x="4" y="17"/>
                  </a:cubicBezTo>
                  <a:cubicBezTo>
                    <a:pt x="1" y="12"/>
                    <a:pt x="4" y="10"/>
                    <a:pt x="4" y="4"/>
                  </a:cubicBezTo>
                  <a:cubicBezTo>
                    <a:pt x="7" y="4"/>
                    <a:pt x="10" y="4"/>
                    <a:pt x="10" y="0"/>
                  </a:cubicBezTo>
                  <a:close/>
                </a:path>
              </a:pathLst>
            </a:custGeom>
            <a:solidFill>
              <a:srgbClr val="5F7491"/>
            </a:solidFill>
            <a:ln>
              <a:noFill/>
            </a:ln>
          </p:spPr>
          <p:txBody>
            <a:bodyPr spcFirstLastPara="1" wrap="square" lIns="91425" tIns="45700" rIns="91425" bIns="45700" anchor="t" anchorCtr="0">
              <a:noAutofit/>
            </a:bodyPr>
            <a:lstStyle>
              <a:defPPr marR="0" lvl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</a:defPPr>
              <a:lvl1pPr marR="0" lvl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1pPr>
              <a:lvl2pPr marR="0" lvl="1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2pPr>
              <a:lvl3pPr marR="0" lvl="2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3pPr>
              <a:lvl4pPr marR="0" lvl="3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4pPr>
              <a:lvl5pPr marR="0" lvl="4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5pPr>
              <a:lvl6pPr marR="0" lvl="5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6pPr>
              <a:lvl7pPr marR="0" lvl="6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7pPr>
              <a:lvl8pPr marR="0" lvl="7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8pPr>
              <a:lvl9pPr marR="0" lvl="8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9pPr>
            </a:lstStyle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rgbClr val="000000"/>
                </a:solidFill>
                <a:latin typeface="Century Gothic"/>
                <a:ea typeface="Century Gothic"/>
                <a:cs typeface="Century Gothic"/>
                <a:sym typeface="Century Gothic"/>
              </a:endParaRPr>
            </a:p>
          </p:txBody>
        </p:sp>
        <p:sp>
          <p:nvSpPr>
            <p:cNvPr id="132" name="Google Shape;236;p4">
              <a:extLst>
                <a:ext uri="{FF2B5EF4-FFF2-40B4-BE49-F238E27FC236}">
                  <a16:creationId xmlns:a16="http://schemas.microsoft.com/office/drawing/2014/main" id="{E490D2DE-F69A-4C4D-A0A9-5124494E8F0F}"/>
                </a:ext>
              </a:extLst>
            </p:cNvPr>
            <p:cNvSpPr/>
            <p:nvPr/>
          </p:nvSpPr>
          <p:spPr>
            <a:xfrm>
              <a:off x="5648325" y="2324100"/>
              <a:ext cx="225425" cy="241300"/>
            </a:xfrm>
            <a:custGeom>
              <a:avLst/>
              <a:gdLst/>
              <a:ahLst/>
              <a:cxnLst/>
              <a:rect l="l" t="t" r="r" b="b"/>
              <a:pathLst>
                <a:path w="60" h="64" extrusionOk="0">
                  <a:moveTo>
                    <a:pt x="5" y="9"/>
                  </a:moveTo>
                  <a:cubicBezTo>
                    <a:pt x="5" y="8"/>
                    <a:pt x="3" y="9"/>
                    <a:pt x="2" y="8"/>
                  </a:cubicBezTo>
                  <a:cubicBezTo>
                    <a:pt x="1" y="7"/>
                    <a:pt x="2" y="3"/>
                    <a:pt x="0" y="4"/>
                  </a:cubicBezTo>
                  <a:cubicBezTo>
                    <a:pt x="3" y="0"/>
                    <a:pt x="6" y="5"/>
                    <a:pt x="11" y="2"/>
                  </a:cubicBezTo>
                  <a:cubicBezTo>
                    <a:pt x="10" y="6"/>
                    <a:pt x="15" y="4"/>
                    <a:pt x="16" y="5"/>
                  </a:cubicBezTo>
                  <a:cubicBezTo>
                    <a:pt x="17" y="5"/>
                    <a:pt x="16" y="8"/>
                    <a:pt x="16" y="8"/>
                  </a:cubicBezTo>
                  <a:cubicBezTo>
                    <a:pt x="18" y="9"/>
                    <a:pt x="20" y="8"/>
                    <a:pt x="19" y="11"/>
                  </a:cubicBezTo>
                  <a:cubicBezTo>
                    <a:pt x="23" y="10"/>
                    <a:pt x="22" y="13"/>
                    <a:pt x="25" y="14"/>
                  </a:cubicBezTo>
                  <a:cubicBezTo>
                    <a:pt x="27" y="14"/>
                    <a:pt x="31" y="22"/>
                    <a:pt x="35" y="22"/>
                  </a:cubicBezTo>
                  <a:cubicBezTo>
                    <a:pt x="38" y="22"/>
                    <a:pt x="36" y="25"/>
                    <a:pt x="37" y="26"/>
                  </a:cubicBezTo>
                  <a:cubicBezTo>
                    <a:pt x="38" y="27"/>
                    <a:pt x="41" y="27"/>
                    <a:pt x="42" y="28"/>
                  </a:cubicBezTo>
                  <a:cubicBezTo>
                    <a:pt x="42" y="28"/>
                    <a:pt x="44" y="30"/>
                    <a:pt x="44" y="30"/>
                  </a:cubicBezTo>
                  <a:cubicBezTo>
                    <a:pt x="45" y="31"/>
                    <a:pt x="44" y="33"/>
                    <a:pt x="44" y="33"/>
                  </a:cubicBezTo>
                  <a:cubicBezTo>
                    <a:pt x="45" y="34"/>
                    <a:pt x="46" y="35"/>
                    <a:pt x="47" y="36"/>
                  </a:cubicBezTo>
                  <a:cubicBezTo>
                    <a:pt x="48" y="37"/>
                    <a:pt x="49" y="40"/>
                    <a:pt x="51" y="40"/>
                  </a:cubicBezTo>
                  <a:cubicBezTo>
                    <a:pt x="52" y="40"/>
                    <a:pt x="54" y="43"/>
                    <a:pt x="54" y="43"/>
                  </a:cubicBezTo>
                  <a:cubicBezTo>
                    <a:pt x="56" y="44"/>
                    <a:pt x="55" y="50"/>
                    <a:pt x="57" y="50"/>
                  </a:cubicBezTo>
                  <a:cubicBezTo>
                    <a:pt x="59" y="50"/>
                    <a:pt x="59" y="54"/>
                    <a:pt x="58" y="56"/>
                  </a:cubicBezTo>
                  <a:cubicBezTo>
                    <a:pt x="58" y="58"/>
                    <a:pt x="55" y="60"/>
                    <a:pt x="60" y="60"/>
                  </a:cubicBezTo>
                  <a:cubicBezTo>
                    <a:pt x="59" y="64"/>
                    <a:pt x="55" y="62"/>
                    <a:pt x="53" y="61"/>
                  </a:cubicBezTo>
                  <a:cubicBezTo>
                    <a:pt x="51" y="61"/>
                    <a:pt x="49" y="62"/>
                    <a:pt x="47" y="61"/>
                  </a:cubicBezTo>
                  <a:cubicBezTo>
                    <a:pt x="47" y="61"/>
                    <a:pt x="48" y="59"/>
                    <a:pt x="47" y="58"/>
                  </a:cubicBezTo>
                  <a:cubicBezTo>
                    <a:pt x="47" y="58"/>
                    <a:pt x="45" y="59"/>
                    <a:pt x="44" y="58"/>
                  </a:cubicBezTo>
                  <a:cubicBezTo>
                    <a:pt x="43" y="57"/>
                    <a:pt x="41" y="53"/>
                    <a:pt x="37" y="53"/>
                  </a:cubicBezTo>
                  <a:cubicBezTo>
                    <a:pt x="38" y="52"/>
                    <a:pt x="39" y="51"/>
                    <a:pt x="39" y="50"/>
                  </a:cubicBezTo>
                  <a:cubicBezTo>
                    <a:pt x="39" y="48"/>
                    <a:pt x="37" y="49"/>
                    <a:pt x="37" y="50"/>
                  </a:cubicBezTo>
                  <a:cubicBezTo>
                    <a:pt x="36" y="50"/>
                    <a:pt x="37" y="48"/>
                    <a:pt x="36" y="47"/>
                  </a:cubicBezTo>
                  <a:cubicBezTo>
                    <a:pt x="35" y="47"/>
                    <a:pt x="34" y="48"/>
                    <a:pt x="33" y="47"/>
                  </a:cubicBezTo>
                  <a:cubicBezTo>
                    <a:pt x="31" y="45"/>
                    <a:pt x="31" y="42"/>
                    <a:pt x="28" y="42"/>
                  </a:cubicBezTo>
                  <a:cubicBezTo>
                    <a:pt x="29" y="36"/>
                    <a:pt x="25" y="36"/>
                    <a:pt x="25" y="32"/>
                  </a:cubicBezTo>
                  <a:cubicBezTo>
                    <a:pt x="23" y="32"/>
                    <a:pt x="24" y="34"/>
                    <a:pt x="23" y="35"/>
                  </a:cubicBezTo>
                  <a:cubicBezTo>
                    <a:pt x="21" y="33"/>
                    <a:pt x="22" y="30"/>
                    <a:pt x="21" y="28"/>
                  </a:cubicBezTo>
                  <a:cubicBezTo>
                    <a:pt x="20" y="27"/>
                    <a:pt x="18" y="25"/>
                    <a:pt x="18" y="25"/>
                  </a:cubicBezTo>
                  <a:cubicBezTo>
                    <a:pt x="17" y="24"/>
                    <a:pt x="17" y="23"/>
                    <a:pt x="15" y="23"/>
                  </a:cubicBezTo>
                  <a:cubicBezTo>
                    <a:pt x="16" y="20"/>
                    <a:pt x="14" y="20"/>
                    <a:pt x="14" y="18"/>
                  </a:cubicBezTo>
                  <a:cubicBezTo>
                    <a:pt x="13" y="16"/>
                    <a:pt x="11" y="16"/>
                    <a:pt x="9" y="15"/>
                  </a:cubicBezTo>
                  <a:cubicBezTo>
                    <a:pt x="9" y="15"/>
                    <a:pt x="6" y="12"/>
                    <a:pt x="7" y="12"/>
                  </a:cubicBezTo>
                  <a:cubicBezTo>
                    <a:pt x="6" y="9"/>
                    <a:pt x="10" y="7"/>
                    <a:pt x="5" y="9"/>
                  </a:cubicBezTo>
                  <a:close/>
                </a:path>
              </a:pathLst>
            </a:custGeom>
            <a:solidFill>
              <a:srgbClr val="5F7491"/>
            </a:solidFill>
            <a:ln>
              <a:noFill/>
            </a:ln>
          </p:spPr>
          <p:txBody>
            <a:bodyPr spcFirstLastPara="1" wrap="square" lIns="91425" tIns="45700" rIns="91425" bIns="45700" anchor="t" anchorCtr="0">
              <a:noAutofit/>
            </a:bodyPr>
            <a:lstStyle>
              <a:defPPr marR="0" lvl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</a:defPPr>
              <a:lvl1pPr marR="0" lvl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1pPr>
              <a:lvl2pPr marR="0" lvl="1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2pPr>
              <a:lvl3pPr marR="0" lvl="2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3pPr>
              <a:lvl4pPr marR="0" lvl="3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4pPr>
              <a:lvl5pPr marR="0" lvl="4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5pPr>
              <a:lvl6pPr marR="0" lvl="5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6pPr>
              <a:lvl7pPr marR="0" lvl="6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7pPr>
              <a:lvl8pPr marR="0" lvl="7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8pPr>
              <a:lvl9pPr marR="0" lvl="8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9pPr>
            </a:lstStyle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rgbClr val="000000"/>
                </a:solidFill>
                <a:latin typeface="Century Gothic"/>
                <a:ea typeface="Century Gothic"/>
                <a:cs typeface="Century Gothic"/>
                <a:sym typeface="Century Gothic"/>
              </a:endParaRPr>
            </a:p>
          </p:txBody>
        </p:sp>
        <p:sp>
          <p:nvSpPr>
            <p:cNvPr id="133" name="Google Shape;237;p4">
              <a:extLst>
                <a:ext uri="{FF2B5EF4-FFF2-40B4-BE49-F238E27FC236}">
                  <a16:creationId xmlns:a16="http://schemas.microsoft.com/office/drawing/2014/main" id="{35B1414F-1D39-4096-90F1-6055A8A16C4E}"/>
                </a:ext>
              </a:extLst>
            </p:cNvPr>
            <p:cNvSpPr/>
            <p:nvPr/>
          </p:nvSpPr>
          <p:spPr>
            <a:xfrm>
              <a:off x="4529137" y="2703513"/>
              <a:ext cx="161925" cy="293688"/>
            </a:xfrm>
            <a:custGeom>
              <a:avLst/>
              <a:gdLst/>
              <a:ahLst/>
              <a:cxnLst/>
              <a:rect l="l" t="t" r="r" b="b"/>
              <a:pathLst>
                <a:path w="43" h="78" extrusionOk="0">
                  <a:moveTo>
                    <a:pt x="32" y="0"/>
                  </a:moveTo>
                  <a:cubicBezTo>
                    <a:pt x="34" y="1"/>
                    <a:pt x="36" y="1"/>
                    <a:pt x="38" y="1"/>
                  </a:cubicBezTo>
                  <a:cubicBezTo>
                    <a:pt x="36" y="8"/>
                    <a:pt x="43" y="21"/>
                    <a:pt x="35" y="26"/>
                  </a:cubicBezTo>
                  <a:cubicBezTo>
                    <a:pt x="35" y="33"/>
                    <a:pt x="34" y="37"/>
                    <a:pt x="32" y="43"/>
                  </a:cubicBezTo>
                  <a:cubicBezTo>
                    <a:pt x="32" y="45"/>
                    <a:pt x="31" y="50"/>
                    <a:pt x="28" y="50"/>
                  </a:cubicBezTo>
                  <a:cubicBezTo>
                    <a:pt x="29" y="54"/>
                    <a:pt x="27" y="56"/>
                    <a:pt x="27" y="58"/>
                  </a:cubicBezTo>
                  <a:cubicBezTo>
                    <a:pt x="27" y="59"/>
                    <a:pt x="27" y="61"/>
                    <a:pt x="27" y="61"/>
                  </a:cubicBezTo>
                  <a:cubicBezTo>
                    <a:pt x="27" y="62"/>
                    <a:pt x="24" y="62"/>
                    <a:pt x="24" y="63"/>
                  </a:cubicBezTo>
                  <a:cubicBezTo>
                    <a:pt x="23" y="65"/>
                    <a:pt x="24" y="68"/>
                    <a:pt x="23" y="71"/>
                  </a:cubicBezTo>
                  <a:cubicBezTo>
                    <a:pt x="22" y="72"/>
                    <a:pt x="21" y="71"/>
                    <a:pt x="21" y="72"/>
                  </a:cubicBezTo>
                  <a:cubicBezTo>
                    <a:pt x="21" y="74"/>
                    <a:pt x="19" y="75"/>
                    <a:pt x="20" y="77"/>
                  </a:cubicBezTo>
                  <a:cubicBezTo>
                    <a:pt x="16" y="78"/>
                    <a:pt x="11" y="78"/>
                    <a:pt x="6" y="78"/>
                  </a:cubicBezTo>
                  <a:cubicBezTo>
                    <a:pt x="6" y="75"/>
                    <a:pt x="3" y="75"/>
                    <a:pt x="4" y="71"/>
                  </a:cubicBezTo>
                  <a:cubicBezTo>
                    <a:pt x="3" y="71"/>
                    <a:pt x="3" y="69"/>
                    <a:pt x="3" y="68"/>
                  </a:cubicBezTo>
                  <a:cubicBezTo>
                    <a:pt x="1" y="69"/>
                    <a:pt x="0" y="68"/>
                    <a:pt x="0" y="67"/>
                  </a:cubicBezTo>
                  <a:cubicBezTo>
                    <a:pt x="0" y="65"/>
                    <a:pt x="0" y="63"/>
                    <a:pt x="0" y="61"/>
                  </a:cubicBezTo>
                  <a:cubicBezTo>
                    <a:pt x="0" y="60"/>
                    <a:pt x="1" y="60"/>
                    <a:pt x="2" y="60"/>
                  </a:cubicBezTo>
                  <a:cubicBezTo>
                    <a:pt x="2" y="59"/>
                    <a:pt x="0" y="58"/>
                    <a:pt x="0" y="58"/>
                  </a:cubicBezTo>
                  <a:cubicBezTo>
                    <a:pt x="1" y="56"/>
                    <a:pt x="2" y="54"/>
                    <a:pt x="3" y="53"/>
                  </a:cubicBezTo>
                  <a:cubicBezTo>
                    <a:pt x="3" y="52"/>
                    <a:pt x="3" y="50"/>
                    <a:pt x="3" y="50"/>
                  </a:cubicBezTo>
                  <a:cubicBezTo>
                    <a:pt x="3" y="50"/>
                    <a:pt x="6" y="49"/>
                    <a:pt x="6" y="49"/>
                  </a:cubicBezTo>
                  <a:cubicBezTo>
                    <a:pt x="6" y="46"/>
                    <a:pt x="4" y="37"/>
                    <a:pt x="9" y="42"/>
                  </a:cubicBezTo>
                  <a:cubicBezTo>
                    <a:pt x="9" y="39"/>
                    <a:pt x="6" y="40"/>
                    <a:pt x="6" y="37"/>
                  </a:cubicBezTo>
                  <a:cubicBezTo>
                    <a:pt x="6" y="35"/>
                    <a:pt x="6" y="32"/>
                    <a:pt x="6" y="29"/>
                  </a:cubicBezTo>
                  <a:cubicBezTo>
                    <a:pt x="8" y="30"/>
                    <a:pt x="8" y="28"/>
                    <a:pt x="9" y="26"/>
                  </a:cubicBezTo>
                  <a:cubicBezTo>
                    <a:pt x="11" y="27"/>
                    <a:pt x="12" y="24"/>
                    <a:pt x="13" y="23"/>
                  </a:cubicBezTo>
                  <a:cubicBezTo>
                    <a:pt x="15" y="22"/>
                    <a:pt x="21" y="23"/>
                    <a:pt x="20" y="18"/>
                  </a:cubicBezTo>
                  <a:cubicBezTo>
                    <a:pt x="22" y="17"/>
                    <a:pt x="22" y="19"/>
                    <a:pt x="24" y="19"/>
                  </a:cubicBezTo>
                  <a:cubicBezTo>
                    <a:pt x="23" y="15"/>
                    <a:pt x="25" y="14"/>
                    <a:pt x="25" y="11"/>
                  </a:cubicBezTo>
                  <a:cubicBezTo>
                    <a:pt x="30" y="13"/>
                    <a:pt x="28" y="2"/>
                    <a:pt x="30" y="9"/>
                  </a:cubicBezTo>
                  <a:cubicBezTo>
                    <a:pt x="34" y="7"/>
                    <a:pt x="30" y="2"/>
                    <a:pt x="32" y="0"/>
                  </a:cubicBezTo>
                  <a:close/>
                </a:path>
              </a:pathLst>
            </a:custGeom>
            <a:solidFill>
              <a:srgbClr val="5F7491"/>
            </a:solidFill>
            <a:ln>
              <a:noFill/>
            </a:ln>
          </p:spPr>
          <p:txBody>
            <a:bodyPr spcFirstLastPara="1" wrap="square" lIns="91425" tIns="45700" rIns="91425" bIns="45700" anchor="t" anchorCtr="0">
              <a:noAutofit/>
            </a:bodyPr>
            <a:lstStyle>
              <a:defPPr marR="0" lvl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</a:defPPr>
              <a:lvl1pPr marR="0" lvl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1pPr>
              <a:lvl2pPr marR="0" lvl="1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2pPr>
              <a:lvl3pPr marR="0" lvl="2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3pPr>
              <a:lvl4pPr marR="0" lvl="3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4pPr>
              <a:lvl5pPr marR="0" lvl="4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5pPr>
              <a:lvl6pPr marR="0" lvl="5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6pPr>
              <a:lvl7pPr marR="0" lvl="6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7pPr>
              <a:lvl8pPr marR="0" lvl="7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8pPr>
              <a:lvl9pPr marR="0" lvl="8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9pPr>
            </a:lstStyle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rgbClr val="000000"/>
                </a:solidFill>
                <a:latin typeface="Century Gothic"/>
                <a:ea typeface="Century Gothic"/>
                <a:cs typeface="Century Gothic"/>
                <a:sym typeface="Century Gothic"/>
              </a:endParaRPr>
            </a:p>
          </p:txBody>
        </p:sp>
        <p:sp>
          <p:nvSpPr>
            <p:cNvPr id="134" name="Google Shape;238;p4">
              <a:extLst>
                <a:ext uri="{FF2B5EF4-FFF2-40B4-BE49-F238E27FC236}">
                  <a16:creationId xmlns:a16="http://schemas.microsoft.com/office/drawing/2014/main" id="{6330A546-E522-49EC-9797-C91952AFC996}"/>
                </a:ext>
              </a:extLst>
            </p:cNvPr>
            <p:cNvSpPr/>
            <p:nvPr/>
          </p:nvSpPr>
          <p:spPr>
            <a:xfrm>
              <a:off x="6027737" y="2689225"/>
              <a:ext cx="868363" cy="635000"/>
            </a:xfrm>
            <a:custGeom>
              <a:avLst/>
              <a:gdLst/>
              <a:ahLst/>
              <a:cxnLst/>
              <a:rect l="l" t="t" r="r" b="b"/>
              <a:pathLst>
                <a:path w="231" h="169" extrusionOk="0">
                  <a:moveTo>
                    <a:pt x="134" y="6"/>
                  </a:moveTo>
                  <a:cubicBezTo>
                    <a:pt x="134" y="9"/>
                    <a:pt x="134" y="11"/>
                    <a:pt x="134" y="13"/>
                  </a:cubicBezTo>
                  <a:cubicBezTo>
                    <a:pt x="133" y="13"/>
                    <a:pt x="131" y="13"/>
                    <a:pt x="130" y="13"/>
                  </a:cubicBezTo>
                  <a:cubicBezTo>
                    <a:pt x="132" y="15"/>
                    <a:pt x="131" y="16"/>
                    <a:pt x="129" y="16"/>
                  </a:cubicBezTo>
                  <a:cubicBezTo>
                    <a:pt x="131" y="19"/>
                    <a:pt x="128" y="18"/>
                    <a:pt x="129" y="22"/>
                  </a:cubicBezTo>
                  <a:cubicBezTo>
                    <a:pt x="130" y="24"/>
                    <a:pt x="132" y="25"/>
                    <a:pt x="136" y="25"/>
                  </a:cubicBezTo>
                  <a:cubicBezTo>
                    <a:pt x="136" y="31"/>
                    <a:pt x="145" y="28"/>
                    <a:pt x="145" y="34"/>
                  </a:cubicBezTo>
                  <a:cubicBezTo>
                    <a:pt x="149" y="34"/>
                    <a:pt x="153" y="34"/>
                    <a:pt x="155" y="36"/>
                  </a:cubicBezTo>
                  <a:cubicBezTo>
                    <a:pt x="158" y="35"/>
                    <a:pt x="155" y="29"/>
                    <a:pt x="161" y="32"/>
                  </a:cubicBezTo>
                  <a:cubicBezTo>
                    <a:pt x="160" y="31"/>
                    <a:pt x="159" y="27"/>
                    <a:pt x="161" y="27"/>
                  </a:cubicBezTo>
                  <a:cubicBezTo>
                    <a:pt x="163" y="27"/>
                    <a:pt x="161" y="25"/>
                    <a:pt x="161" y="23"/>
                  </a:cubicBezTo>
                  <a:cubicBezTo>
                    <a:pt x="161" y="23"/>
                    <a:pt x="162" y="23"/>
                    <a:pt x="162" y="22"/>
                  </a:cubicBezTo>
                  <a:cubicBezTo>
                    <a:pt x="162" y="20"/>
                    <a:pt x="164" y="19"/>
                    <a:pt x="164" y="16"/>
                  </a:cubicBezTo>
                  <a:cubicBezTo>
                    <a:pt x="163" y="15"/>
                    <a:pt x="162" y="13"/>
                    <a:pt x="164" y="9"/>
                  </a:cubicBezTo>
                  <a:cubicBezTo>
                    <a:pt x="164" y="9"/>
                    <a:pt x="166" y="9"/>
                    <a:pt x="167" y="9"/>
                  </a:cubicBezTo>
                  <a:cubicBezTo>
                    <a:pt x="168" y="8"/>
                    <a:pt x="167" y="3"/>
                    <a:pt x="168" y="2"/>
                  </a:cubicBezTo>
                  <a:cubicBezTo>
                    <a:pt x="171" y="2"/>
                    <a:pt x="169" y="6"/>
                    <a:pt x="171" y="8"/>
                  </a:cubicBezTo>
                  <a:cubicBezTo>
                    <a:pt x="171" y="8"/>
                    <a:pt x="172" y="8"/>
                    <a:pt x="172" y="8"/>
                  </a:cubicBezTo>
                  <a:cubicBezTo>
                    <a:pt x="173" y="10"/>
                    <a:pt x="174" y="13"/>
                    <a:pt x="175" y="15"/>
                  </a:cubicBezTo>
                  <a:cubicBezTo>
                    <a:pt x="176" y="17"/>
                    <a:pt x="179" y="19"/>
                    <a:pt x="179" y="22"/>
                  </a:cubicBezTo>
                  <a:cubicBezTo>
                    <a:pt x="183" y="18"/>
                    <a:pt x="180" y="24"/>
                    <a:pt x="185" y="23"/>
                  </a:cubicBezTo>
                  <a:cubicBezTo>
                    <a:pt x="185" y="26"/>
                    <a:pt x="184" y="30"/>
                    <a:pt x="186" y="32"/>
                  </a:cubicBezTo>
                  <a:cubicBezTo>
                    <a:pt x="188" y="34"/>
                    <a:pt x="186" y="37"/>
                    <a:pt x="188" y="41"/>
                  </a:cubicBezTo>
                  <a:cubicBezTo>
                    <a:pt x="191" y="37"/>
                    <a:pt x="188" y="41"/>
                    <a:pt x="193" y="41"/>
                  </a:cubicBezTo>
                  <a:cubicBezTo>
                    <a:pt x="194" y="44"/>
                    <a:pt x="192" y="44"/>
                    <a:pt x="192" y="46"/>
                  </a:cubicBezTo>
                  <a:cubicBezTo>
                    <a:pt x="194" y="48"/>
                    <a:pt x="198" y="48"/>
                    <a:pt x="197" y="53"/>
                  </a:cubicBezTo>
                  <a:cubicBezTo>
                    <a:pt x="198" y="53"/>
                    <a:pt x="201" y="52"/>
                    <a:pt x="202" y="53"/>
                  </a:cubicBezTo>
                  <a:cubicBezTo>
                    <a:pt x="202" y="53"/>
                    <a:pt x="201" y="55"/>
                    <a:pt x="202" y="55"/>
                  </a:cubicBezTo>
                  <a:cubicBezTo>
                    <a:pt x="202" y="56"/>
                    <a:pt x="204" y="55"/>
                    <a:pt x="204" y="55"/>
                  </a:cubicBezTo>
                  <a:cubicBezTo>
                    <a:pt x="206" y="58"/>
                    <a:pt x="206" y="62"/>
                    <a:pt x="210" y="61"/>
                  </a:cubicBezTo>
                  <a:cubicBezTo>
                    <a:pt x="210" y="65"/>
                    <a:pt x="213" y="69"/>
                    <a:pt x="214" y="71"/>
                  </a:cubicBezTo>
                  <a:cubicBezTo>
                    <a:pt x="215" y="72"/>
                    <a:pt x="216" y="74"/>
                    <a:pt x="217" y="75"/>
                  </a:cubicBezTo>
                  <a:cubicBezTo>
                    <a:pt x="217" y="76"/>
                    <a:pt x="219" y="75"/>
                    <a:pt x="220" y="75"/>
                  </a:cubicBezTo>
                  <a:cubicBezTo>
                    <a:pt x="220" y="76"/>
                    <a:pt x="219" y="78"/>
                    <a:pt x="220" y="78"/>
                  </a:cubicBezTo>
                  <a:cubicBezTo>
                    <a:pt x="221" y="79"/>
                    <a:pt x="223" y="79"/>
                    <a:pt x="223" y="78"/>
                  </a:cubicBezTo>
                  <a:cubicBezTo>
                    <a:pt x="226" y="81"/>
                    <a:pt x="223" y="85"/>
                    <a:pt x="228" y="83"/>
                  </a:cubicBezTo>
                  <a:cubicBezTo>
                    <a:pt x="225" y="87"/>
                    <a:pt x="229" y="93"/>
                    <a:pt x="230" y="99"/>
                  </a:cubicBezTo>
                  <a:cubicBezTo>
                    <a:pt x="230" y="102"/>
                    <a:pt x="228" y="105"/>
                    <a:pt x="231" y="107"/>
                  </a:cubicBezTo>
                  <a:cubicBezTo>
                    <a:pt x="228" y="110"/>
                    <a:pt x="229" y="111"/>
                    <a:pt x="228" y="117"/>
                  </a:cubicBezTo>
                  <a:cubicBezTo>
                    <a:pt x="228" y="117"/>
                    <a:pt x="226" y="118"/>
                    <a:pt x="227" y="119"/>
                  </a:cubicBezTo>
                  <a:cubicBezTo>
                    <a:pt x="227" y="119"/>
                    <a:pt x="228" y="119"/>
                    <a:pt x="228" y="119"/>
                  </a:cubicBezTo>
                  <a:cubicBezTo>
                    <a:pt x="228" y="119"/>
                    <a:pt x="227" y="122"/>
                    <a:pt x="227" y="123"/>
                  </a:cubicBezTo>
                  <a:cubicBezTo>
                    <a:pt x="227" y="123"/>
                    <a:pt x="224" y="124"/>
                    <a:pt x="224" y="124"/>
                  </a:cubicBezTo>
                  <a:cubicBezTo>
                    <a:pt x="224" y="126"/>
                    <a:pt x="227" y="128"/>
                    <a:pt x="224" y="131"/>
                  </a:cubicBezTo>
                  <a:cubicBezTo>
                    <a:pt x="221" y="131"/>
                    <a:pt x="222" y="135"/>
                    <a:pt x="218" y="134"/>
                  </a:cubicBezTo>
                  <a:cubicBezTo>
                    <a:pt x="219" y="137"/>
                    <a:pt x="218" y="138"/>
                    <a:pt x="216" y="138"/>
                  </a:cubicBezTo>
                  <a:cubicBezTo>
                    <a:pt x="217" y="144"/>
                    <a:pt x="213" y="145"/>
                    <a:pt x="214" y="151"/>
                  </a:cubicBezTo>
                  <a:cubicBezTo>
                    <a:pt x="208" y="150"/>
                    <a:pt x="209" y="155"/>
                    <a:pt x="209" y="159"/>
                  </a:cubicBezTo>
                  <a:cubicBezTo>
                    <a:pt x="207" y="159"/>
                    <a:pt x="204" y="159"/>
                    <a:pt x="204" y="161"/>
                  </a:cubicBezTo>
                  <a:cubicBezTo>
                    <a:pt x="204" y="163"/>
                    <a:pt x="199" y="163"/>
                    <a:pt x="196" y="165"/>
                  </a:cubicBezTo>
                  <a:cubicBezTo>
                    <a:pt x="195" y="165"/>
                    <a:pt x="194" y="167"/>
                    <a:pt x="193" y="168"/>
                  </a:cubicBezTo>
                  <a:cubicBezTo>
                    <a:pt x="192" y="168"/>
                    <a:pt x="190" y="167"/>
                    <a:pt x="190" y="169"/>
                  </a:cubicBezTo>
                  <a:cubicBezTo>
                    <a:pt x="187" y="167"/>
                    <a:pt x="186" y="164"/>
                    <a:pt x="182" y="163"/>
                  </a:cubicBezTo>
                  <a:cubicBezTo>
                    <a:pt x="179" y="162"/>
                    <a:pt x="180" y="166"/>
                    <a:pt x="179" y="166"/>
                  </a:cubicBezTo>
                  <a:cubicBezTo>
                    <a:pt x="176" y="168"/>
                    <a:pt x="171" y="166"/>
                    <a:pt x="169" y="169"/>
                  </a:cubicBezTo>
                  <a:cubicBezTo>
                    <a:pt x="164" y="167"/>
                    <a:pt x="161" y="163"/>
                    <a:pt x="154" y="162"/>
                  </a:cubicBezTo>
                  <a:cubicBezTo>
                    <a:pt x="155" y="160"/>
                    <a:pt x="155" y="159"/>
                    <a:pt x="154" y="155"/>
                  </a:cubicBezTo>
                  <a:cubicBezTo>
                    <a:pt x="154" y="154"/>
                    <a:pt x="153" y="155"/>
                    <a:pt x="152" y="154"/>
                  </a:cubicBezTo>
                  <a:cubicBezTo>
                    <a:pt x="152" y="153"/>
                    <a:pt x="153" y="153"/>
                    <a:pt x="152" y="152"/>
                  </a:cubicBezTo>
                  <a:cubicBezTo>
                    <a:pt x="152" y="151"/>
                    <a:pt x="149" y="150"/>
                    <a:pt x="151" y="149"/>
                  </a:cubicBezTo>
                  <a:cubicBezTo>
                    <a:pt x="150" y="148"/>
                    <a:pt x="145" y="145"/>
                    <a:pt x="144" y="148"/>
                  </a:cubicBezTo>
                  <a:cubicBezTo>
                    <a:pt x="142" y="146"/>
                    <a:pt x="142" y="143"/>
                    <a:pt x="140" y="141"/>
                  </a:cubicBezTo>
                  <a:cubicBezTo>
                    <a:pt x="139" y="138"/>
                    <a:pt x="141" y="137"/>
                    <a:pt x="141" y="135"/>
                  </a:cubicBezTo>
                  <a:cubicBezTo>
                    <a:pt x="140" y="134"/>
                    <a:pt x="139" y="135"/>
                    <a:pt x="134" y="134"/>
                  </a:cubicBezTo>
                  <a:cubicBezTo>
                    <a:pt x="131" y="136"/>
                    <a:pt x="132" y="141"/>
                    <a:pt x="126" y="140"/>
                  </a:cubicBezTo>
                  <a:cubicBezTo>
                    <a:pt x="127" y="134"/>
                    <a:pt x="122" y="135"/>
                    <a:pt x="123" y="130"/>
                  </a:cubicBezTo>
                  <a:cubicBezTo>
                    <a:pt x="120" y="130"/>
                    <a:pt x="119" y="127"/>
                    <a:pt x="115" y="128"/>
                  </a:cubicBezTo>
                  <a:cubicBezTo>
                    <a:pt x="115" y="127"/>
                    <a:pt x="116" y="127"/>
                    <a:pt x="117" y="127"/>
                  </a:cubicBezTo>
                  <a:cubicBezTo>
                    <a:pt x="114" y="123"/>
                    <a:pt x="110" y="127"/>
                    <a:pt x="103" y="126"/>
                  </a:cubicBezTo>
                  <a:cubicBezTo>
                    <a:pt x="99" y="125"/>
                    <a:pt x="95" y="123"/>
                    <a:pt x="91" y="121"/>
                  </a:cubicBezTo>
                  <a:cubicBezTo>
                    <a:pt x="88" y="122"/>
                    <a:pt x="83" y="122"/>
                    <a:pt x="82" y="126"/>
                  </a:cubicBezTo>
                  <a:cubicBezTo>
                    <a:pt x="80" y="126"/>
                    <a:pt x="79" y="125"/>
                    <a:pt x="77" y="126"/>
                  </a:cubicBezTo>
                  <a:cubicBezTo>
                    <a:pt x="75" y="126"/>
                    <a:pt x="76" y="127"/>
                    <a:pt x="75" y="127"/>
                  </a:cubicBezTo>
                  <a:cubicBezTo>
                    <a:pt x="73" y="128"/>
                    <a:pt x="74" y="125"/>
                    <a:pt x="71" y="128"/>
                  </a:cubicBezTo>
                  <a:cubicBezTo>
                    <a:pt x="71" y="129"/>
                    <a:pt x="69" y="130"/>
                    <a:pt x="70" y="131"/>
                  </a:cubicBezTo>
                  <a:cubicBezTo>
                    <a:pt x="68" y="129"/>
                    <a:pt x="67" y="127"/>
                    <a:pt x="67" y="133"/>
                  </a:cubicBezTo>
                  <a:cubicBezTo>
                    <a:pt x="66" y="132"/>
                    <a:pt x="66" y="131"/>
                    <a:pt x="64" y="131"/>
                  </a:cubicBezTo>
                  <a:cubicBezTo>
                    <a:pt x="62" y="131"/>
                    <a:pt x="64" y="133"/>
                    <a:pt x="64" y="133"/>
                  </a:cubicBezTo>
                  <a:cubicBezTo>
                    <a:pt x="62" y="136"/>
                    <a:pt x="58" y="134"/>
                    <a:pt x="57" y="138"/>
                  </a:cubicBezTo>
                  <a:cubicBezTo>
                    <a:pt x="53" y="135"/>
                    <a:pt x="45" y="137"/>
                    <a:pt x="39" y="137"/>
                  </a:cubicBezTo>
                  <a:cubicBezTo>
                    <a:pt x="37" y="136"/>
                    <a:pt x="38" y="139"/>
                    <a:pt x="37" y="140"/>
                  </a:cubicBezTo>
                  <a:cubicBezTo>
                    <a:pt x="37" y="140"/>
                    <a:pt x="35" y="139"/>
                    <a:pt x="35" y="140"/>
                  </a:cubicBezTo>
                  <a:cubicBezTo>
                    <a:pt x="33" y="140"/>
                    <a:pt x="32" y="141"/>
                    <a:pt x="30" y="141"/>
                  </a:cubicBezTo>
                  <a:cubicBezTo>
                    <a:pt x="26" y="142"/>
                    <a:pt x="19" y="145"/>
                    <a:pt x="11" y="144"/>
                  </a:cubicBezTo>
                  <a:cubicBezTo>
                    <a:pt x="12" y="140"/>
                    <a:pt x="11" y="135"/>
                    <a:pt x="15" y="135"/>
                  </a:cubicBezTo>
                  <a:cubicBezTo>
                    <a:pt x="14" y="134"/>
                    <a:pt x="17" y="129"/>
                    <a:pt x="14" y="128"/>
                  </a:cubicBezTo>
                  <a:cubicBezTo>
                    <a:pt x="10" y="128"/>
                    <a:pt x="15" y="127"/>
                    <a:pt x="14" y="123"/>
                  </a:cubicBezTo>
                  <a:cubicBezTo>
                    <a:pt x="12" y="119"/>
                    <a:pt x="12" y="126"/>
                    <a:pt x="11" y="120"/>
                  </a:cubicBezTo>
                  <a:cubicBezTo>
                    <a:pt x="11" y="120"/>
                    <a:pt x="11" y="117"/>
                    <a:pt x="11" y="117"/>
                  </a:cubicBezTo>
                  <a:cubicBezTo>
                    <a:pt x="9" y="116"/>
                    <a:pt x="11" y="117"/>
                    <a:pt x="11" y="114"/>
                  </a:cubicBezTo>
                  <a:cubicBezTo>
                    <a:pt x="10" y="112"/>
                    <a:pt x="7" y="109"/>
                    <a:pt x="9" y="107"/>
                  </a:cubicBezTo>
                  <a:cubicBezTo>
                    <a:pt x="10" y="106"/>
                    <a:pt x="7" y="107"/>
                    <a:pt x="7" y="106"/>
                  </a:cubicBezTo>
                  <a:cubicBezTo>
                    <a:pt x="6" y="105"/>
                    <a:pt x="7" y="104"/>
                    <a:pt x="7" y="103"/>
                  </a:cubicBezTo>
                  <a:cubicBezTo>
                    <a:pt x="7" y="103"/>
                    <a:pt x="5" y="99"/>
                    <a:pt x="5" y="99"/>
                  </a:cubicBezTo>
                  <a:cubicBezTo>
                    <a:pt x="3" y="97"/>
                    <a:pt x="6" y="98"/>
                    <a:pt x="5" y="96"/>
                  </a:cubicBezTo>
                  <a:cubicBezTo>
                    <a:pt x="5" y="94"/>
                    <a:pt x="2" y="93"/>
                    <a:pt x="2" y="91"/>
                  </a:cubicBezTo>
                  <a:cubicBezTo>
                    <a:pt x="6" y="91"/>
                    <a:pt x="4" y="85"/>
                    <a:pt x="7" y="85"/>
                  </a:cubicBezTo>
                  <a:cubicBezTo>
                    <a:pt x="7" y="83"/>
                    <a:pt x="4" y="84"/>
                    <a:pt x="4" y="83"/>
                  </a:cubicBezTo>
                  <a:cubicBezTo>
                    <a:pt x="3" y="82"/>
                    <a:pt x="5" y="78"/>
                    <a:pt x="1" y="79"/>
                  </a:cubicBezTo>
                  <a:cubicBezTo>
                    <a:pt x="0" y="73"/>
                    <a:pt x="3" y="70"/>
                    <a:pt x="4" y="65"/>
                  </a:cubicBezTo>
                  <a:cubicBezTo>
                    <a:pt x="5" y="68"/>
                    <a:pt x="11" y="66"/>
                    <a:pt x="11" y="62"/>
                  </a:cubicBezTo>
                  <a:cubicBezTo>
                    <a:pt x="11" y="60"/>
                    <a:pt x="20" y="62"/>
                    <a:pt x="19" y="55"/>
                  </a:cubicBezTo>
                  <a:cubicBezTo>
                    <a:pt x="27" y="56"/>
                    <a:pt x="31" y="53"/>
                    <a:pt x="37" y="53"/>
                  </a:cubicBezTo>
                  <a:cubicBezTo>
                    <a:pt x="39" y="53"/>
                    <a:pt x="38" y="51"/>
                    <a:pt x="37" y="51"/>
                  </a:cubicBezTo>
                  <a:cubicBezTo>
                    <a:pt x="40" y="48"/>
                    <a:pt x="44" y="51"/>
                    <a:pt x="44" y="46"/>
                  </a:cubicBezTo>
                  <a:cubicBezTo>
                    <a:pt x="46" y="46"/>
                    <a:pt x="46" y="47"/>
                    <a:pt x="47" y="47"/>
                  </a:cubicBezTo>
                  <a:cubicBezTo>
                    <a:pt x="51" y="48"/>
                    <a:pt x="46" y="41"/>
                    <a:pt x="51" y="43"/>
                  </a:cubicBezTo>
                  <a:cubicBezTo>
                    <a:pt x="50" y="37"/>
                    <a:pt x="51" y="38"/>
                    <a:pt x="51" y="32"/>
                  </a:cubicBezTo>
                  <a:cubicBezTo>
                    <a:pt x="55" y="32"/>
                    <a:pt x="57" y="33"/>
                    <a:pt x="60" y="34"/>
                  </a:cubicBezTo>
                  <a:cubicBezTo>
                    <a:pt x="61" y="34"/>
                    <a:pt x="61" y="31"/>
                    <a:pt x="64" y="32"/>
                  </a:cubicBezTo>
                  <a:cubicBezTo>
                    <a:pt x="62" y="28"/>
                    <a:pt x="68" y="26"/>
                    <a:pt x="64" y="26"/>
                  </a:cubicBezTo>
                  <a:cubicBezTo>
                    <a:pt x="65" y="25"/>
                    <a:pt x="67" y="25"/>
                    <a:pt x="67" y="22"/>
                  </a:cubicBezTo>
                  <a:cubicBezTo>
                    <a:pt x="71" y="23"/>
                    <a:pt x="69" y="17"/>
                    <a:pt x="74" y="19"/>
                  </a:cubicBezTo>
                  <a:cubicBezTo>
                    <a:pt x="75" y="18"/>
                    <a:pt x="77" y="16"/>
                    <a:pt x="78" y="15"/>
                  </a:cubicBezTo>
                  <a:cubicBezTo>
                    <a:pt x="80" y="16"/>
                    <a:pt x="82" y="17"/>
                    <a:pt x="85" y="16"/>
                  </a:cubicBezTo>
                  <a:cubicBezTo>
                    <a:pt x="82" y="19"/>
                    <a:pt x="86" y="18"/>
                    <a:pt x="87" y="19"/>
                  </a:cubicBezTo>
                  <a:cubicBezTo>
                    <a:pt x="87" y="19"/>
                    <a:pt x="86" y="20"/>
                    <a:pt x="87" y="20"/>
                  </a:cubicBezTo>
                  <a:cubicBezTo>
                    <a:pt x="87" y="21"/>
                    <a:pt x="89" y="20"/>
                    <a:pt x="89" y="20"/>
                  </a:cubicBezTo>
                  <a:cubicBezTo>
                    <a:pt x="90" y="21"/>
                    <a:pt x="91" y="25"/>
                    <a:pt x="95" y="23"/>
                  </a:cubicBezTo>
                  <a:cubicBezTo>
                    <a:pt x="97" y="24"/>
                    <a:pt x="96" y="16"/>
                    <a:pt x="92" y="18"/>
                  </a:cubicBezTo>
                  <a:cubicBezTo>
                    <a:pt x="93" y="16"/>
                    <a:pt x="95" y="15"/>
                    <a:pt x="96" y="15"/>
                  </a:cubicBezTo>
                  <a:cubicBezTo>
                    <a:pt x="97" y="11"/>
                    <a:pt x="98" y="9"/>
                    <a:pt x="102" y="9"/>
                  </a:cubicBezTo>
                  <a:cubicBezTo>
                    <a:pt x="102" y="6"/>
                    <a:pt x="103" y="5"/>
                    <a:pt x="106" y="5"/>
                  </a:cubicBezTo>
                  <a:cubicBezTo>
                    <a:pt x="104" y="9"/>
                    <a:pt x="105" y="7"/>
                    <a:pt x="109" y="6"/>
                  </a:cubicBezTo>
                  <a:cubicBezTo>
                    <a:pt x="115" y="0"/>
                    <a:pt x="126" y="6"/>
                    <a:pt x="134" y="6"/>
                  </a:cubicBezTo>
                  <a:close/>
                </a:path>
              </a:pathLst>
            </a:custGeom>
            <a:solidFill>
              <a:srgbClr val="5F7491"/>
            </a:solidFill>
            <a:ln>
              <a:noFill/>
            </a:ln>
          </p:spPr>
          <p:txBody>
            <a:bodyPr spcFirstLastPara="1" wrap="square" lIns="91425" tIns="45700" rIns="91425" bIns="45700" anchor="t" anchorCtr="0">
              <a:noAutofit/>
            </a:bodyPr>
            <a:lstStyle>
              <a:defPPr marR="0" lvl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</a:defPPr>
              <a:lvl1pPr marR="0" lvl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1pPr>
              <a:lvl2pPr marR="0" lvl="1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2pPr>
              <a:lvl3pPr marR="0" lvl="2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3pPr>
              <a:lvl4pPr marR="0" lvl="3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4pPr>
              <a:lvl5pPr marR="0" lvl="4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5pPr>
              <a:lvl6pPr marR="0" lvl="5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6pPr>
              <a:lvl7pPr marR="0" lvl="6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7pPr>
              <a:lvl8pPr marR="0" lvl="7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8pPr>
              <a:lvl9pPr marR="0" lvl="8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9pPr>
            </a:lstStyle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rgbClr val="000000"/>
                </a:solidFill>
                <a:latin typeface="Century Gothic"/>
                <a:ea typeface="Century Gothic"/>
                <a:cs typeface="Century Gothic"/>
                <a:sym typeface="Century Gothic"/>
              </a:endParaRPr>
            </a:p>
          </p:txBody>
        </p:sp>
      </p:grpSp>
      <p:sp>
        <p:nvSpPr>
          <p:cNvPr id="10" name="Google Shape;239;p4">
            <a:extLst>
              <a:ext uri="{FF2B5EF4-FFF2-40B4-BE49-F238E27FC236}">
                <a16:creationId xmlns:a16="http://schemas.microsoft.com/office/drawing/2014/main" id="{A06206DF-2D88-4BC8-A0AD-6998B3A8DC36}"/>
              </a:ext>
            </a:extLst>
          </p:cNvPr>
          <p:cNvSpPr/>
          <p:nvPr/>
        </p:nvSpPr>
        <p:spPr>
          <a:xfrm>
            <a:off x="9403964" y="2482197"/>
            <a:ext cx="1995560" cy="1333829"/>
          </a:xfrm>
          <a:prstGeom prst="roundRect">
            <a:avLst>
              <a:gd name="adj" fmla="val 8915"/>
            </a:avLst>
          </a:prstGeom>
          <a:solidFill>
            <a:srgbClr val="15BCB4">
              <a:alpha val="21960"/>
            </a:srgbClr>
          </a:solidFill>
          <a:ln w="9525" cap="flat" cmpd="sng">
            <a:solidFill>
              <a:srgbClr val="15BCB4"/>
            </a:solidFill>
            <a:prstDash val="dash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lt1"/>
              </a:solidFill>
              <a:latin typeface="Century Gothic"/>
              <a:ea typeface="Century Gothic"/>
              <a:cs typeface="Century Gothic"/>
              <a:sym typeface="Century Gothic"/>
            </a:endParaRPr>
          </a:p>
        </p:txBody>
      </p:sp>
      <p:sp>
        <p:nvSpPr>
          <p:cNvPr id="12" name="Google Shape;240;p4">
            <a:extLst>
              <a:ext uri="{FF2B5EF4-FFF2-40B4-BE49-F238E27FC236}">
                <a16:creationId xmlns:a16="http://schemas.microsoft.com/office/drawing/2014/main" id="{512D0147-AEE2-4591-9A60-60B6C5A61CE2}"/>
              </a:ext>
            </a:extLst>
          </p:cNvPr>
          <p:cNvSpPr/>
          <p:nvPr/>
        </p:nvSpPr>
        <p:spPr>
          <a:xfrm>
            <a:off x="4356231" y="1728788"/>
            <a:ext cx="2583747" cy="883617"/>
          </a:xfrm>
          <a:prstGeom prst="roundRect">
            <a:avLst>
              <a:gd name="adj" fmla="val 8915"/>
            </a:avLst>
          </a:prstGeom>
          <a:solidFill>
            <a:srgbClr val="79BD28">
              <a:alpha val="25000"/>
            </a:srgbClr>
          </a:solidFill>
          <a:ln w="9525" cap="flat" cmpd="sng">
            <a:solidFill>
              <a:srgbClr val="79BD28"/>
            </a:solidFill>
            <a:prstDash val="dash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lt1"/>
              </a:solidFill>
              <a:latin typeface="Century Gothic"/>
              <a:ea typeface="Century Gothic"/>
              <a:cs typeface="Century Gothic"/>
              <a:sym typeface="Century Gothic"/>
            </a:endParaRPr>
          </a:p>
        </p:txBody>
      </p:sp>
      <p:sp>
        <p:nvSpPr>
          <p:cNvPr id="13" name="Google Shape;248;p4">
            <a:extLst>
              <a:ext uri="{FF2B5EF4-FFF2-40B4-BE49-F238E27FC236}">
                <a16:creationId xmlns:a16="http://schemas.microsoft.com/office/drawing/2014/main" id="{155BF6F6-1D3C-4ABA-B1E2-55CB5EF0F427}"/>
              </a:ext>
            </a:extLst>
          </p:cNvPr>
          <p:cNvSpPr/>
          <p:nvPr/>
        </p:nvSpPr>
        <p:spPr>
          <a:xfrm flipH="1">
            <a:off x="3497356" y="3294997"/>
            <a:ext cx="124404" cy="124404"/>
          </a:xfrm>
          <a:prstGeom prst="ellipse">
            <a:avLst/>
          </a:prstGeom>
          <a:solidFill>
            <a:srgbClr val="79BD28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400" b="1">
              <a:solidFill>
                <a:srgbClr val="181818"/>
              </a:solidFill>
              <a:latin typeface="Century Gothic"/>
              <a:ea typeface="Century Gothic"/>
              <a:cs typeface="Century Gothic"/>
              <a:sym typeface="Century Gothic"/>
            </a:endParaRPr>
          </a:p>
        </p:txBody>
      </p:sp>
      <p:sp>
        <p:nvSpPr>
          <p:cNvPr id="14" name="Google Shape;249;p4">
            <a:extLst>
              <a:ext uri="{FF2B5EF4-FFF2-40B4-BE49-F238E27FC236}">
                <a16:creationId xmlns:a16="http://schemas.microsoft.com/office/drawing/2014/main" id="{FDA242DA-C4F9-4F88-8D85-C1CB4EAE78D8}"/>
              </a:ext>
            </a:extLst>
          </p:cNvPr>
          <p:cNvSpPr/>
          <p:nvPr/>
        </p:nvSpPr>
        <p:spPr>
          <a:xfrm>
            <a:off x="9060640" y="3300376"/>
            <a:ext cx="134771" cy="134771"/>
          </a:xfrm>
          <a:prstGeom prst="ellipse">
            <a:avLst/>
          </a:prstGeom>
          <a:solidFill>
            <a:srgbClr val="79BD28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400" b="1">
              <a:solidFill>
                <a:srgbClr val="181818"/>
              </a:solidFill>
              <a:latin typeface="Century Gothic"/>
              <a:ea typeface="Century Gothic"/>
              <a:cs typeface="Century Gothic"/>
              <a:sym typeface="Century Gothic"/>
            </a:endParaRPr>
          </a:p>
        </p:txBody>
      </p:sp>
      <p:sp>
        <p:nvSpPr>
          <p:cNvPr id="15" name="Google Shape;250;p4">
            <a:extLst>
              <a:ext uri="{FF2B5EF4-FFF2-40B4-BE49-F238E27FC236}">
                <a16:creationId xmlns:a16="http://schemas.microsoft.com/office/drawing/2014/main" id="{D6D43CB8-5B83-4F50-A5F8-428D9516027D}"/>
              </a:ext>
            </a:extLst>
          </p:cNvPr>
          <p:cNvSpPr/>
          <p:nvPr/>
        </p:nvSpPr>
        <p:spPr>
          <a:xfrm>
            <a:off x="6958624" y="2829506"/>
            <a:ext cx="134771" cy="134771"/>
          </a:xfrm>
          <a:prstGeom prst="ellipse">
            <a:avLst/>
          </a:prstGeom>
          <a:solidFill>
            <a:srgbClr val="79BD28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400" b="1">
              <a:solidFill>
                <a:srgbClr val="181818"/>
              </a:solidFill>
              <a:latin typeface="Century Gothic"/>
              <a:ea typeface="Century Gothic"/>
              <a:cs typeface="Century Gothic"/>
              <a:sym typeface="Century Gothic"/>
            </a:endParaRPr>
          </a:p>
        </p:txBody>
      </p:sp>
      <p:sp>
        <p:nvSpPr>
          <p:cNvPr id="16" name="Google Shape;251;p4">
            <a:extLst>
              <a:ext uri="{FF2B5EF4-FFF2-40B4-BE49-F238E27FC236}">
                <a16:creationId xmlns:a16="http://schemas.microsoft.com/office/drawing/2014/main" id="{CF0B6215-593D-405B-8AA7-5D47E0714AA9}"/>
              </a:ext>
            </a:extLst>
          </p:cNvPr>
          <p:cNvSpPr/>
          <p:nvPr/>
        </p:nvSpPr>
        <p:spPr>
          <a:xfrm>
            <a:off x="4412705" y="1823530"/>
            <a:ext cx="2508343" cy="67706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400" b="1" dirty="0">
                <a:solidFill>
                  <a:schemeClr val="lt1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Ransomware</a:t>
            </a:r>
            <a:endParaRPr dirty="0"/>
          </a:p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200" dirty="0">
                <a:solidFill>
                  <a:schemeClr val="lt1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&gt;50 Russian companies infected </a:t>
            </a:r>
            <a:endParaRPr sz="1200" dirty="0">
              <a:solidFill>
                <a:schemeClr val="lt1"/>
              </a:solidFill>
              <a:latin typeface="Century Gothic"/>
              <a:ea typeface="Century Gothic"/>
              <a:cs typeface="Century Gothic"/>
              <a:sym typeface="Century Gothic"/>
            </a:endParaRPr>
          </a:p>
        </p:txBody>
      </p:sp>
      <p:sp>
        <p:nvSpPr>
          <p:cNvPr id="17" name="Google Shape;252;p4">
            <a:extLst>
              <a:ext uri="{FF2B5EF4-FFF2-40B4-BE49-F238E27FC236}">
                <a16:creationId xmlns:a16="http://schemas.microsoft.com/office/drawing/2014/main" id="{A87646D5-C59F-4660-906A-6A797A2A893D}"/>
              </a:ext>
            </a:extLst>
          </p:cNvPr>
          <p:cNvSpPr/>
          <p:nvPr/>
        </p:nvSpPr>
        <p:spPr>
          <a:xfrm flipH="1">
            <a:off x="8446979" y="4390012"/>
            <a:ext cx="124404" cy="124404"/>
          </a:xfrm>
          <a:prstGeom prst="ellipse">
            <a:avLst/>
          </a:prstGeom>
          <a:solidFill>
            <a:srgbClr val="79BD28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400" b="1">
              <a:solidFill>
                <a:srgbClr val="181818"/>
              </a:solidFill>
              <a:latin typeface="Century Gothic"/>
              <a:ea typeface="Century Gothic"/>
              <a:cs typeface="Century Gothic"/>
              <a:sym typeface="Century Gothic"/>
            </a:endParaRPr>
          </a:p>
        </p:txBody>
      </p:sp>
      <p:sp>
        <p:nvSpPr>
          <p:cNvPr id="18" name="Google Shape;253;p4">
            <a:extLst>
              <a:ext uri="{FF2B5EF4-FFF2-40B4-BE49-F238E27FC236}">
                <a16:creationId xmlns:a16="http://schemas.microsoft.com/office/drawing/2014/main" id="{435328E0-BD98-4424-AB74-3EF56704B36D}"/>
              </a:ext>
            </a:extLst>
          </p:cNvPr>
          <p:cNvSpPr/>
          <p:nvPr/>
        </p:nvSpPr>
        <p:spPr>
          <a:xfrm>
            <a:off x="9466085" y="2535927"/>
            <a:ext cx="1931478" cy="123110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400" b="1" dirty="0">
                <a:solidFill>
                  <a:schemeClr val="lt1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APT</a:t>
            </a:r>
            <a:endParaRPr dirty="0"/>
          </a:p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200" dirty="0">
                <a:solidFill>
                  <a:schemeClr val="lt1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PyeongChang Winter Olympics suffered a phishing email attack causing network downtime</a:t>
            </a:r>
            <a:endParaRPr sz="1200" dirty="0">
              <a:solidFill>
                <a:schemeClr val="lt1"/>
              </a:solidFill>
              <a:latin typeface="Century Gothic"/>
              <a:ea typeface="Century Gothic"/>
              <a:cs typeface="Century Gothic"/>
              <a:sym typeface="Century Gothic"/>
            </a:endParaRPr>
          </a:p>
        </p:txBody>
      </p:sp>
      <p:sp>
        <p:nvSpPr>
          <p:cNvPr id="23" name="Google Shape;254;p4">
            <a:extLst>
              <a:ext uri="{FF2B5EF4-FFF2-40B4-BE49-F238E27FC236}">
                <a16:creationId xmlns:a16="http://schemas.microsoft.com/office/drawing/2014/main" id="{894888C0-FC29-4EDE-A18C-67DC99053439}"/>
              </a:ext>
            </a:extLst>
          </p:cNvPr>
          <p:cNvSpPr/>
          <p:nvPr/>
        </p:nvSpPr>
        <p:spPr>
          <a:xfrm>
            <a:off x="792475" y="1070498"/>
            <a:ext cx="4892465" cy="46162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marL="0" marR="0" lvl="0" indent="0" algn="l" rtl="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600" b="1" dirty="0">
                <a:solidFill>
                  <a:schemeClr val="lt1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ATP, Ransomware, Data Breaches, etc.</a:t>
            </a:r>
            <a:endParaRPr dirty="0"/>
          </a:p>
        </p:txBody>
      </p:sp>
      <p:sp>
        <p:nvSpPr>
          <p:cNvPr id="24" name="Google Shape;255;p4">
            <a:extLst>
              <a:ext uri="{FF2B5EF4-FFF2-40B4-BE49-F238E27FC236}">
                <a16:creationId xmlns:a16="http://schemas.microsoft.com/office/drawing/2014/main" id="{B7619B23-A56B-41E6-957A-075E78E38687}"/>
              </a:ext>
            </a:extLst>
          </p:cNvPr>
          <p:cNvSpPr/>
          <p:nvPr/>
        </p:nvSpPr>
        <p:spPr>
          <a:xfrm>
            <a:off x="894964" y="3294997"/>
            <a:ext cx="2412044" cy="1074757"/>
          </a:xfrm>
          <a:prstGeom prst="roundRect">
            <a:avLst>
              <a:gd name="adj" fmla="val 8915"/>
            </a:avLst>
          </a:prstGeom>
          <a:solidFill>
            <a:srgbClr val="00B0F0">
              <a:alpha val="9803"/>
            </a:srgbClr>
          </a:solidFill>
          <a:ln w="9525" cap="flat" cmpd="sng">
            <a:solidFill>
              <a:srgbClr val="00B0F0"/>
            </a:solidFill>
            <a:prstDash val="dash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lt1"/>
              </a:solidFill>
              <a:latin typeface="Century Gothic"/>
              <a:ea typeface="Century Gothic"/>
              <a:cs typeface="Century Gothic"/>
              <a:sym typeface="Century Gothic"/>
            </a:endParaRPr>
          </a:p>
        </p:txBody>
      </p:sp>
      <p:sp>
        <p:nvSpPr>
          <p:cNvPr id="25" name="Google Shape;256;p4">
            <a:extLst>
              <a:ext uri="{FF2B5EF4-FFF2-40B4-BE49-F238E27FC236}">
                <a16:creationId xmlns:a16="http://schemas.microsoft.com/office/drawing/2014/main" id="{ECBD0452-FE06-4C1C-9140-27AA47EE13D8}"/>
              </a:ext>
            </a:extLst>
          </p:cNvPr>
          <p:cNvSpPr/>
          <p:nvPr/>
        </p:nvSpPr>
        <p:spPr>
          <a:xfrm>
            <a:off x="1012644" y="3390933"/>
            <a:ext cx="2275936" cy="86177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400" b="1" dirty="0">
                <a:solidFill>
                  <a:schemeClr val="lt1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Data Breach</a:t>
            </a:r>
            <a:endParaRPr sz="1400" b="1" dirty="0">
              <a:solidFill>
                <a:schemeClr val="lt1"/>
              </a:solidFill>
              <a:latin typeface="Century Gothic"/>
              <a:ea typeface="Century Gothic"/>
              <a:cs typeface="Century Gothic"/>
              <a:sym typeface="Century Gothic"/>
            </a:endParaRPr>
          </a:p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200" dirty="0">
                <a:solidFill>
                  <a:schemeClr val="lt1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Marriott’s 500 million customer data leaked, and its share price fell by 6.9%.</a:t>
            </a:r>
            <a:endParaRPr sz="1200" dirty="0">
              <a:solidFill>
                <a:schemeClr val="lt1"/>
              </a:solidFill>
              <a:latin typeface="Century Gothic"/>
              <a:ea typeface="Century Gothic"/>
              <a:cs typeface="Century Gothic"/>
              <a:sym typeface="Century Gothic"/>
            </a:endParaRPr>
          </a:p>
        </p:txBody>
      </p:sp>
      <p:sp>
        <p:nvSpPr>
          <p:cNvPr id="26" name="Google Shape;257;p4">
            <a:extLst>
              <a:ext uri="{FF2B5EF4-FFF2-40B4-BE49-F238E27FC236}">
                <a16:creationId xmlns:a16="http://schemas.microsoft.com/office/drawing/2014/main" id="{B9FE3CC0-4BC9-4805-B239-E8DEFD309CCB}"/>
              </a:ext>
            </a:extLst>
          </p:cNvPr>
          <p:cNvSpPr/>
          <p:nvPr/>
        </p:nvSpPr>
        <p:spPr>
          <a:xfrm>
            <a:off x="5359777" y="4418534"/>
            <a:ext cx="2970155" cy="927158"/>
          </a:xfrm>
          <a:prstGeom prst="roundRect">
            <a:avLst>
              <a:gd name="adj" fmla="val 8915"/>
            </a:avLst>
          </a:prstGeom>
          <a:solidFill>
            <a:srgbClr val="345692">
              <a:alpha val="23921"/>
            </a:srgbClr>
          </a:solidFill>
          <a:ln w="9525" cap="flat" cmpd="sng">
            <a:solidFill>
              <a:srgbClr val="345692"/>
            </a:solidFill>
            <a:prstDash val="dash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lt1"/>
              </a:solidFill>
              <a:latin typeface="Century Gothic"/>
              <a:ea typeface="Century Gothic"/>
              <a:cs typeface="Century Gothic"/>
              <a:sym typeface="Century Gothic"/>
            </a:endParaRPr>
          </a:p>
        </p:txBody>
      </p:sp>
      <p:sp>
        <p:nvSpPr>
          <p:cNvPr id="27" name="Google Shape;258;p4">
            <a:extLst>
              <a:ext uri="{FF2B5EF4-FFF2-40B4-BE49-F238E27FC236}">
                <a16:creationId xmlns:a16="http://schemas.microsoft.com/office/drawing/2014/main" id="{249A93EF-5013-4D0E-8CEB-0E4FCD245A39}"/>
              </a:ext>
            </a:extLst>
          </p:cNvPr>
          <p:cNvSpPr/>
          <p:nvPr/>
        </p:nvSpPr>
        <p:spPr>
          <a:xfrm>
            <a:off x="5423528" y="4466527"/>
            <a:ext cx="2957509" cy="81560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400" b="1" dirty="0">
                <a:solidFill>
                  <a:schemeClr val="lt1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State-Sponsored Attack</a:t>
            </a:r>
            <a:endParaRPr sz="1400" b="1" dirty="0">
              <a:solidFill>
                <a:schemeClr val="lt1"/>
              </a:solidFill>
              <a:latin typeface="Century Gothic"/>
              <a:ea typeface="Century Gothic"/>
              <a:cs typeface="Century Gothic"/>
              <a:sym typeface="Century Gothic"/>
            </a:endParaRPr>
          </a:p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100" dirty="0" err="1">
                <a:solidFill>
                  <a:schemeClr val="lt1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SingHealth</a:t>
            </a:r>
            <a:r>
              <a:rPr lang="en-US" sz="1100" dirty="0">
                <a:solidFill>
                  <a:schemeClr val="lt1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 reported an attack compromising the personal information of 1.5 million patients</a:t>
            </a:r>
            <a:endParaRPr sz="1100" dirty="0">
              <a:solidFill>
                <a:schemeClr val="lt1"/>
              </a:solidFill>
              <a:latin typeface="Century Gothic"/>
              <a:ea typeface="Century Gothic"/>
              <a:cs typeface="Century Gothic"/>
              <a:sym typeface="Century Gothic"/>
            </a:endParaRPr>
          </a:p>
        </p:txBody>
      </p:sp>
    </p:spTree>
    <p:extLst>
      <p:ext uri="{BB962C8B-B14F-4D97-AF65-F5344CB8AC3E}">
        <p14:creationId xmlns:p14="http://schemas.microsoft.com/office/powerpoint/2010/main" val="3151330294"/>
      </p:ext>
    </p:extLst>
  </p:cSld>
  <p:clrMapOvr>
    <a:masterClrMapping/>
  </p:clrMapOvr>
  <p:transition>
    <p:fade/>
  </p:transition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altLang="zh-CN">
                <a:ea typeface="微软雅黑" panose="020B0503020204020204" pitchFamily="34" charset="-122"/>
              </a:rPr>
              <a:t>Sangfor Technologies</a:t>
            </a:r>
            <a:endParaRPr lang="en-US" altLang="zh-CN" dirty="0">
              <a:ea typeface="微软雅黑" panose="020B0503020204020204" pitchFamily="34" charset="-122"/>
            </a:endParaRPr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r>
              <a:rPr lang="en-US" altLang="zh-CN"/>
              <a:t>Page  </a:t>
            </a:r>
            <a:fld id="{6F6B6950-8D1A-4668-8374-25B44628E0DF}" type="slidenum">
              <a:rPr lang="zh-CN" altLang="en-US" smtClean="0"/>
              <a:pPr/>
              <a:t>5</a:t>
            </a:fld>
            <a:endParaRPr lang="zh-CN" altLang="en-US" dirty="0"/>
          </a:p>
        </p:txBody>
      </p:sp>
      <p:pic>
        <p:nvPicPr>
          <p:cNvPr id="11" name="图片 10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004040" y="242315"/>
            <a:ext cx="1813144" cy="595886"/>
          </a:xfrm>
          <a:prstGeom prst="rect">
            <a:avLst/>
          </a:prstGeom>
        </p:spPr>
      </p:pic>
      <p:grpSp>
        <p:nvGrpSpPr>
          <p:cNvPr id="19" name="组合 18"/>
          <p:cNvGrpSpPr/>
          <p:nvPr/>
        </p:nvGrpSpPr>
        <p:grpSpPr>
          <a:xfrm>
            <a:off x="1" y="200326"/>
            <a:ext cx="8163777" cy="523220"/>
            <a:chOff x="1" y="200326"/>
            <a:chExt cx="8163777" cy="523220"/>
          </a:xfrm>
        </p:grpSpPr>
        <p:sp>
          <p:nvSpPr>
            <p:cNvPr id="20" name="矩形 19"/>
            <p:cNvSpPr/>
            <p:nvPr/>
          </p:nvSpPr>
          <p:spPr>
            <a:xfrm>
              <a:off x="1" y="311234"/>
              <a:ext cx="396240" cy="326939"/>
            </a:xfrm>
            <a:prstGeom prst="rect">
              <a:avLst/>
            </a:prstGeom>
            <a:solidFill>
              <a:srgbClr val="34569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bg1"/>
                </a:solidFill>
              </a:endParaRPr>
            </a:p>
          </p:txBody>
        </p:sp>
        <p:sp>
          <p:nvSpPr>
            <p:cNvPr id="21" name="矩形 20"/>
            <p:cNvSpPr/>
            <p:nvPr/>
          </p:nvSpPr>
          <p:spPr>
            <a:xfrm>
              <a:off x="579651" y="200326"/>
              <a:ext cx="7584127" cy="523220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en-US" altLang="zh-CN" sz="2800" b="1" dirty="0">
                  <a:solidFill>
                    <a:schemeClr val="bg1"/>
                  </a:solidFill>
                  <a:latin typeface="Century Gothic" panose="020B0502020202020204" pitchFamily="34" charset="0"/>
                  <a:ea typeface="微软雅黑" charset="-122"/>
                </a:rPr>
                <a:t>Business Expansion Caused Branch Issues  </a:t>
              </a:r>
            </a:p>
          </p:txBody>
        </p:sp>
        <p:sp>
          <p:nvSpPr>
            <p:cNvPr id="22" name="矩形 21"/>
            <p:cNvSpPr/>
            <p:nvPr/>
          </p:nvSpPr>
          <p:spPr>
            <a:xfrm>
              <a:off x="393853" y="311234"/>
              <a:ext cx="65722" cy="326939"/>
            </a:xfrm>
            <a:prstGeom prst="rect">
              <a:avLst/>
            </a:prstGeom>
            <a:solidFill>
              <a:srgbClr val="00B0F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bg1"/>
                </a:solidFill>
              </a:endParaRPr>
            </a:p>
          </p:txBody>
        </p:sp>
      </p:grpSp>
      <p:cxnSp>
        <p:nvCxnSpPr>
          <p:cNvPr id="26" name="直接连接符 25">
            <a:extLst>
              <a:ext uri="{FF2B5EF4-FFF2-40B4-BE49-F238E27FC236}">
                <a16:creationId xmlns:a16="http://schemas.microsoft.com/office/drawing/2014/main" id="{A42FB35A-D65D-4B71-8DAC-FBA02362DBF9}"/>
              </a:ext>
            </a:extLst>
          </p:cNvPr>
          <p:cNvCxnSpPr>
            <a:cxnSpLocks/>
          </p:cNvCxnSpPr>
          <p:nvPr/>
        </p:nvCxnSpPr>
        <p:spPr>
          <a:xfrm>
            <a:off x="3860667" y="3647834"/>
            <a:ext cx="4494439" cy="0"/>
          </a:xfrm>
          <a:prstGeom prst="line">
            <a:avLst/>
          </a:prstGeom>
          <a:ln w="12700" cap="rnd">
            <a:solidFill>
              <a:schemeClr val="bg1">
                <a:lumMod val="75000"/>
              </a:schemeClr>
            </a:solidFill>
            <a:round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8" name="îṣľîḓè">
            <a:extLst>
              <a:ext uri="{FF2B5EF4-FFF2-40B4-BE49-F238E27FC236}">
                <a16:creationId xmlns:a16="http://schemas.microsoft.com/office/drawing/2014/main" id="{8791D4F9-6CCD-47B9-BFA2-1B022927317A}"/>
              </a:ext>
            </a:extLst>
          </p:cNvPr>
          <p:cNvSpPr/>
          <p:nvPr/>
        </p:nvSpPr>
        <p:spPr>
          <a:xfrm>
            <a:off x="2195484" y="2112676"/>
            <a:ext cx="514355" cy="515711"/>
          </a:xfrm>
          <a:prstGeom prst="ellipse">
            <a:avLst/>
          </a:prstGeom>
          <a:gradFill>
            <a:gsLst>
              <a:gs pos="0">
                <a:srgbClr val="1851AA"/>
              </a:gs>
              <a:gs pos="99000">
                <a:srgbClr val="32BD9F"/>
              </a:gs>
            </a:gsLst>
            <a:lin ang="2700000" scaled="1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91440" tIns="45720" rIns="91440" bIns="45720" rtlCol="0" anchor="ctr">
            <a:normAutofit fontScale="92500" lnSpcReduction="10000"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</a:defRPr>
            </a:lvl9pPr>
          </a:lstStyle>
          <a:p>
            <a:pPr algn="ctr"/>
            <a:r>
              <a:rPr lang="en-US" altLang="zh-CN" sz="2000" b="1" dirty="0"/>
              <a:t>1</a:t>
            </a:r>
            <a:endParaRPr lang="zh-CN" altLang="en-US" sz="2000" b="1" dirty="0"/>
          </a:p>
        </p:txBody>
      </p:sp>
      <p:sp>
        <p:nvSpPr>
          <p:cNvPr id="24" name="ïŝļide">
            <a:extLst>
              <a:ext uri="{FF2B5EF4-FFF2-40B4-BE49-F238E27FC236}">
                <a16:creationId xmlns:a16="http://schemas.microsoft.com/office/drawing/2014/main" id="{3D524FD3-EAF7-4877-B0F3-FBB5C8A85CA4}"/>
              </a:ext>
            </a:extLst>
          </p:cNvPr>
          <p:cNvSpPr/>
          <p:nvPr/>
        </p:nvSpPr>
        <p:spPr bwMode="auto">
          <a:xfrm>
            <a:off x="1156511" y="3063104"/>
            <a:ext cx="2704156" cy="1386637"/>
          </a:xfrm>
          <a:prstGeom prst="rect">
            <a:avLst/>
          </a:prstGeom>
          <a:solidFill>
            <a:srgbClr val="1851AA">
              <a:alpha val="18000"/>
            </a:srgbClr>
          </a:solidFill>
          <a:ln w="15875">
            <a:solidFill>
              <a:srgbClr val="32BD9F"/>
            </a:solidFill>
            <a:prstDash val="dash"/>
          </a:ln>
        </p:spPr>
        <p:txBody>
          <a:bodyPr wrap="square" lIns="91440" tIns="216000" rIns="91440" bIns="45720" anchor="t" anchorCtr="0">
            <a:norm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</a:defRPr>
            </a:lvl9pPr>
          </a:lstStyle>
          <a:p>
            <a:pPr algn="ctr">
              <a:lnSpc>
                <a:spcPct val="150000"/>
              </a:lnSpc>
            </a:pPr>
            <a:r>
              <a:rPr lang="en-US" altLang="zh-CN" sz="1400" dirty="0">
                <a:solidFill>
                  <a:schemeClr val="bg1"/>
                </a:solidFill>
              </a:rPr>
              <a:t>Time costs</a:t>
            </a:r>
          </a:p>
          <a:p>
            <a:pPr algn="ctr">
              <a:lnSpc>
                <a:spcPct val="150000"/>
              </a:lnSpc>
            </a:pPr>
            <a:r>
              <a:rPr lang="en-US" altLang="zh-CN" sz="1400" dirty="0">
                <a:solidFill>
                  <a:schemeClr val="bg1"/>
                </a:solidFill>
              </a:rPr>
              <a:t>Human costs</a:t>
            </a:r>
          </a:p>
          <a:p>
            <a:pPr algn="ctr">
              <a:lnSpc>
                <a:spcPct val="150000"/>
              </a:lnSpc>
            </a:pPr>
            <a:r>
              <a:rPr lang="en-US" altLang="zh-CN" sz="1400" dirty="0">
                <a:solidFill>
                  <a:schemeClr val="bg1"/>
                </a:solidFill>
              </a:rPr>
              <a:t>Transportation costs</a:t>
            </a:r>
          </a:p>
          <a:p>
            <a:pPr algn="ctr">
              <a:lnSpc>
                <a:spcPct val="150000"/>
              </a:lnSpc>
            </a:pPr>
            <a:endParaRPr lang="en-US" altLang="zh-CN" sz="1400" dirty="0">
              <a:solidFill>
                <a:schemeClr val="bg1"/>
              </a:solidFill>
            </a:endParaRPr>
          </a:p>
        </p:txBody>
      </p:sp>
      <p:grpSp>
        <p:nvGrpSpPr>
          <p:cNvPr id="283" name="组合 282">
            <a:extLst>
              <a:ext uri="{FF2B5EF4-FFF2-40B4-BE49-F238E27FC236}">
                <a16:creationId xmlns:a16="http://schemas.microsoft.com/office/drawing/2014/main" id="{874261A5-03B1-1246-9A72-19BB7C296D13}"/>
              </a:ext>
            </a:extLst>
          </p:cNvPr>
          <p:cNvGrpSpPr/>
          <p:nvPr/>
        </p:nvGrpSpPr>
        <p:grpSpPr>
          <a:xfrm>
            <a:off x="3632552" y="4084328"/>
            <a:ext cx="4997821" cy="1056816"/>
            <a:chOff x="4083878" y="1936768"/>
            <a:chExt cx="4024245" cy="5352188"/>
          </a:xfrm>
        </p:grpSpPr>
        <p:grpSp>
          <p:nvGrpSpPr>
            <p:cNvPr id="286" name="组合 285">
              <a:extLst>
                <a:ext uri="{FF2B5EF4-FFF2-40B4-BE49-F238E27FC236}">
                  <a16:creationId xmlns:a16="http://schemas.microsoft.com/office/drawing/2014/main" id="{E4AF541C-38ED-5342-976D-6392C5B75AF1}"/>
                </a:ext>
              </a:extLst>
            </p:cNvPr>
            <p:cNvGrpSpPr/>
            <p:nvPr/>
          </p:nvGrpSpPr>
          <p:grpSpPr>
            <a:xfrm>
              <a:off x="5140550" y="2988737"/>
              <a:ext cx="1920308" cy="2336727"/>
              <a:chOff x="10863054" y="2478150"/>
              <a:chExt cx="2532752" cy="3081978"/>
            </a:xfrm>
          </p:grpSpPr>
          <p:sp>
            <p:nvSpPr>
              <p:cNvPr id="294" name="椭圆 293">
                <a:extLst>
                  <a:ext uri="{FF2B5EF4-FFF2-40B4-BE49-F238E27FC236}">
                    <a16:creationId xmlns:a16="http://schemas.microsoft.com/office/drawing/2014/main" id="{C6789CD4-3D08-A448-9221-93136BB35038}"/>
                  </a:ext>
                </a:extLst>
              </p:cNvPr>
              <p:cNvSpPr/>
              <p:nvPr/>
            </p:nvSpPr>
            <p:spPr>
              <a:xfrm>
                <a:off x="10863054" y="2478150"/>
                <a:ext cx="2532752" cy="3081971"/>
              </a:xfrm>
              <a:prstGeom prst="ellipse">
                <a:avLst/>
              </a:prstGeom>
              <a:solidFill>
                <a:srgbClr val="00B0F0">
                  <a:alpha val="8000"/>
                </a:srgbClr>
              </a:solidFill>
              <a:ln w="19050"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kumimoji="1" lang="zh-CN" altLang="en-US"/>
              </a:p>
            </p:txBody>
          </p:sp>
          <p:sp>
            <p:nvSpPr>
              <p:cNvPr id="295" name="椭圆 294">
                <a:extLst>
                  <a:ext uri="{FF2B5EF4-FFF2-40B4-BE49-F238E27FC236}">
                    <a16:creationId xmlns:a16="http://schemas.microsoft.com/office/drawing/2014/main" id="{536C4699-496B-024E-9757-3B629493CB6B}"/>
                  </a:ext>
                </a:extLst>
              </p:cNvPr>
              <p:cNvSpPr/>
              <p:nvPr/>
            </p:nvSpPr>
            <p:spPr>
              <a:xfrm>
                <a:off x="10883621" y="2514728"/>
                <a:ext cx="2476354" cy="3045400"/>
              </a:xfrm>
              <a:prstGeom prst="ellipse">
                <a:avLst/>
              </a:prstGeom>
              <a:solidFill>
                <a:srgbClr val="00B0F0">
                  <a:alpha val="0"/>
                </a:srgbClr>
              </a:solidFill>
              <a:ln w="22225">
                <a:gradFill flip="none" rotWithShape="1">
                  <a:gsLst>
                    <a:gs pos="100000">
                      <a:srgbClr val="00B0F0"/>
                    </a:gs>
                    <a:gs pos="25000">
                      <a:srgbClr val="00B0F0">
                        <a:alpha val="0"/>
                      </a:srgbClr>
                    </a:gs>
                  </a:gsLst>
                  <a:lin ang="5400000" scaled="1"/>
                  <a:tileRect/>
                </a:gra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kumimoji="1" lang="zh-CN" altLang="en-US"/>
              </a:p>
            </p:txBody>
          </p:sp>
        </p:grpSp>
        <p:sp>
          <p:nvSpPr>
            <p:cNvPr id="287" name="椭圆 286">
              <a:extLst>
                <a:ext uri="{FF2B5EF4-FFF2-40B4-BE49-F238E27FC236}">
                  <a16:creationId xmlns:a16="http://schemas.microsoft.com/office/drawing/2014/main" id="{3BEBB963-BC6A-ED45-8560-49F3A51ADA7B}"/>
                </a:ext>
              </a:extLst>
            </p:cNvPr>
            <p:cNvSpPr/>
            <p:nvPr/>
          </p:nvSpPr>
          <p:spPr>
            <a:xfrm>
              <a:off x="4727602" y="2580501"/>
              <a:ext cx="2736796" cy="3582616"/>
            </a:xfrm>
            <a:prstGeom prst="ellipse">
              <a:avLst/>
            </a:prstGeom>
            <a:noFill/>
            <a:ln>
              <a:gradFill flip="none" rotWithShape="1">
                <a:gsLst>
                  <a:gs pos="0">
                    <a:srgbClr val="00B0F0">
                      <a:alpha val="31000"/>
                    </a:srgbClr>
                  </a:gs>
                  <a:gs pos="100000">
                    <a:srgbClr val="00B0F0">
                      <a:alpha val="0"/>
                    </a:srgbClr>
                  </a:gs>
                </a:gsLst>
                <a:lin ang="16200000" scaled="1"/>
                <a:tileRect/>
              </a:gra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020">
                <a:latin typeface="Century Gothic" panose="020B0502020202020204" pitchFamily="34" charset="0"/>
              </a:endParaRPr>
            </a:p>
          </p:txBody>
        </p:sp>
        <p:sp>
          <p:nvSpPr>
            <p:cNvPr id="288" name="椭圆 287">
              <a:extLst>
                <a:ext uri="{FF2B5EF4-FFF2-40B4-BE49-F238E27FC236}">
                  <a16:creationId xmlns:a16="http://schemas.microsoft.com/office/drawing/2014/main" id="{D35E8058-F4E9-8849-8B1D-FC64FB1715BC}"/>
                </a:ext>
              </a:extLst>
            </p:cNvPr>
            <p:cNvSpPr/>
            <p:nvPr/>
          </p:nvSpPr>
          <p:spPr>
            <a:xfrm>
              <a:off x="4588592" y="2441483"/>
              <a:ext cx="3014816" cy="3990981"/>
            </a:xfrm>
            <a:prstGeom prst="ellipse">
              <a:avLst/>
            </a:prstGeom>
            <a:noFill/>
            <a:ln>
              <a:gradFill flip="none" rotWithShape="1">
                <a:gsLst>
                  <a:gs pos="0">
                    <a:srgbClr val="00B0F0">
                      <a:alpha val="34000"/>
                    </a:srgbClr>
                  </a:gs>
                  <a:gs pos="100000">
                    <a:srgbClr val="00B0F0">
                      <a:alpha val="0"/>
                    </a:srgbClr>
                  </a:gs>
                </a:gsLst>
                <a:lin ang="16200000" scaled="1"/>
                <a:tileRect/>
              </a:gra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020">
                <a:latin typeface="Century Gothic" panose="020B0502020202020204" pitchFamily="34" charset="0"/>
              </a:endParaRPr>
            </a:p>
          </p:txBody>
        </p:sp>
        <p:sp>
          <p:nvSpPr>
            <p:cNvPr id="289" name="椭圆 288">
              <a:extLst>
                <a:ext uri="{FF2B5EF4-FFF2-40B4-BE49-F238E27FC236}">
                  <a16:creationId xmlns:a16="http://schemas.microsoft.com/office/drawing/2014/main" id="{B9C7684C-0281-EE48-87EF-83473A766348}"/>
                </a:ext>
              </a:extLst>
            </p:cNvPr>
            <p:cNvSpPr/>
            <p:nvPr/>
          </p:nvSpPr>
          <p:spPr>
            <a:xfrm>
              <a:off x="4424174" y="2277073"/>
              <a:ext cx="3343652" cy="4463453"/>
            </a:xfrm>
            <a:prstGeom prst="ellipse">
              <a:avLst/>
            </a:prstGeom>
            <a:noFill/>
            <a:ln>
              <a:gradFill flip="none" rotWithShape="1">
                <a:gsLst>
                  <a:gs pos="0">
                    <a:srgbClr val="00B0F0">
                      <a:alpha val="17000"/>
                    </a:srgbClr>
                  </a:gs>
                  <a:gs pos="100000">
                    <a:srgbClr val="00B0F0">
                      <a:alpha val="0"/>
                    </a:srgbClr>
                  </a:gs>
                </a:gsLst>
                <a:lin ang="16200000" scaled="1"/>
                <a:tileRect/>
              </a:gra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020">
                <a:latin typeface="Century Gothic" panose="020B0502020202020204" pitchFamily="34" charset="0"/>
              </a:endParaRPr>
            </a:p>
          </p:txBody>
        </p:sp>
        <p:sp>
          <p:nvSpPr>
            <p:cNvPr id="290" name="椭圆 289">
              <a:extLst>
                <a:ext uri="{FF2B5EF4-FFF2-40B4-BE49-F238E27FC236}">
                  <a16:creationId xmlns:a16="http://schemas.microsoft.com/office/drawing/2014/main" id="{2C366488-2688-E146-B915-B6B210BA997B}"/>
                </a:ext>
              </a:extLst>
            </p:cNvPr>
            <p:cNvSpPr/>
            <p:nvPr/>
          </p:nvSpPr>
          <p:spPr>
            <a:xfrm>
              <a:off x="4254341" y="2107238"/>
              <a:ext cx="3683319" cy="4921986"/>
            </a:xfrm>
            <a:prstGeom prst="ellipse">
              <a:avLst/>
            </a:prstGeom>
            <a:noFill/>
            <a:ln>
              <a:gradFill flip="none" rotWithShape="1">
                <a:gsLst>
                  <a:gs pos="0">
                    <a:srgbClr val="00B0F0">
                      <a:alpha val="13000"/>
                    </a:srgbClr>
                  </a:gs>
                  <a:gs pos="100000">
                    <a:srgbClr val="00B0F0">
                      <a:alpha val="0"/>
                    </a:srgbClr>
                  </a:gs>
                </a:gsLst>
                <a:lin ang="16200000" scaled="1"/>
                <a:tileRect/>
              </a:gra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020">
                <a:latin typeface="Century Gothic" panose="020B0502020202020204" pitchFamily="34" charset="0"/>
              </a:endParaRPr>
            </a:p>
          </p:txBody>
        </p:sp>
        <p:sp>
          <p:nvSpPr>
            <p:cNvPr id="291" name="椭圆 290">
              <a:extLst>
                <a:ext uri="{FF2B5EF4-FFF2-40B4-BE49-F238E27FC236}">
                  <a16:creationId xmlns:a16="http://schemas.microsoft.com/office/drawing/2014/main" id="{79283A3C-BA6C-E247-BB9C-1268EFDE972E}"/>
                </a:ext>
              </a:extLst>
            </p:cNvPr>
            <p:cNvSpPr/>
            <p:nvPr/>
          </p:nvSpPr>
          <p:spPr>
            <a:xfrm>
              <a:off x="5001003" y="2853901"/>
              <a:ext cx="2189995" cy="2765515"/>
            </a:xfrm>
            <a:prstGeom prst="ellipse">
              <a:avLst/>
            </a:prstGeom>
            <a:noFill/>
            <a:ln>
              <a:gradFill flip="none" rotWithShape="1">
                <a:gsLst>
                  <a:gs pos="0">
                    <a:srgbClr val="00B0F0">
                      <a:alpha val="59000"/>
                    </a:srgbClr>
                  </a:gs>
                  <a:gs pos="100000">
                    <a:srgbClr val="00B0F0">
                      <a:alpha val="0"/>
                    </a:srgbClr>
                  </a:gs>
                </a:gsLst>
                <a:lin ang="16200000" scaled="1"/>
                <a:tileRect/>
              </a:gra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020">
                <a:latin typeface="Century Gothic" panose="020B0502020202020204" pitchFamily="34" charset="0"/>
              </a:endParaRPr>
            </a:p>
          </p:txBody>
        </p:sp>
        <p:sp>
          <p:nvSpPr>
            <p:cNvPr id="292" name="椭圆 291">
              <a:extLst>
                <a:ext uri="{FF2B5EF4-FFF2-40B4-BE49-F238E27FC236}">
                  <a16:creationId xmlns:a16="http://schemas.microsoft.com/office/drawing/2014/main" id="{A55766EE-A338-144F-B7E1-42DDD1890707}"/>
                </a:ext>
              </a:extLst>
            </p:cNvPr>
            <p:cNvSpPr/>
            <p:nvPr/>
          </p:nvSpPr>
          <p:spPr>
            <a:xfrm>
              <a:off x="4855324" y="2708215"/>
              <a:ext cx="2481353" cy="3223926"/>
            </a:xfrm>
            <a:prstGeom prst="ellipse">
              <a:avLst/>
            </a:prstGeom>
            <a:noFill/>
            <a:ln>
              <a:gradFill flip="none" rotWithShape="1">
                <a:gsLst>
                  <a:gs pos="0">
                    <a:srgbClr val="00B0F0">
                      <a:alpha val="55000"/>
                    </a:srgbClr>
                  </a:gs>
                  <a:gs pos="100000">
                    <a:srgbClr val="00B0F0">
                      <a:alpha val="0"/>
                    </a:srgbClr>
                  </a:gs>
                </a:gsLst>
                <a:lin ang="16200000" scaled="1"/>
                <a:tileRect/>
              </a:gra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020">
                <a:latin typeface="Century Gothic" panose="020B0502020202020204" pitchFamily="34" charset="0"/>
              </a:endParaRPr>
            </a:p>
          </p:txBody>
        </p:sp>
        <p:sp>
          <p:nvSpPr>
            <p:cNvPr id="293" name="椭圆 292">
              <a:extLst>
                <a:ext uri="{FF2B5EF4-FFF2-40B4-BE49-F238E27FC236}">
                  <a16:creationId xmlns:a16="http://schemas.microsoft.com/office/drawing/2014/main" id="{A2CEDA92-9085-5D4A-82C8-ED358F50AC98}"/>
                </a:ext>
              </a:extLst>
            </p:cNvPr>
            <p:cNvSpPr/>
            <p:nvPr/>
          </p:nvSpPr>
          <p:spPr>
            <a:xfrm>
              <a:off x="4083878" y="1936768"/>
              <a:ext cx="4024245" cy="5352188"/>
            </a:xfrm>
            <a:prstGeom prst="ellipse">
              <a:avLst/>
            </a:prstGeom>
            <a:noFill/>
            <a:ln>
              <a:gradFill>
                <a:gsLst>
                  <a:gs pos="0">
                    <a:srgbClr val="00B0F0">
                      <a:alpha val="4000"/>
                    </a:srgbClr>
                  </a:gs>
                  <a:gs pos="99000">
                    <a:srgbClr val="00B0F0">
                      <a:alpha val="0"/>
                    </a:srgbClr>
                  </a:gs>
                </a:gsLst>
                <a:lin ang="5400000" scaled="1"/>
              </a:gra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020" dirty="0">
                <a:latin typeface="Century Gothic" panose="020B0502020202020204" pitchFamily="34" charset="0"/>
              </a:endParaRPr>
            </a:p>
          </p:txBody>
        </p:sp>
      </p:grpSp>
      <p:sp>
        <p:nvSpPr>
          <p:cNvPr id="3" name="矩形 2">
            <a:extLst>
              <a:ext uri="{FF2B5EF4-FFF2-40B4-BE49-F238E27FC236}">
                <a16:creationId xmlns:a16="http://schemas.microsoft.com/office/drawing/2014/main" id="{4F3ECD93-E66A-0643-A9D4-5574C9D3FD2F}"/>
              </a:ext>
            </a:extLst>
          </p:cNvPr>
          <p:cNvSpPr/>
          <p:nvPr/>
        </p:nvSpPr>
        <p:spPr>
          <a:xfrm>
            <a:off x="1138709" y="2730641"/>
            <a:ext cx="2731909" cy="396444"/>
          </a:xfrm>
          <a:prstGeom prst="rect">
            <a:avLst/>
          </a:prstGeom>
          <a:gradFill flip="none" rotWithShape="1">
            <a:gsLst>
              <a:gs pos="0">
                <a:srgbClr val="1851AA"/>
              </a:gs>
              <a:gs pos="99000">
                <a:srgbClr val="32BD9F"/>
              </a:gs>
            </a:gsLst>
            <a:lin ang="27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b="1" dirty="0"/>
              <a:t>Deployment</a:t>
            </a:r>
          </a:p>
        </p:txBody>
      </p:sp>
      <p:sp>
        <p:nvSpPr>
          <p:cNvPr id="38" name="îṣľîḓè">
            <a:extLst>
              <a:ext uri="{FF2B5EF4-FFF2-40B4-BE49-F238E27FC236}">
                <a16:creationId xmlns:a16="http://schemas.microsoft.com/office/drawing/2014/main" id="{7B43601A-E47E-674D-9B78-4186693B723A}"/>
              </a:ext>
            </a:extLst>
          </p:cNvPr>
          <p:cNvSpPr/>
          <p:nvPr/>
        </p:nvSpPr>
        <p:spPr>
          <a:xfrm>
            <a:off x="9412211" y="2112676"/>
            <a:ext cx="514355" cy="515711"/>
          </a:xfrm>
          <a:prstGeom prst="ellipse">
            <a:avLst/>
          </a:prstGeom>
          <a:gradFill>
            <a:gsLst>
              <a:gs pos="0">
                <a:srgbClr val="1851AA"/>
              </a:gs>
              <a:gs pos="99000">
                <a:srgbClr val="32BD9F"/>
              </a:gs>
            </a:gsLst>
            <a:lin ang="2700000" scaled="1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91440" tIns="45720" rIns="91440" bIns="45720" rtlCol="0" anchor="ctr">
            <a:normAutofit fontScale="92500" lnSpcReduction="10000"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</a:defRPr>
            </a:lvl9pPr>
          </a:lstStyle>
          <a:p>
            <a:pPr algn="ctr"/>
            <a:r>
              <a:rPr lang="en-US" altLang="zh-CN" sz="2000" b="1" dirty="0"/>
              <a:t>2</a:t>
            </a:r>
            <a:endParaRPr lang="zh-CN" altLang="en-US" sz="2000" b="1" dirty="0"/>
          </a:p>
        </p:txBody>
      </p:sp>
      <p:sp>
        <p:nvSpPr>
          <p:cNvPr id="39" name="ïŝļide">
            <a:extLst>
              <a:ext uri="{FF2B5EF4-FFF2-40B4-BE49-F238E27FC236}">
                <a16:creationId xmlns:a16="http://schemas.microsoft.com/office/drawing/2014/main" id="{FDDFBEBC-091D-824F-A6D4-40B6BDDE5B56}"/>
              </a:ext>
            </a:extLst>
          </p:cNvPr>
          <p:cNvSpPr/>
          <p:nvPr/>
        </p:nvSpPr>
        <p:spPr bwMode="auto">
          <a:xfrm>
            <a:off x="8373238" y="3063104"/>
            <a:ext cx="2704156" cy="1386637"/>
          </a:xfrm>
          <a:prstGeom prst="rect">
            <a:avLst/>
          </a:prstGeom>
          <a:solidFill>
            <a:srgbClr val="1851AA">
              <a:alpha val="18000"/>
            </a:srgbClr>
          </a:solidFill>
          <a:ln w="15875">
            <a:solidFill>
              <a:srgbClr val="32BD9F"/>
            </a:solidFill>
            <a:prstDash val="dash"/>
          </a:ln>
        </p:spPr>
        <p:txBody>
          <a:bodyPr wrap="square" lIns="91440" tIns="216000" rIns="91440" bIns="45720" anchor="t" anchorCtr="0">
            <a:norm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</a:defRPr>
            </a:lvl9pPr>
          </a:lstStyle>
          <a:p>
            <a:pPr algn="ctr">
              <a:lnSpc>
                <a:spcPct val="150000"/>
              </a:lnSpc>
            </a:pPr>
            <a:r>
              <a:rPr lang="en-US" altLang="zh-CN" sz="1400" dirty="0">
                <a:solidFill>
                  <a:schemeClr val="bg1"/>
                </a:solidFill>
              </a:rPr>
              <a:t>Policy updates</a:t>
            </a:r>
          </a:p>
          <a:p>
            <a:pPr algn="ctr">
              <a:lnSpc>
                <a:spcPct val="150000"/>
              </a:lnSpc>
            </a:pPr>
            <a:r>
              <a:rPr lang="en-US" altLang="zh-CN" sz="1400" dirty="0">
                <a:solidFill>
                  <a:schemeClr val="bg1"/>
                </a:solidFill>
              </a:rPr>
              <a:t>Visualization</a:t>
            </a:r>
          </a:p>
          <a:p>
            <a:pPr algn="ctr">
              <a:lnSpc>
                <a:spcPct val="150000"/>
              </a:lnSpc>
            </a:pPr>
            <a:r>
              <a:rPr lang="en-US" altLang="zh-CN" sz="1400" dirty="0">
                <a:solidFill>
                  <a:schemeClr val="bg1"/>
                </a:solidFill>
              </a:rPr>
              <a:t>Alert</a:t>
            </a:r>
          </a:p>
        </p:txBody>
      </p:sp>
      <p:sp>
        <p:nvSpPr>
          <p:cNvPr id="40" name="矩形 39">
            <a:extLst>
              <a:ext uri="{FF2B5EF4-FFF2-40B4-BE49-F238E27FC236}">
                <a16:creationId xmlns:a16="http://schemas.microsoft.com/office/drawing/2014/main" id="{D4EE814B-EDEE-EF44-91A2-76FCA5917EBB}"/>
              </a:ext>
            </a:extLst>
          </p:cNvPr>
          <p:cNvSpPr/>
          <p:nvPr/>
        </p:nvSpPr>
        <p:spPr>
          <a:xfrm>
            <a:off x="8355436" y="2730641"/>
            <a:ext cx="2731909" cy="396444"/>
          </a:xfrm>
          <a:prstGeom prst="rect">
            <a:avLst/>
          </a:prstGeom>
          <a:gradFill flip="none" rotWithShape="1">
            <a:gsLst>
              <a:gs pos="0">
                <a:srgbClr val="1851AA"/>
              </a:gs>
              <a:gs pos="99000">
                <a:srgbClr val="32BD9F"/>
              </a:gs>
            </a:gsLst>
            <a:lin ang="27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20000"/>
              </a:lnSpc>
              <a:spcBef>
                <a:spcPct val="0"/>
              </a:spcBef>
            </a:pPr>
            <a:r>
              <a:rPr lang="en-US" altLang="zh-CN" b="1" dirty="0"/>
              <a:t>O&amp;M</a:t>
            </a:r>
          </a:p>
        </p:txBody>
      </p:sp>
      <p:pic>
        <p:nvPicPr>
          <p:cNvPr id="6" name="图片 5">
            <a:extLst>
              <a:ext uri="{FF2B5EF4-FFF2-40B4-BE49-F238E27FC236}">
                <a16:creationId xmlns:a16="http://schemas.microsoft.com/office/drawing/2014/main" id="{C6F25E60-3EAB-0B4B-A4B0-736964A2A0CB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40993" y="2260241"/>
            <a:ext cx="3902741" cy="269093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39691672"/>
      </p:ext>
    </p:extLst>
  </p:cSld>
  <p:clrMapOvr>
    <a:masterClrMapping/>
  </p:clrMapOvr>
  <p:transition>
    <p:fade/>
  </p:transition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altLang="zh-CN">
                <a:ea typeface="微软雅黑" panose="020B0503020204020204" pitchFamily="34" charset="-122"/>
              </a:rPr>
              <a:t>Sangfor Technologies</a:t>
            </a:r>
            <a:endParaRPr lang="en-US" altLang="zh-CN" dirty="0">
              <a:ea typeface="微软雅黑" panose="020B0503020204020204" pitchFamily="34" charset="-122"/>
            </a:endParaRPr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r>
              <a:rPr lang="en-US" altLang="zh-CN"/>
              <a:t>Page  </a:t>
            </a:r>
            <a:fld id="{6F6B6950-8D1A-4668-8374-25B44628E0DF}" type="slidenum">
              <a:rPr lang="zh-CN" altLang="en-US" smtClean="0"/>
              <a:pPr/>
              <a:t>6</a:t>
            </a:fld>
            <a:endParaRPr lang="zh-CN" altLang="en-US" dirty="0"/>
          </a:p>
        </p:txBody>
      </p:sp>
      <p:pic>
        <p:nvPicPr>
          <p:cNvPr id="11" name="图片 10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004040" y="242315"/>
            <a:ext cx="1813144" cy="595886"/>
          </a:xfrm>
          <a:prstGeom prst="rect">
            <a:avLst/>
          </a:prstGeom>
        </p:spPr>
      </p:pic>
      <p:grpSp>
        <p:nvGrpSpPr>
          <p:cNvPr id="19" name="组合 18"/>
          <p:cNvGrpSpPr/>
          <p:nvPr/>
        </p:nvGrpSpPr>
        <p:grpSpPr>
          <a:xfrm>
            <a:off x="1" y="200326"/>
            <a:ext cx="7048087" cy="523220"/>
            <a:chOff x="1" y="200326"/>
            <a:chExt cx="7048087" cy="523220"/>
          </a:xfrm>
        </p:grpSpPr>
        <p:sp>
          <p:nvSpPr>
            <p:cNvPr id="20" name="矩形 19"/>
            <p:cNvSpPr/>
            <p:nvPr/>
          </p:nvSpPr>
          <p:spPr>
            <a:xfrm>
              <a:off x="1" y="311234"/>
              <a:ext cx="396240" cy="326939"/>
            </a:xfrm>
            <a:prstGeom prst="rect">
              <a:avLst/>
            </a:prstGeom>
            <a:solidFill>
              <a:srgbClr val="34569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bg1"/>
                </a:solidFill>
              </a:endParaRPr>
            </a:p>
          </p:txBody>
        </p:sp>
        <p:sp>
          <p:nvSpPr>
            <p:cNvPr id="21" name="矩形 20"/>
            <p:cNvSpPr/>
            <p:nvPr/>
          </p:nvSpPr>
          <p:spPr>
            <a:xfrm>
              <a:off x="579651" y="200326"/>
              <a:ext cx="6468437" cy="523220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en-US" altLang="zh-CN" sz="2800" b="1" dirty="0">
                  <a:solidFill>
                    <a:schemeClr val="bg1"/>
                  </a:solidFill>
                  <a:latin typeface="Century Gothic" panose="020B0502020202020204" pitchFamily="34" charset="0"/>
                  <a:ea typeface="微软雅黑" charset="-122"/>
                </a:rPr>
                <a:t>Ideal Future Branch Network Access</a:t>
              </a:r>
            </a:p>
          </p:txBody>
        </p:sp>
        <p:sp>
          <p:nvSpPr>
            <p:cNvPr id="22" name="矩形 21"/>
            <p:cNvSpPr/>
            <p:nvPr/>
          </p:nvSpPr>
          <p:spPr>
            <a:xfrm>
              <a:off x="393853" y="311234"/>
              <a:ext cx="65722" cy="326939"/>
            </a:xfrm>
            <a:prstGeom prst="rect">
              <a:avLst/>
            </a:prstGeom>
            <a:solidFill>
              <a:srgbClr val="00B0F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bg1"/>
                </a:solidFill>
              </a:endParaRPr>
            </a:p>
          </p:txBody>
        </p:sp>
      </p:grpSp>
      <p:grpSp>
        <p:nvGrpSpPr>
          <p:cNvPr id="3" name="组合 2">
            <a:extLst>
              <a:ext uri="{FF2B5EF4-FFF2-40B4-BE49-F238E27FC236}">
                <a16:creationId xmlns:a16="http://schemas.microsoft.com/office/drawing/2014/main" id="{CBDA0425-C9A1-9940-859B-15B84AD73994}"/>
              </a:ext>
            </a:extLst>
          </p:cNvPr>
          <p:cNvGrpSpPr/>
          <p:nvPr/>
        </p:nvGrpSpPr>
        <p:grpSpPr>
          <a:xfrm>
            <a:off x="1463931" y="2593204"/>
            <a:ext cx="2103524" cy="1474213"/>
            <a:chOff x="1156511" y="3063104"/>
            <a:chExt cx="2103524" cy="1474213"/>
          </a:xfrm>
        </p:grpSpPr>
        <p:sp>
          <p:nvSpPr>
            <p:cNvPr id="23" name="ïŝļide">
              <a:extLst>
                <a:ext uri="{FF2B5EF4-FFF2-40B4-BE49-F238E27FC236}">
                  <a16:creationId xmlns:a16="http://schemas.microsoft.com/office/drawing/2014/main" id="{00CF3507-1CFC-2541-A29F-152291A436FD}"/>
                </a:ext>
              </a:extLst>
            </p:cNvPr>
            <p:cNvSpPr/>
            <p:nvPr/>
          </p:nvSpPr>
          <p:spPr bwMode="auto">
            <a:xfrm>
              <a:off x="1156511" y="3063104"/>
              <a:ext cx="2103524" cy="1474213"/>
            </a:xfrm>
            <a:prstGeom prst="rect">
              <a:avLst/>
            </a:prstGeom>
            <a:solidFill>
              <a:srgbClr val="1851AA">
                <a:alpha val="18000"/>
              </a:srgbClr>
            </a:solidFill>
            <a:ln w="15875">
              <a:solidFill>
                <a:srgbClr val="32BD9F"/>
              </a:solidFill>
              <a:prstDash val="solid"/>
            </a:ln>
          </p:spPr>
          <p:txBody>
            <a:bodyPr wrap="square" lIns="91440" tIns="0" rIns="91440" bIns="45720" anchor="t" anchorCtr="0">
              <a:normAutofit/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9pPr>
            </a:lstStyle>
            <a:p>
              <a:pPr algn="ctr">
                <a:lnSpc>
                  <a:spcPct val="150000"/>
                </a:lnSpc>
              </a:pPr>
              <a:endParaRPr lang="en-US" altLang="zh-CN" sz="1200" dirty="0">
                <a:solidFill>
                  <a:schemeClr val="bg1"/>
                </a:solidFill>
              </a:endParaRPr>
            </a:p>
          </p:txBody>
        </p:sp>
        <p:sp>
          <p:nvSpPr>
            <p:cNvPr id="24" name="矩形 23">
              <a:extLst>
                <a:ext uri="{FF2B5EF4-FFF2-40B4-BE49-F238E27FC236}">
                  <a16:creationId xmlns:a16="http://schemas.microsoft.com/office/drawing/2014/main" id="{3265E809-1ED2-7E45-992E-50FA31688038}"/>
                </a:ext>
              </a:extLst>
            </p:cNvPr>
            <p:cNvSpPr/>
            <p:nvPr/>
          </p:nvSpPr>
          <p:spPr>
            <a:xfrm>
              <a:off x="1163770" y="4144356"/>
              <a:ext cx="2096265" cy="391063"/>
            </a:xfrm>
            <a:prstGeom prst="rect">
              <a:avLst/>
            </a:prstGeom>
            <a:gradFill flip="none" rotWithShape="1">
              <a:gsLst>
                <a:gs pos="0">
                  <a:srgbClr val="1851AA"/>
                </a:gs>
                <a:gs pos="99000">
                  <a:srgbClr val="32BD9F"/>
                </a:gs>
              </a:gsLst>
              <a:lin ang="2700000" scaled="1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tIns="0" rtlCol="0" anchor="ctr"/>
            <a:lstStyle/>
            <a:p>
              <a:pPr algn="ctr">
                <a:lnSpc>
                  <a:spcPct val="150000"/>
                </a:lnSpc>
              </a:pPr>
              <a:r>
                <a:rPr lang="en-US" altLang="zh-CN" sz="1600" b="1" dirty="0">
                  <a:solidFill>
                    <a:schemeClr val="bg1"/>
                  </a:solidFill>
                  <a:latin typeface="Century Gothic" panose="020B0502020202020204" pitchFamily="34" charset="0"/>
                  <a:ea typeface="微软雅黑" charset="-122"/>
                </a:rPr>
                <a:t>Simple</a:t>
              </a:r>
              <a:endParaRPr lang="zh-CN" altLang="en-US" sz="1600" b="1" dirty="0">
                <a:solidFill>
                  <a:schemeClr val="bg1"/>
                </a:solidFill>
                <a:latin typeface="Century Gothic" panose="020B0502020202020204" pitchFamily="34" charset="0"/>
                <a:ea typeface="微软雅黑" charset="-122"/>
              </a:endParaRPr>
            </a:p>
          </p:txBody>
        </p:sp>
      </p:grpSp>
      <p:grpSp>
        <p:nvGrpSpPr>
          <p:cNvPr id="25" name="组合 24">
            <a:extLst>
              <a:ext uri="{FF2B5EF4-FFF2-40B4-BE49-F238E27FC236}">
                <a16:creationId xmlns:a16="http://schemas.microsoft.com/office/drawing/2014/main" id="{2B1F8A26-4BC7-B549-A185-E12A72DA6A20}"/>
              </a:ext>
            </a:extLst>
          </p:cNvPr>
          <p:cNvGrpSpPr/>
          <p:nvPr/>
        </p:nvGrpSpPr>
        <p:grpSpPr>
          <a:xfrm>
            <a:off x="3833102" y="2593204"/>
            <a:ext cx="2103524" cy="1474213"/>
            <a:chOff x="1156511" y="3063104"/>
            <a:chExt cx="2103524" cy="1474213"/>
          </a:xfrm>
        </p:grpSpPr>
        <p:sp>
          <p:nvSpPr>
            <p:cNvPr id="26" name="ïŝļide">
              <a:extLst>
                <a:ext uri="{FF2B5EF4-FFF2-40B4-BE49-F238E27FC236}">
                  <a16:creationId xmlns:a16="http://schemas.microsoft.com/office/drawing/2014/main" id="{F30A5A08-5467-D944-99CA-B4FCFCDDF345}"/>
                </a:ext>
              </a:extLst>
            </p:cNvPr>
            <p:cNvSpPr/>
            <p:nvPr/>
          </p:nvSpPr>
          <p:spPr bwMode="auto">
            <a:xfrm>
              <a:off x="1156511" y="3063104"/>
              <a:ext cx="2103524" cy="1474213"/>
            </a:xfrm>
            <a:prstGeom prst="rect">
              <a:avLst/>
            </a:prstGeom>
            <a:solidFill>
              <a:srgbClr val="1851AA">
                <a:alpha val="18000"/>
              </a:srgbClr>
            </a:solidFill>
            <a:ln w="15875">
              <a:solidFill>
                <a:srgbClr val="32BD9F"/>
              </a:solidFill>
              <a:prstDash val="solid"/>
            </a:ln>
          </p:spPr>
          <p:txBody>
            <a:bodyPr wrap="square" lIns="91440" tIns="0" rIns="91440" bIns="45720" anchor="t" anchorCtr="0">
              <a:normAutofit/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9pPr>
            </a:lstStyle>
            <a:p>
              <a:pPr algn="ctr">
                <a:lnSpc>
                  <a:spcPct val="150000"/>
                </a:lnSpc>
              </a:pPr>
              <a:endParaRPr lang="en-US" altLang="zh-CN" sz="1200" dirty="0">
                <a:solidFill>
                  <a:schemeClr val="bg1"/>
                </a:solidFill>
              </a:endParaRPr>
            </a:p>
          </p:txBody>
        </p:sp>
        <p:sp>
          <p:nvSpPr>
            <p:cNvPr id="27" name="矩形 26">
              <a:extLst>
                <a:ext uri="{FF2B5EF4-FFF2-40B4-BE49-F238E27FC236}">
                  <a16:creationId xmlns:a16="http://schemas.microsoft.com/office/drawing/2014/main" id="{C43706A3-2C5E-7D42-A68C-93E487C0F019}"/>
                </a:ext>
              </a:extLst>
            </p:cNvPr>
            <p:cNvSpPr/>
            <p:nvPr/>
          </p:nvSpPr>
          <p:spPr>
            <a:xfrm>
              <a:off x="1163770" y="4144356"/>
              <a:ext cx="2096265" cy="391063"/>
            </a:xfrm>
            <a:prstGeom prst="rect">
              <a:avLst/>
            </a:prstGeom>
            <a:gradFill flip="none" rotWithShape="1">
              <a:gsLst>
                <a:gs pos="0">
                  <a:srgbClr val="1851AA"/>
                </a:gs>
                <a:gs pos="99000">
                  <a:srgbClr val="32BD9F"/>
                </a:gs>
              </a:gsLst>
              <a:lin ang="2700000" scaled="1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tIns="0" rtlCol="0" anchor="ctr"/>
            <a:lstStyle/>
            <a:p>
              <a:pPr algn="ctr">
                <a:lnSpc>
                  <a:spcPct val="150000"/>
                </a:lnSpc>
              </a:pPr>
              <a:r>
                <a:rPr lang="en-US" altLang="zh-CN" sz="1600" b="1" dirty="0">
                  <a:solidFill>
                    <a:schemeClr val="bg1"/>
                  </a:solidFill>
                  <a:latin typeface="Century Gothic" panose="020B0502020202020204" pitchFamily="34" charset="0"/>
                  <a:ea typeface="微软雅黑" charset="-122"/>
                </a:rPr>
                <a:t>Intelligent</a:t>
              </a:r>
              <a:endParaRPr lang="zh-CN" altLang="en-US" sz="1600" b="1" dirty="0">
                <a:solidFill>
                  <a:schemeClr val="bg1"/>
                </a:solidFill>
                <a:latin typeface="Century Gothic" panose="020B0502020202020204" pitchFamily="34" charset="0"/>
                <a:ea typeface="微软雅黑" charset="-122"/>
              </a:endParaRPr>
            </a:p>
          </p:txBody>
        </p:sp>
      </p:grpSp>
      <p:grpSp>
        <p:nvGrpSpPr>
          <p:cNvPr id="28" name="组合 27">
            <a:extLst>
              <a:ext uri="{FF2B5EF4-FFF2-40B4-BE49-F238E27FC236}">
                <a16:creationId xmlns:a16="http://schemas.microsoft.com/office/drawing/2014/main" id="{12313D21-BDBE-7D4A-806E-C803D9767E31}"/>
              </a:ext>
            </a:extLst>
          </p:cNvPr>
          <p:cNvGrpSpPr/>
          <p:nvPr/>
        </p:nvGrpSpPr>
        <p:grpSpPr>
          <a:xfrm>
            <a:off x="6202273" y="2593204"/>
            <a:ext cx="2103524" cy="1474213"/>
            <a:chOff x="1156511" y="3063104"/>
            <a:chExt cx="2103524" cy="1474213"/>
          </a:xfrm>
        </p:grpSpPr>
        <p:sp>
          <p:nvSpPr>
            <p:cNvPr id="29" name="ïŝļide">
              <a:extLst>
                <a:ext uri="{FF2B5EF4-FFF2-40B4-BE49-F238E27FC236}">
                  <a16:creationId xmlns:a16="http://schemas.microsoft.com/office/drawing/2014/main" id="{DD45D86D-8D54-2C45-BC35-13B34E1A3226}"/>
                </a:ext>
              </a:extLst>
            </p:cNvPr>
            <p:cNvSpPr/>
            <p:nvPr/>
          </p:nvSpPr>
          <p:spPr bwMode="auto">
            <a:xfrm>
              <a:off x="1156511" y="3063104"/>
              <a:ext cx="2103524" cy="1474213"/>
            </a:xfrm>
            <a:prstGeom prst="rect">
              <a:avLst/>
            </a:prstGeom>
            <a:solidFill>
              <a:srgbClr val="1851AA">
                <a:alpha val="18000"/>
              </a:srgbClr>
            </a:solidFill>
            <a:ln w="15875">
              <a:solidFill>
                <a:srgbClr val="32BD9F"/>
              </a:solidFill>
              <a:prstDash val="solid"/>
            </a:ln>
          </p:spPr>
          <p:txBody>
            <a:bodyPr wrap="square" lIns="91440" tIns="0" rIns="91440" bIns="45720" anchor="t" anchorCtr="0">
              <a:normAutofit/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9pPr>
            </a:lstStyle>
            <a:p>
              <a:pPr algn="ctr">
                <a:lnSpc>
                  <a:spcPct val="150000"/>
                </a:lnSpc>
              </a:pPr>
              <a:endParaRPr lang="en-US" altLang="zh-CN" sz="1200" dirty="0">
                <a:solidFill>
                  <a:schemeClr val="bg1"/>
                </a:solidFill>
              </a:endParaRPr>
            </a:p>
          </p:txBody>
        </p:sp>
        <p:sp>
          <p:nvSpPr>
            <p:cNvPr id="30" name="矩形 29">
              <a:extLst>
                <a:ext uri="{FF2B5EF4-FFF2-40B4-BE49-F238E27FC236}">
                  <a16:creationId xmlns:a16="http://schemas.microsoft.com/office/drawing/2014/main" id="{DA481C9A-6F8C-FD4E-B5C6-B3048563A96D}"/>
                </a:ext>
              </a:extLst>
            </p:cNvPr>
            <p:cNvSpPr/>
            <p:nvPr/>
          </p:nvSpPr>
          <p:spPr>
            <a:xfrm>
              <a:off x="1163770" y="4144356"/>
              <a:ext cx="2096265" cy="391063"/>
            </a:xfrm>
            <a:prstGeom prst="rect">
              <a:avLst/>
            </a:prstGeom>
            <a:gradFill flip="none" rotWithShape="1">
              <a:gsLst>
                <a:gs pos="0">
                  <a:srgbClr val="1851AA"/>
                </a:gs>
                <a:gs pos="99000">
                  <a:srgbClr val="32BD9F"/>
                </a:gs>
              </a:gsLst>
              <a:lin ang="2700000" scaled="1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tIns="0" rtlCol="0" anchor="ctr"/>
            <a:lstStyle/>
            <a:p>
              <a:pPr algn="ctr">
                <a:lnSpc>
                  <a:spcPct val="150000"/>
                </a:lnSpc>
              </a:pPr>
              <a:r>
                <a:rPr lang="en-US" altLang="zh-CN" sz="1600" b="1" dirty="0">
                  <a:solidFill>
                    <a:schemeClr val="bg1"/>
                  </a:solidFill>
                  <a:latin typeface="Century Gothic" panose="020B0502020202020204" pitchFamily="34" charset="0"/>
                  <a:ea typeface="微软雅黑" charset="-122"/>
                </a:rPr>
                <a:t>Secure</a:t>
              </a:r>
              <a:endParaRPr lang="zh-CN" altLang="en-US" sz="1600" b="1" dirty="0">
                <a:solidFill>
                  <a:schemeClr val="bg1"/>
                </a:solidFill>
                <a:latin typeface="Century Gothic" panose="020B0502020202020204" pitchFamily="34" charset="0"/>
                <a:ea typeface="微软雅黑" charset="-122"/>
              </a:endParaRPr>
            </a:p>
          </p:txBody>
        </p:sp>
      </p:grpSp>
      <p:grpSp>
        <p:nvGrpSpPr>
          <p:cNvPr id="31" name="组合 30">
            <a:extLst>
              <a:ext uri="{FF2B5EF4-FFF2-40B4-BE49-F238E27FC236}">
                <a16:creationId xmlns:a16="http://schemas.microsoft.com/office/drawing/2014/main" id="{FD4F4703-FB4B-C34A-8A16-3F13F3934B53}"/>
              </a:ext>
            </a:extLst>
          </p:cNvPr>
          <p:cNvGrpSpPr/>
          <p:nvPr/>
        </p:nvGrpSpPr>
        <p:grpSpPr>
          <a:xfrm>
            <a:off x="8571445" y="2593204"/>
            <a:ext cx="2103524" cy="1474213"/>
            <a:chOff x="1156511" y="3063104"/>
            <a:chExt cx="2103524" cy="1474213"/>
          </a:xfrm>
        </p:grpSpPr>
        <p:sp>
          <p:nvSpPr>
            <p:cNvPr id="32" name="ïŝļide">
              <a:extLst>
                <a:ext uri="{FF2B5EF4-FFF2-40B4-BE49-F238E27FC236}">
                  <a16:creationId xmlns:a16="http://schemas.microsoft.com/office/drawing/2014/main" id="{FA16F444-BA56-3043-8868-846826F05800}"/>
                </a:ext>
              </a:extLst>
            </p:cNvPr>
            <p:cNvSpPr/>
            <p:nvPr/>
          </p:nvSpPr>
          <p:spPr bwMode="auto">
            <a:xfrm>
              <a:off x="1156511" y="3063104"/>
              <a:ext cx="2103524" cy="1474213"/>
            </a:xfrm>
            <a:prstGeom prst="rect">
              <a:avLst/>
            </a:prstGeom>
            <a:solidFill>
              <a:srgbClr val="1851AA">
                <a:alpha val="18000"/>
              </a:srgbClr>
            </a:solidFill>
            <a:ln w="15875">
              <a:solidFill>
                <a:srgbClr val="32BD9F"/>
              </a:solidFill>
              <a:prstDash val="solid"/>
            </a:ln>
          </p:spPr>
          <p:txBody>
            <a:bodyPr wrap="square" lIns="91440" tIns="0" rIns="91440" bIns="45720" anchor="t" anchorCtr="0">
              <a:normAutofit/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9pPr>
            </a:lstStyle>
            <a:p>
              <a:pPr algn="ctr">
                <a:lnSpc>
                  <a:spcPct val="150000"/>
                </a:lnSpc>
              </a:pPr>
              <a:endParaRPr lang="en-US" altLang="zh-CN" sz="1200" dirty="0">
                <a:solidFill>
                  <a:schemeClr val="bg1"/>
                </a:solidFill>
              </a:endParaRPr>
            </a:p>
          </p:txBody>
        </p:sp>
        <p:sp>
          <p:nvSpPr>
            <p:cNvPr id="33" name="矩形 32">
              <a:extLst>
                <a:ext uri="{FF2B5EF4-FFF2-40B4-BE49-F238E27FC236}">
                  <a16:creationId xmlns:a16="http://schemas.microsoft.com/office/drawing/2014/main" id="{CADB7A4F-A8DF-AD44-880B-FE551C56F285}"/>
                </a:ext>
              </a:extLst>
            </p:cNvPr>
            <p:cNvSpPr/>
            <p:nvPr/>
          </p:nvSpPr>
          <p:spPr>
            <a:xfrm>
              <a:off x="1163770" y="4144356"/>
              <a:ext cx="2096265" cy="391063"/>
            </a:xfrm>
            <a:prstGeom prst="rect">
              <a:avLst/>
            </a:prstGeom>
            <a:gradFill flip="none" rotWithShape="1">
              <a:gsLst>
                <a:gs pos="0">
                  <a:srgbClr val="1851AA"/>
                </a:gs>
                <a:gs pos="99000">
                  <a:srgbClr val="32BD9F"/>
                </a:gs>
              </a:gsLst>
              <a:lin ang="2700000" scaled="1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tIns="0" rtlCol="0" anchor="ctr"/>
            <a:lstStyle/>
            <a:p>
              <a:pPr algn="ctr">
                <a:lnSpc>
                  <a:spcPct val="150000"/>
                </a:lnSpc>
              </a:pPr>
              <a:r>
                <a:rPr lang="en-US" altLang="zh-CN" sz="1600" b="1" dirty="0">
                  <a:solidFill>
                    <a:schemeClr val="bg1"/>
                  </a:solidFill>
                  <a:latin typeface="Century Gothic" panose="020B0502020202020204" pitchFamily="34" charset="0"/>
                  <a:ea typeface="微软雅黑" charset="-122"/>
                </a:rPr>
                <a:t>Cost-Effective</a:t>
              </a:r>
              <a:endParaRPr lang="zh-CN" altLang="en-US" sz="1600" b="1" dirty="0">
                <a:solidFill>
                  <a:schemeClr val="bg1"/>
                </a:solidFill>
                <a:latin typeface="Century Gothic" panose="020B0502020202020204" pitchFamily="34" charset="0"/>
                <a:ea typeface="微软雅黑" charset="-122"/>
              </a:endParaRPr>
            </a:p>
          </p:txBody>
        </p:sp>
      </p:grpSp>
      <p:grpSp>
        <p:nvGrpSpPr>
          <p:cNvPr id="36" name="组合 35">
            <a:extLst>
              <a:ext uri="{FF2B5EF4-FFF2-40B4-BE49-F238E27FC236}">
                <a16:creationId xmlns:a16="http://schemas.microsoft.com/office/drawing/2014/main" id="{4B8C5123-2187-8A46-B08C-4E56CF540FEB}"/>
              </a:ext>
            </a:extLst>
          </p:cNvPr>
          <p:cNvGrpSpPr/>
          <p:nvPr/>
        </p:nvGrpSpPr>
        <p:grpSpPr>
          <a:xfrm>
            <a:off x="4541614" y="2796282"/>
            <a:ext cx="761564" cy="739861"/>
            <a:chOff x="781050" y="4538663"/>
            <a:chExt cx="612776" cy="595312"/>
          </a:xfrm>
          <a:gradFill>
            <a:gsLst>
              <a:gs pos="0">
                <a:srgbClr val="1851AA"/>
              </a:gs>
              <a:gs pos="99000">
                <a:srgbClr val="32BD9F"/>
              </a:gs>
            </a:gsLst>
            <a:lin ang="2700000" scaled="1"/>
          </a:gradFill>
        </p:grpSpPr>
        <p:sp>
          <p:nvSpPr>
            <p:cNvPr id="37" name="Freeform 166">
              <a:extLst>
                <a:ext uri="{FF2B5EF4-FFF2-40B4-BE49-F238E27FC236}">
                  <a16:creationId xmlns:a16="http://schemas.microsoft.com/office/drawing/2014/main" id="{B3907F15-2C53-F341-B97A-C1A802788DD7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781050" y="4538663"/>
              <a:ext cx="334963" cy="331788"/>
            </a:xfrm>
            <a:custGeom>
              <a:avLst/>
              <a:gdLst>
                <a:gd name="T0" fmla="*/ 84 w 179"/>
                <a:gd name="T1" fmla="*/ 177 h 177"/>
                <a:gd name="T2" fmla="*/ 81 w 179"/>
                <a:gd name="T3" fmla="*/ 177 h 177"/>
                <a:gd name="T4" fmla="*/ 51 w 179"/>
                <a:gd name="T5" fmla="*/ 169 h 177"/>
                <a:gd name="T6" fmla="*/ 44 w 179"/>
                <a:gd name="T7" fmla="*/ 162 h 177"/>
                <a:gd name="T8" fmla="*/ 16 w 179"/>
                <a:gd name="T9" fmla="*/ 133 h 177"/>
                <a:gd name="T10" fmla="*/ 9 w 179"/>
                <a:gd name="T11" fmla="*/ 126 h 177"/>
                <a:gd name="T12" fmla="*/ 1 w 179"/>
                <a:gd name="T13" fmla="*/ 95 h 177"/>
                <a:gd name="T14" fmla="*/ 4 w 179"/>
                <a:gd name="T15" fmla="*/ 86 h 177"/>
                <a:gd name="T16" fmla="*/ 15 w 179"/>
                <a:gd name="T17" fmla="*/ 47 h 177"/>
                <a:gd name="T18" fmla="*/ 17 w 179"/>
                <a:gd name="T19" fmla="*/ 38 h 177"/>
                <a:gd name="T20" fmla="*/ 40 w 179"/>
                <a:gd name="T21" fmla="*/ 16 h 177"/>
                <a:gd name="T22" fmla="*/ 49 w 179"/>
                <a:gd name="T23" fmla="*/ 13 h 177"/>
                <a:gd name="T24" fmla="*/ 89 w 179"/>
                <a:gd name="T25" fmla="*/ 3 h 177"/>
                <a:gd name="T26" fmla="*/ 98 w 179"/>
                <a:gd name="T27" fmla="*/ 1 h 177"/>
                <a:gd name="T28" fmla="*/ 128 w 179"/>
                <a:gd name="T29" fmla="*/ 9 h 177"/>
                <a:gd name="T30" fmla="*/ 135 w 179"/>
                <a:gd name="T31" fmla="*/ 16 h 177"/>
                <a:gd name="T32" fmla="*/ 163 w 179"/>
                <a:gd name="T33" fmla="*/ 45 h 177"/>
                <a:gd name="T34" fmla="*/ 170 w 179"/>
                <a:gd name="T35" fmla="*/ 52 h 177"/>
                <a:gd name="T36" fmla="*/ 178 w 179"/>
                <a:gd name="T37" fmla="*/ 82 h 177"/>
                <a:gd name="T38" fmla="*/ 175 w 179"/>
                <a:gd name="T39" fmla="*/ 91 h 177"/>
                <a:gd name="T40" fmla="*/ 164 w 179"/>
                <a:gd name="T41" fmla="*/ 131 h 177"/>
                <a:gd name="T42" fmla="*/ 162 w 179"/>
                <a:gd name="T43" fmla="*/ 140 h 177"/>
                <a:gd name="T44" fmla="*/ 139 w 179"/>
                <a:gd name="T45" fmla="*/ 162 h 177"/>
                <a:gd name="T46" fmla="*/ 130 w 179"/>
                <a:gd name="T47" fmla="*/ 164 h 177"/>
                <a:gd name="T48" fmla="*/ 90 w 179"/>
                <a:gd name="T49" fmla="*/ 175 h 177"/>
                <a:gd name="T50" fmla="*/ 84 w 179"/>
                <a:gd name="T51" fmla="*/ 177 h 177"/>
                <a:gd name="T52" fmla="*/ 61 w 179"/>
                <a:gd name="T53" fmla="*/ 152 h 177"/>
                <a:gd name="T54" fmla="*/ 81 w 179"/>
                <a:gd name="T55" fmla="*/ 158 h 177"/>
                <a:gd name="T56" fmla="*/ 130 w 179"/>
                <a:gd name="T57" fmla="*/ 145 h 177"/>
                <a:gd name="T58" fmla="*/ 145 w 179"/>
                <a:gd name="T59" fmla="*/ 130 h 177"/>
                <a:gd name="T60" fmla="*/ 158 w 179"/>
                <a:gd name="T61" fmla="*/ 82 h 177"/>
                <a:gd name="T62" fmla="*/ 153 w 179"/>
                <a:gd name="T63" fmla="*/ 62 h 177"/>
                <a:gd name="T64" fmla="*/ 118 w 179"/>
                <a:gd name="T65" fmla="*/ 26 h 177"/>
                <a:gd name="T66" fmla="*/ 98 w 179"/>
                <a:gd name="T67" fmla="*/ 20 h 177"/>
                <a:gd name="T68" fmla="*/ 60 w 179"/>
                <a:gd name="T69" fmla="*/ 34 h 177"/>
                <a:gd name="T70" fmla="*/ 49 w 179"/>
                <a:gd name="T71" fmla="*/ 33 h 177"/>
                <a:gd name="T72" fmla="*/ 34 w 179"/>
                <a:gd name="T73" fmla="*/ 48 h 177"/>
                <a:gd name="T74" fmla="*/ 21 w 179"/>
                <a:gd name="T75" fmla="*/ 96 h 177"/>
                <a:gd name="T76" fmla="*/ 26 w 179"/>
                <a:gd name="T77" fmla="*/ 116 h 177"/>
                <a:gd name="T78" fmla="*/ 61 w 179"/>
                <a:gd name="T79" fmla="*/ 152 h 177"/>
                <a:gd name="T80" fmla="*/ 61 w 179"/>
                <a:gd name="T81" fmla="*/ 152 h 177"/>
                <a:gd name="T82" fmla="*/ 61 w 179"/>
                <a:gd name="T83" fmla="*/ 152 h 17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</a:cxnLst>
              <a:rect l="0" t="0" r="r" b="b"/>
              <a:pathLst>
                <a:path w="179" h="177">
                  <a:moveTo>
                    <a:pt x="84" y="177"/>
                  </a:moveTo>
                  <a:cubicBezTo>
                    <a:pt x="83" y="177"/>
                    <a:pt x="82" y="177"/>
                    <a:pt x="81" y="177"/>
                  </a:cubicBezTo>
                  <a:cubicBezTo>
                    <a:pt x="51" y="169"/>
                    <a:pt x="51" y="169"/>
                    <a:pt x="51" y="169"/>
                  </a:cubicBezTo>
                  <a:cubicBezTo>
                    <a:pt x="48" y="168"/>
                    <a:pt x="45" y="165"/>
                    <a:pt x="44" y="162"/>
                  </a:cubicBezTo>
                  <a:cubicBezTo>
                    <a:pt x="41" y="148"/>
                    <a:pt x="30" y="136"/>
                    <a:pt x="16" y="133"/>
                  </a:cubicBezTo>
                  <a:cubicBezTo>
                    <a:pt x="12" y="132"/>
                    <a:pt x="10" y="129"/>
                    <a:pt x="9" y="126"/>
                  </a:cubicBezTo>
                  <a:cubicBezTo>
                    <a:pt x="1" y="95"/>
                    <a:pt x="1" y="95"/>
                    <a:pt x="1" y="95"/>
                  </a:cubicBezTo>
                  <a:cubicBezTo>
                    <a:pt x="0" y="92"/>
                    <a:pt x="1" y="89"/>
                    <a:pt x="4" y="86"/>
                  </a:cubicBezTo>
                  <a:cubicBezTo>
                    <a:pt x="14" y="76"/>
                    <a:pt x="18" y="61"/>
                    <a:pt x="15" y="47"/>
                  </a:cubicBezTo>
                  <a:cubicBezTo>
                    <a:pt x="14" y="43"/>
                    <a:pt x="15" y="40"/>
                    <a:pt x="17" y="38"/>
                  </a:cubicBezTo>
                  <a:cubicBezTo>
                    <a:pt x="40" y="16"/>
                    <a:pt x="40" y="16"/>
                    <a:pt x="40" y="16"/>
                  </a:cubicBezTo>
                  <a:cubicBezTo>
                    <a:pt x="42" y="13"/>
                    <a:pt x="46" y="12"/>
                    <a:pt x="49" y="13"/>
                  </a:cubicBezTo>
                  <a:cubicBezTo>
                    <a:pt x="63" y="17"/>
                    <a:pt x="78" y="13"/>
                    <a:pt x="89" y="3"/>
                  </a:cubicBezTo>
                  <a:cubicBezTo>
                    <a:pt x="91" y="1"/>
                    <a:pt x="94" y="0"/>
                    <a:pt x="98" y="1"/>
                  </a:cubicBezTo>
                  <a:cubicBezTo>
                    <a:pt x="128" y="9"/>
                    <a:pt x="128" y="9"/>
                    <a:pt x="128" y="9"/>
                  </a:cubicBezTo>
                  <a:cubicBezTo>
                    <a:pt x="131" y="10"/>
                    <a:pt x="134" y="13"/>
                    <a:pt x="135" y="16"/>
                  </a:cubicBezTo>
                  <a:cubicBezTo>
                    <a:pt x="138" y="30"/>
                    <a:pt x="149" y="41"/>
                    <a:pt x="163" y="45"/>
                  </a:cubicBezTo>
                  <a:cubicBezTo>
                    <a:pt x="167" y="46"/>
                    <a:pt x="169" y="49"/>
                    <a:pt x="170" y="52"/>
                  </a:cubicBezTo>
                  <a:cubicBezTo>
                    <a:pt x="178" y="82"/>
                    <a:pt x="178" y="82"/>
                    <a:pt x="178" y="82"/>
                  </a:cubicBezTo>
                  <a:cubicBezTo>
                    <a:pt x="179" y="86"/>
                    <a:pt x="178" y="89"/>
                    <a:pt x="175" y="91"/>
                  </a:cubicBezTo>
                  <a:cubicBezTo>
                    <a:pt x="165" y="102"/>
                    <a:pt x="161" y="117"/>
                    <a:pt x="164" y="131"/>
                  </a:cubicBezTo>
                  <a:cubicBezTo>
                    <a:pt x="165" y="134"/>
                    <a:pt x="164" y="138"/>
                    <a:pt x="162" y="140"/>
                  </a:cubicBezTo>
                  <a:cubicBezTo>
                    <a:pt x="139" y="162"/>
                    <a:pt x="139" y="162"/>
                    <a:pt x="139" y="162"/>
                  </a:cubicBezTo>
                  <a:cubicBezTo>
                    <a:pt x="137" y="164"/>
                    <a:pt x="133" y="165"/>
                    <a:pt x="130" y="164"/>
                  </a:cubicBezTo>
                  <a:cubicBezTo>
                    <a:pt x="116" y="161"/>
                    <a:pt x="101" y="164"/>
                    <a:pt x="90" y="175"/>
                  </a:cubicBezTo>
                  <a:cubicBezTo>
                    <a:pt x="89" y="176"/>
                    <a:pt x="86" y="177"/>
                    <a:pt x="84" y="177"/>
                  </a:cubicBezTo>
                  <a:close/>
                  <a:moveTo>
                    <a:pt x="61" y="152"/>
                  </a:moveTo>
                  <a:cubicBezTo>
                    <a:pt x="81" y="158"/>
                    <a:pt x="81" y="158"/>
                    <a:pt x="81" y="158"/>
                  </a:cubicBezTo>
                  <a:cubicBezTo>
                    <a:pt x="95" y="147"/>
                    <a:pt x="113" y="142"/>
                    <a:pt x="130" y="145"/>
                  </a:cubicBezTo>
                  <a:cubicBezTo>
                    <a:pt x="145" y="130"/>
                    <a:pt x="145" y="130"/>
                    <a:pt x="145" y="130"/>
                  </a:cubicBezTo>
                  <a:cubicBezTo>
                    <a:pt x="142" y="113"/>
                    <a:pt x="147" y="95"/>
                    <a:pt x="158" y="82"/>
                  </a:cubicBezTo>
                  <a:cubicBezTo>
                    <a:pt x="153" y="62"/>
                    <a:pt x="153" y="62"/>
                    <a:pt x="153" y="62"/>
                  </a:cubicBezTo>
                  <a:cubicBezTo>
                    <a:pt x="137" y="55"/>
                    <a:pt x="124" y="42"/>
                    <a:pt x="118" y="26"/>
                  </a:cubicBezTo>
                  <a:cubicBezTo>
                    <a:pt x="98" y="20"/>
                    <a:pt x="98" y="20"/>
                    <a:pt x="98" y="20"/>
                  </a:cubicBezTo>
                  <a:cubicBezTo>
                    <a:pt x="87" y="29"/>
                    <a:pt x="73" y="34"/>
                    <a:pt x="60" y="34"/>
                  </a:cubicBezTo>
                  <a:cubicBezTo>
                    <a:pt x="56" y="34"/>
                    <a:pt x="53" y="33"/>
                    <a:pt x="49" y="33"/>
                  </a:cubicBezTo>
                  <a:cubicBezTo>
                    <a:pt x="34" y="48"/>
                    <a:pt x="34" y="48"/>
                    <a:pt x="34" y="48"/>
                  </a:cubicBezTo>
                  <a:cubicBezTo>
                    <a:pt x="37" y="65"/>
                    <a:pt x="32" y="82"/>
                    <a:pt x="21" y="96"/>
                  </a:cubicBezTo>
                  <a:cubicBezTo>
                    <a:pt x="26" y="116"/>
                    <a:pt x="26" y="116"/>
                    <a:pt x="26" y="116"/>
                  </a:cubicBezTo>
                  <a:cubicBezTo>
                    <a:pt x="42" y="122"/>
                    <a:pt x="55" y="136"/>
                    <a:pt x="61" y="152"/>
                  </a:cubicBezTo>
                  <a:close/>
                  <a:moveTo>
                    <a:pt x="61" y="152"/>
                  </a:moveTo>
                  <a:cubicBezTo>
                    <a:pt x="61" y="152"/>
                    <a:pt x="61" y="152"/>
                    <a:pt x="61" y="152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0" rIns="91440" bIns="45720" numCol="1" anchor="t" anchorCtr="0" compatLnSpc="1"/>
            <a:lstStyle/>
            <a:p>
              <a:endParaRPr lang="zh-CN" altLang="en-US" sz="1600" b="1"/>
            </a:p>
          </p:txBody>
        </p:sp>
        <p:sp>
          <p:nvSpPr>
            <p:cNvPr id="38" name="Freeform 167">
              <a:extLst>
                <a:ext uri="{FF2B5EF4-FFF2-40B4-BE49-F238E27FC236}">
                  <a16:creationId xmlns:a16="http://schemas.microsoft.com/office/drawing/2014/main" id="{86B46C4E-1B40-7049-A9BA-DBE192479B32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879475" y="4637088"/>
              <a:ext cx="138113" cy="139700"/>
            </a:xfrm>
            <a:custGeom>
              <a:avLst/>
              <a:gdLst>
                <a:gd name="T0" fmla="*/ 37 w 74"/>
                <a:gd name="T1" fmla="*/ 75 h 75"/>
                <a:gd name="T2" fmla="*/ 0 w 74"/>
                <a:gd name="T3" fmla="*/ 38 h 75"/>
                <a:gd name="T4" fmla="*/ 37 w 74"/>
                <a:gd name="T5" fmla="*/ 0 h 75"/>
                <a:gd name="T6" fmla="*/ 74 w 74"/>
                <a:gd name="T7" fmla="*/ 38 h 75"/>
                <a:gd name="T8" fmla="*/ 37 w 74"/>
                <a:gd name="T9" fmla="*/ 75 h 75"/>
                <a:gd name="T10" fmla="*/ 37 w 74"/>
                <a:gd name="T11" fmla="*/ 19 h 75"/>
                <a:gd name="T12" fmla="*/ 19 w 74"/>
                <a:gd name="T13" fmla="*/ 38 h 75"/>
                <a:gd name="T14" fmla="*/ 37 w 74"/>
                <a:gd name="T15" fmla="*/ 56 h 75"/>
                <a:gd name="T16" fmla="*/ 56 w 74"/>
                <a:gd name="T17" fmla="*/ 38 h 75"/>
                <a:gd name="T18" fmla="*/ 37 w 74"/>
                <a:gd name="T19" fmla="*/ 19 h 75"/>
                <a:gd name="T20" fmla="*/ 37 w 74"/>
                <a:gd name="T21" fmla="*/ 19 h 75"/>
                <a:gd name="T22" fmla="*/ 37 w 74"/>
                <a:gd name="T23" fmla="*/ 19 h 7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74" h="75">
                  <a:moveTo>
                    <a:pt x="37" y="75"/>
                  </a:moveTo>
                  <a:cubicBezTo>
                    <a:pt x="17" y="75"/>
                    <a:pt x="0" y="58"/>
                    <a:pt x="0" y="38"/>
                  </a:cubicBezTo>
                  <a:cubicBezTo>
                    <a:pt x="0" y="17"/>
                    <a:pt x="17" y="0"/>
                    <a:pt x="37" y="0"/>
                  </a:cubicBezTo>
                  <a:cubicBezTo>
                    <a:pt x="58" y="0"/>
                    <a:pt x="74" y="17"/>
                    <a:pt x="74" y="38"/>
                  </a:cubicBezTo>
                  <a:cubicBezTo>
                    <a:pt x="74" y="58"/>
                    <a:pt x="58" y="75"/>
                    <a:pt x="37" y="75"/>
                  </a:cubicBezTo>
                  <a:close/>
                  <a:moveTo>
                    <a:pt x="37" y="19"/>
                  </a:moveTo>
                  <a:cubicBezTo>
                    <a:pt x="27" y="19"/>
                    <a:pt x="19" y="27"/>
                    <a:pt x="19" y="38"/>
                  </a:cubicBezTo>
                  <a:cubicBezTo>
                    <a:pt x="19" y="48"/>
                    <a:pt x="27" y="56"/>
                    <a:pt x="37" y="56"/>
                  </a:cubicBezTo>
                  <a:cubicBezTo>
                    <a:pt x="47" y="56"/>
                    <a:pt x="56" y="48"/>
                    <a:pt x="56" y="38"/>
                  </a:cubicBezTo>
                  <a:cubicBezTo>
                    <a:pt x="56" y="27"/>
                    <a:pt x="47" y="19"/>
                    <a:pt x="37" y="19"/>
                  </a:cubicBezTo>
                  <a:close/>
                  <a:moveTo>
                    <a:pt x="37" y="19"/>
                  </a:moveTo>
                  <a:cubicBezTo>
                    <a:pt x="37" y="19"/>
                    <a:pt x="37" y="19"/>
                    <a:pt x="37" y="19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0" rIns="91440" bIns="45720" numCol="1" anchor="t" anchorCtr="0" compatLnSpc="1"/>
            <a:lstStyle/>
            <a:p>
              <a:endParaRPr lang="zh-CN" altLang="en-US" sz="1600" b="1"/>
            </a:p>
          </p:txBody>
        </p:sp>
        <p:sp>
          <p:nvSpPr>
            <p:cNvPr id="39" name="Freeform 168">
              <a:extLst>
                <a:ext uri="{FF2B5EF4-FFF2-40B4-BE49-F238E27FC236}">
                  <a16:creationId xmlns:a16="http://schemas.microsoft.com/office/drawing/2014/main" id="{5BDA0FDA-B7CF-B94C-A0FE-666271FB6310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1038225" y="4641850"/>
              <a:ext cx="238125" cy="249238"/>
            </a:xfrm>
            <a:custGeom>
              <a:avLst/>
              <a:gdLst>
                <a:gd name="T0" fmla="*/ 59 w 127"/>
                <a:gd name="T1" fmla="*/ 133 h 133"/>
                <a:gd name="T2" fmla="*/ 57 w 127"/>
                <a:gd name="T3" fmla="*/ 132 h 133"/>
                <a:gd name="T4" fmla="*/ 35 w 127"/>
                <a:gd name="T5" fmla="*/ 127 h 133"/>
                <a:gd name="T6" fmla="*/ 28 w 127"/>
                <a:gd name="T7" fmla="*/ 121 h 133"/>
                <a:gd name="T8" fmla="*/ 9 w 127"/>
                <a:gd name="T9" fmla="*/ 103 h 133"/>
                <a:gd name="T10" fmla="*/ 2 w 127"/>
                <a:gd name="T11" fmla="*/ 91 h 133"/>
                <a:gd name="T12" fmla="*/ 13 w 127"/>
                <a:gd name="T13" fmla="*/ 84 h 133"/>
                <a:gd name="T14" fmla="*/ 44 w 127"/>
                <a:gd name="T15" fmla="*/ 110 h 133"/>
                <a:gd name="T16" fmla="*/ 56 w 127"/>
                <a:gd name="T17" fmla="*/ 113 h 133"/>
                <a:gd name="T18" fmla="*/ 90 w 127"/>
                <a:gd name="T19" fmla="*/ 103 h 133"/>
                <a:gd name="T20" fmla="*/ 99 w 127"/>
                <a:gd name="T21" fmla="*/ 93 h 133"/>
                <a:gd name="T22" fmla="*/ 107 w 127"/>
                <a:gd name="T23" fmla="*/ 59 h 133"/>
                <a:gd name="T24" fmla="*/ 103 w 127"/>
                <a:gd name="T25" fmla="*/ 47 h 133"/>
                <a:gd name="T26" fmla="*/ 77 w 127"/>
                <a:gd name="T27" fmla="*/ 23 h 133"/>
                <a:gd name="T28" fmla="*/ 65 w 127"/>
                <a:gd name="T29" fmla="*/ 20 h 133"/>
                <a:gd name="T30" fmla="*/ 45 w 127"/>
                <a:gd name="T31" fmla="*/ 29 h 133"/>
                <a:gd name="T32" fmla="*/ 32 w 127"/>
                <a:gd name="T33" fmla="*/ 30 h 133"/>
                <a:gd name="T34" fmla="*/ 23 w 127"/>
                <a:gd name="T35" fmla="*/ 20 h 133"/>
                <a:gd name="T36" fmla="*/ 33 w 127"/>
                <a:gd name="T37" fmla="*/ 12 h 133"/>
                <a:gd name="T38" fmla="*/ 41 w 127"/>
                <a:gd name="T39" fmla="*/ 11 h 133"/>
                <a:gd name="T40" fmla="*/ 55 w 127"/>
                <a:gd name="T41" fmla="*/ 3 h 133"/>
                <a:gd name="T42" fmla="*/ 64 w 127"/>
                <a:gd name="T43" fmla="*/ 0 h 133"/>
                <a:gd name="T44" fmla="*/ 86 w 127"/>
                <a:gd name="T45" fmla="*/ 6 h 133"/>
                <a:gd name="T46" fmla="*/ 93 w 127"/>
                <a:gd name="T47" fmla="*/ 12 h 133"/>
                <a:gd name="T48" fmla="*/ 113 w 127"/>
                <a:gd name="T49" fmla="*/ 30 h 133"/>
                <a:gd name="T50" fmla="*/ 120 w 127"/>
                <a:gd name="T51" fmla="*/ 37 h 133"/>
                <a:gd name="T52" fmla="*/ 126 w 127"/>
                <a:gd name="T53" fmla="*/ 58 h 133"/>
                <a:gd name="T54" fmla="*/ 124 w 127"/>
                <a:gd name="T55" fmla="*/ 67 h 133"/>
                <a:gd name="T56" fmla="*/ 118 w 127"/>
                <a:gd name="T57" fmla="*/ 93 h 133"/>
                <a:gd name="T58" fmla="*/ 116 w 127"/>
                <a:gd name="T59" fmla="*/ 103 h 133"/>
                <a:gd name="T60" fmla="*/ 101 w 127"/>
                <a:gd name="T61" fmla="*/ 119 h 133"/>
                <a:gd name="T62" fmla="*/ 92 w 127"/>
                <a:gd name="T63" fmla="*/ 122 h 133"/>
                <a:gd name="T64" fmla="*/ 66 w 127"/>
                <a:gd name="T65" fmla="*/ 130 h 133"/>
                <a:gd name="T66" fmla="*/ 59 w 127"/>
                <a:gd name="T67" fmla="*/ 133 h 133"/>
                <a:gd name="T68" fmla="*/ 59 w 127"/>
                <a:gd name="T69" fmla="*/ 133 h 133"/>
                <a:gd name="T70" fmla="*/ 59 w 127"/>
                <a:gd name="T71" fmla="*/ 133 h 13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</a:cxnLst>
              <a:rect l="0" t="0" r="r" b="b"/>
              <a:pathLst>
                <a:path w="127" h="133">
                  <a:moveTo>
                    <a:pt x="59" y="133"/>
                  </a:moveTo>
                  <a:cubicBezTo>
                    <a:pt x="58" y="133"/>
                    <a:pt x="58" y="132"/>
                    <a:pt x="57" y="132"/>
                  </a:cubicBezTo>
                  <a:cubicBezTo>
                    <a:pt x="35" y="127"/>
                    <a:pt x="35" y="127"/>
                    <a:pt x="35" y="127"/>
                  </a:cubicBezTo>
                  <a:cubicBezTo>
                    <a:pt x="32" y="126"/>
                    <a:pt x="29" y="124"/>
                    <a:pt x="28" y="121"/>
                  </a:cubicBezTo>
                  <a:cubicBezTo>
                    <a:pt x="25" y="112"/>
                    <a:pt x="18" y="105"/>
                    <a:pt x="9" y="103"/>
                  </a:cubicBezTo>
                  <a:cubicBezTo>
                    <a:pt x="4" y="101"/>
                    <a:pt x="0" y="96"/>
                    <a:pt x="2" y="91"/>
                  </a:cubicBezTo>
                  <a:cubicBezTo>
                    <a:pt x="3" y="86"/>
                    <a:pt x="8" y="83"/>
                    <a:pt x="13" y="84"/>
                  </a:cubicBezTo>
                  <a:cubicBezTo>
                    <a:pt x="27" y="87"/>
                    <a:pt x="38" y="97"/>
                    <a:pt x="44" y="110"/>
                  </a:cubicBezTo>
                  <a:cubicBezTo>
                    <a:pt x="56" y="113"/>
                    <a:pt x="56" y="113"/>
                    <a:pt x="56" y="113"/>
                  </a:cubicBezTo>
                  <a:cubicBezTo>
                    <a:pt x="66" y="105"/>
                    <a:pt x="78" y="101"/>
                    <a:pt x="90" y="103"/>
                  </a:cubicBezTo>
                  <a:cubicBezTo>
                    <a:pt x="99" y="93"/>
                    <a:pt x="99" y="93"/>
                    <a:pt x="99" y="93"/>
                  </a:cubicBezTo>
                  <a:cubicBezTo>
                    <a:pt x="97" y="81"/>
                    <a:pt x="100" y="69"/>
                    <a:pt x="107" y="59"/>
                  </a:cubicBezTo>
                  <a:cubicBezTo>
                    <a:pt x="103" y="47"/>
                    <a:pt x="103" y="47"/>
                    <a:pt x="103" y="47"/>
                  </a:cubicBezTo>
                  <a:cubicBezTo>
                    <a:pt x="92" y="43"/>
                    <a:pt x="82" y="34"/>
                    <a:pt x="77" y="23"/>
                  </a:cubicBezTo>
                  <a:cubicBezTo>
                    <a:pt x="65" y="20"/>
                    <a:pt x="65" y="20"/>
                    <a:pt x="65" y="20"/>
                  </a:cubicBezTo>
                  <a:cubicBezTo>
                    <a:pt x="59" y="25"/>
                    <a:pt x="53" y="28"/>
                    <a:pt x="45" y="29"/>
                  </a:cubicBezTo>
                  <a:cubicBezTo>
                    <a:pt x="41" y="30"/>
                    <a:pt x="36" y="31"/>
                    <a:pt x="32" y="30"/>
                  </a:cubicBezTo>
                  <a:cubicBezTo>
                    <a:pt x="27" y="30"/>
                    <a:pt x="23" y="25"/>
                    <a:pt x="23" y="20"/>
                  </a:cubicBezTo>
                  <a:cubicBezTo>
                    <a:pt x="24" y="15"/>
                    <a:pt x="28" y="11"/>
                    <a:pt x="33" y="12"/>
                  </a:cubicBezTo>
                  <a:cubicBezTo>
                    <a:pt x="36" y="12"/>
                    <a:pt x="39" y="12"/>
                    <a:pt x="41" y="11"/>
                  </a:cubicBezTo>
                  <a:cubicBezTo>
                    <a:pt x="47" y="10"/>
                    <a:pt x="52" y="7"/>
                    <a:pt x="55" y="3"/>
                  </a:cubicBezTo>
                  <a:cubicBezTo>
                    <a:pt x="58" y="1"/>
                    <a:pt x="61" y="0"/>
                    <a:pt x="64" y="0"/>
                  </a:cubicBezTo>
                  <a:cubicBezTo>
                    <a:pt x="86" y="6"/>
                    <a:pt x="86" y="6"/>
                    <a:pt x="86" y="6"/>
                  </a:cubicBezTo>
                  <a:cubicBezTo>
                    <a:pt x="90" y="6"/>
                    <a:pt x="92" y="9"/>
                    <a:pt x="93" y="12"/>
                  </a:cubicBezTo>
                  <a:cubicBezTo>
                    <a:pt x="96" y="21"/>
                    <a:pt x="104" y="28"/>
                    <a:pt x="113" y="30"/>
                  </a:cubicBezTo>
                  <a:cubicBezTo>
                    <a:pt x="116" y="31"/>
                    <a:pt x="119" y="33"/>
                    <a:pt x="120" y="37"/>
                  </a:cubicBezTo>
                  <a:cubicBezTo>
                    <a:pt x="126" y="58"/>
                    <a:pt x="126" y="58"/>
                    <a:pt x="126" y="58"/>
                  </a:cubicBezTo>
                  <a:cubicBezTo>
                    <a:pt x="127" y="61"/>
                    <a:pt x="126" y="65"/>
                    <a:pt x="124" y="67"/>
                  </a:cubicBezTo>
                  <a:cubicBezTo>
                    <a:pt x="118" y="74"/>
                    <a:pt x="115" y="84"/>
                    <a:pt x="118" y="93"/>
                  </a:cubicBezTo>
                  <a:cubicBezTo>
                    <a:pt x="119" y="97"/>
                    <a:pt x="118" y="100"/>
                    <a:pt x="116" y="103"/>
                  </a:cubicBezTo>
                  <a:cubicBezTo>
                    <a:pt x="101" y="119"/>
                    <a:pt x="101" y="119"/>
                    <a:pt x="101" y="119"/>
                  </a:cubicBezTo>
                  <a:cubicBezTo>
                    <a:pt x="98" y="121"/>
                    <a:pt x="95" y="123"/>
                    <a:pt x="92" y="122"/>
                  </a:cubicBezTo>
                  <a:cubicBezTo>
                    <a:pt x="82" y="120"/>
                    <a:pt x="73" y="123"/>
                    <a:pt x="66" y="130"/>
                  </a:cubicBezTo>
                  <a:cubicBezTo>
                    <a:pt x="64" y="131"/>
                    <a:pt x="62" y="133"/>
                    <a:pt x="59" y="133"/>
                  </a:cubicBezTo>
                  <a:close/>
                  <a:moveTo>
                    <a:pt x="59" y="133"/>
                  </a:moveTo>
                  <a:cubicBezTo>
                    <a:pt x="59" y="133"/>
                    <a:pt x="59" y="133"/>
                    <a:pt x="59" y="133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0" rIns="91440" bIns="45720" numCol="1" anchor="t" anchorCtr="0" compatLnSpc="1"/>
            <a:lstStyle/>
            <a:p>
              <a:endParaRPr lang="zh-CN" altLang="en-US" sz="1600" b="1"/>
            </a:p>
          </p:txBody>
        </p:sp>
        <p:sp>
          <p:nvSpPr>
            <p:cNvPr id="40" name="Freeform 169">
              <a:extLst>
                <a:ext uri="{FF2B5EF4-FFF2-40B4-BE49-F238E27FC236}">
                  <a16:creationId xmlns:a16="http://schemas.microsoft.com/office/drawing/2014/main" id="{B1D56F03-0853-8C4C-9CF2-6770AFDBC61E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1101725" y="4714875"/>
              <a:ext cx="103188" cy="103188"/>
            </a:xfrm>
            <a:custGeom>
              <a:avLst/>
              <a:gdLst>
                <a:gd name="T0" fmla="*/ 27 w 55"/>
                <a:gd name="T1" fmla="*/ 55 h 55"/>
                <a:gd name="T2" fmla="*/ 0 w 55"/>
                <a:gd name="T3" fmla="*/ 28 h 55"/>
                <a:gd name="T4" fmla="*/ 27 w 55"/>
                <a:gd name="T5" fmla="*/ 0 h 55"/>
                <a:gd name="T6" fmla="*/ 55 w 55"/>
                <a:gd name="T7" fmla="*/ 28 h 55"/>
                <a:gd name="T8" fmla="*/ 27 w 55"/>
                <a:gd name="T9" fmla="*/ 55 h 55"/>
                <a:gd name="T10" fmla="*/ 27 w 55"/>
                <a:gd name="T11" fmla="*/ 15 h 55"/>
                <a:gd name="T12" fmla="*/ 15 w 55"/>
                <a:gd name="T13" fmla="*/ 28 h 55"/>
                <a:gd name="T14" fmla="*/ 27 w 55"/>
                <a:gd name="T15" fmla="*/ 40 h 55"/>
                <a:gd name="T16" fmla="*/ 40 w 55"/>
                <a:gd name="T17" fmla="*/ 28 h 55"/>
                <a:gd name="T18" fmla="*/ 27 w 55"/>
                <a:gd name="T19" fmla="*/ 15 h 55"/>
                <a:gd name="T20" fmla="*/ 27 w 55"/>
                <a:gd name="T21" fmla="*/ 15 h 55"/>
                <a:gd name="T22" fmla="*/ 27 w 55"/>
                <a:gd name="T23" fmla="*/ 15 h 5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55" h="55">
                  <a:moveTo>
                    <a:pt x="27" y="55"/>
                  </a:moveTo>
                  <a:cubicBezTo>
                    <a:pt x="12" y="55"/>
                    <a:pt x="0" y="43"/>
                    <a:pt x="0" y="28"/>
                  </a:cubicBezTo>
                  <a:cubicBezTo>
                    <a:pt x="0" y="13"/>
                    <a:pt x="12" y="0"/>
                    <a:pt x="27" y="0"/>
                  </a:cubicBezTo>
                  <a:cubicBezTo>
                    <a:pt x="42" y="0"/>
                    <a:pt x="55" y="13"/>
                    <a:pt x="55" y="28"/>
                  </a:cubicBezTo>
                  <a:cubicBezTo>
                    <a:pt x="55" y="43"/>
                    <a:pt x="42" y="55"/>
                    <a:pt x="27" y="55"/>
                  </a:cubicBezTo>
                  <a:close/>
                  <a:moveTo>
                    <a:pt x="27" y="15"/>
                  </a:moveTo>
                  <a:cubicBezTo>
                    <a:pt x="20" y="15"/>
                    <a:pt x="15" y="21"/>
                    <a:pt x="15" y="28"/>
                  </a:cubicBezTo>
                  <a:cubicBezTo>
                    <a:pt x="15" y="35"/>
                    <a:pt x="20" y="40"/>
                    <a:pt x="27" y="40"/>
                  </a:cubicBezTo>
                  <a:cubicBezTo>
                    <a:pt x="34" y="40"/>
                    <a:pt x="40" y="35"/>
                    <a:pt x="40" y="28"/>
                  </a:cubicBezTo>
                  <a:cubicBezTo>
                    <a:pt x="40" y="21"/>
                    <a:pt x="34" y="15"/>
                    <a:pt x="27" y="15"/>
                  </a:cubicBezTo>
                  <a:close/>
                  <a:moveTo>
                    <a:pt x="27" y="15"/>
                  </a:moveTo>
                  <a:cubicBezTo>
                    <a:pt x="27" y="15"/>
                    <a:pt x="27" y="15"/>
                    <a:pt x="27" y="15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0" rIns="91440" bIns="45720" numCol="1" anchor="t" anchorCtr="0" compatLnSpc="1"/>
            <a:lstStyle/>
            <a:p>
              <a:endParaRPr lang="zh-CN" altLang="en-US" sz="1600" b="1"/>
            </a:p>
          </p:txBody>
        </p:sp>
        <p:sp>
          <p:nvSpPr>
            <p:cNvPr id="41" name="Freeform 170">
              <a:extLst>
                <a:ext uri="{FF2B5EF4-FFF2-40B4-BE49-F238E27FC236}">
                  <a16:creationId xmlns:a16="http://schemas.microsoft.com/office/drawing/2014/main" id="{622D3DA6-1286-BA49-8CC6-F59DE19E83DE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858838" y="4546600"/>
              <a:ext cx="534988" cy="587375"/>
            </a:xfrm>
            <a:custGeom>
              <a:avLst/>
              <a:gdLst>
                <a:gd name="T0" fmla="*/ 173 w 286"/>
                <a:gd name="T1" fmla="*/ 314 h 314"/>
                <a:gd name="T2" fmla="*/ 45 w 286"/>
                <a:gd name="T3" fmla="*/ 314 h 314"/>
                <a:gd name="T4" fmla="*/ 36 w 286"/>
                <a:gd name="T5" fmla="*/ 304 h 314"/>
                <a:gd name="T6" fmla="*/ 36 w 286"/>
                <a:gd name="T7" fmla="*/ 282 h 314"/>
                <a:gd name="T8" fmla="*/ 12 w 286"/>
                <a:gd name="T9" fmla="*/ 206 h 314"/>
                <a:gd name="T10" fmla="*/ 2 w 286"/>
                <a:gd name="T11" fmla="*/ 188 h 314"/>
                <a:gd name="T12" fmla="*/ 6 w 286"/>
                <a:gd name="T13" fmla="*/ 175 h 314"/>
                <a:gd name="T14" fmla="*/ 19 w 286"/>
                <a:gd name="T15" fmla="*/ 180 h 314"/>
                <a:gd name="T16" fmla="*/ 28 w 286"/>
                <a:gd name="T17" fmla="*/ 196 h 314"/>
                <a:gd name="T18" fmla="*/ 29 w 286"/>
                <a:gd name="T19" fmla="*/ 199 h 314"/>
                <a:gd name="T20" fmla="*/ 54 w 286"/>
                <a:gd name="T21" fmla="*/ 277 h 314"/>
                <a:gd name="T22" fmla="*/ 54 w 286"/>
                <a:gd name="T23" fmla="*/ 280 h 314"/>
                <a:gd name="T24" fmla="*/ 54 w 286"/>
                <a:gd name="T25" fmla="*/ 295 h 314"/>
                <a:gd name="T26" fmla="*/ 164 w 286"/>
                <a:gd name="T27" fmla="*/ 295 h 314"/>
                <a:gd name="T28" fmla="*/ 164 w 286"/>
                <a:gd name="T29" fmla="*/ 270 h 314"/>
                <a:gd name="T30" fmla="*/ 173 w 286"/>
                <a:gd name="T31" fmla="*/ 261 h 314"/>
                <a:gd name="T32" fmla="*/ 229 w 286"/>
                <a:gd name="T33" fmla="*/ 261 h 314"/>
                <a:gd name="T34" fmla="*/ 235 w 286"/>
                <a:gd name="T35" fmla="*/ 186 h 314"/>
                <a:gd name="T36" fmla="*/ 244 w 286"/>
                <a:gd name="T37" fmla="*/ 178 h 314"/>
                <a:gd name="T38" fmla="*/ 260 w 286"/>
                <a:gd name="T39" fmla="*/ 178 h 314"/>
                <a:gd name="T40" fmla="*/ 236 w 286"/>
                <a:gd name="T41" fmla="*/ 137 h 314"/>
                <a:gd name="T42" fmla="*/ 235 w 286"/>
                <a:gd name="T43" fmla="*/ 132 h 314"/>
                <a:gd name="T44" fmla="*/ 122 w 286"/>
                <a:gd name="T45" fmla="*/ 19 h 314"/>
                <a:gd name="T46" fmla="*/ 112 w 286"/>
                <a:gd name="T47" fmla="*/ 10 h 314"/>
                <a:gd name="T48" fmla="*/ 122 w 286"/>
                <a:gd name="T49" fmla="*/ 0 h 314"/>
                <a:gd name="T50" fmla="*/ 173 w 286"/>
                <a:gd name="T51" fmla="*/ 11 h 314"/>
                <a:gd name="T52" fmla="*/ 215 w 286"/>
                <a:gd name="T53" fmla="*/ 39 h 314"/>
                <a:gd name="T54" fmla="*/ 243 w 286"/>
                <a:gd name="T55" fmla="*/ 81 h 314"/>
                <a:gd name="T56" fmla="*/ 253 w 286"/>
                <a:gd name="T57" fmla="*/ 130 h 314"/>
                <a:gd name="T58" fmla="*/ 284 w 286"/>
                <a:gd name="T59" fmla="*/ 182 h 314"/>
                <a:gd name="T60" fmla="*/ 284 w 286"/>
                <a:gd name="T61" fmla="*/ 192 h 314"/>
                <a:gd name="T62" fmla="*/ 276 w 286"/>
                <a:gd name="T63" fmla="*/ 196 h 314"/>
                <a:gd name="T64" fmla="*/ 253 w 286"/>
                <a:gd name="T65" fmla="*/ 196 h 314"/>
                <a:gd name="T66" fmla="*/ 247 w 286"/>
                <a:gd name="T67" fmla="*/ 271 h 314"/>
                <a:gd name="T68" fmla="*/ 237 w 286"/>
                <a:gd name="T69" fmla="*/ 280 h 314"/>
                <a:gd name="T70" fmla="*/ 182 w 286"/>
                <a:gd name="T71" fmla="*/ 280 h 314"/>
                <a:gd name="T72" fmla="*/ 182 w 286"/>
                <a:gd name="T73" fmla="*/ 304 h 314"/>
                <a:gd name="T74" fmla="*/ 173 w 286"/>
                <a:gd name="T75" fmla="*/ 314 h 314"/>
                <a:gd name="T76" fmla="*/ 173 w 286"/>
                <a:gd name="T77" fmla="*/ 314 h 314"/>
                <a:gd name="T78" fmla="*/ 173 w 286"/>
                <a:gd name="T79" fmla="*/ 314 h 3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</a:cxnLst>
              <a:rect l="0" t="0" r="r" b="b"/>
              <a:pathLst>
                <a:path w="286" h="314">
                  <a:moveTo>
                    <a:pt x="173" y="314"/>
                  </a:moveTo>
                  <a:cubicBezTo>
                    <a:pt x="45" y="314"/>
                    <a:pt x="45" y="314"/>
                    <a:pt x="45" y="314"/>
                  </a:cubicBezTo>
                  <a:cubicBezTo>
                    <a:pt x="40" y="314"/>
                    <a:pt x="36" y="309"/>
                    <a:pt x="36" y="304"/>
                  </a:cubicBezTo>
                  <a:cubicBezTo>
                    <a:pt x="36" y="282"/>
                    <a:pt x="36" y="282"/>
                    <a:pt x="36" y="282"/>
                  </a:cubicBezTo>
                  <a:cubicBezTo>
                    <a:pt x="12" y="206"/>
                    <a:pt x="12" y="206"/>
                    <a:pt x="12" y="206"/>
                  </a:cubicBezTo>
                  <a:cubicBezTo>
                    <a:pt x="8" y="200"/>
                    <a:pt x="5" y="194"/>
                    <a:pt x="2" y="188"/>
                  </a:cubicBezTo>
                  <a:cubicBezTo>
                    <a:pt x="0" y="183"/>
                    <a:pt x="2" y="178"/>
                    <a:pt x="6" y="175"/>
                  </a:cubicBezTo>
                  <a:cubicBezTo>
                    <a:pt x="11" y="173"/>
                    <a:pt x="17" y="175"/>
                    <a:pt x="19" y="180"/>
                  </a:cubicBezTo>
                  <a:cubicBezTo>
                    <a:pt x="22" y="186"/>
                    <a:pt x="25" y="191"/>
                    <a:pt x="28" y="196"/>
                  </a:cubicBezTo>
                  <a:cubicBezTo>
                    <a:pt x="29" y="197"/>
                    <a:pt x="29" y="198"/>
                    <a:pt x="29" y="199"/>
                  </a:cubicBezTo>
                  <a:cubicBezTo>
                    <a:pt x="54" y="277"/>
                    <a:pt x="54" y="277"/>
                    <a:pt x="54" y="277"/>
                  </a:cubicBezTo>
                  <a:cubicBezTo>
                    <a:pt x="54" y="278"/>
                    <a:pt x="54" y="279"/>
                    <a:pt x="54" y="280"/>
                  </a:cubicBezTo>
                  <a:cubicBezTo>
                    <a:pt x="54" y="295"/>
                    <a:pt x="54" y="295"/>
                    <a:pt x="54" y="295"/>
                  </a:cubicBezTo>
                  <a:cubicBezTo>
                    <a:pt x="164" y="295"/>
                    <a:pt x="164" y="295"/>
                    <a:pt x="164" y="295"/>
                  </a:cubicBezTo>
                  <a:cubicBezTo>
                    <a:pt x="164" y="270"/>
                    <a:pt x="164" y="270"/>
                    <a:pt x="164" y="270"/>
                  </a:cubicBezTo>
                  <a:cubicBezTo>
                    <a:pt x="164" y="265"/>
                    <a:pt x="168" y="261"/>
                    <a:pt x="173" y="261"/>
                  </a:cubicBezTo>
                  <a:cubicBezTo>
                    <a:pt x="229" y="261"/>
                    <a:pt x="229" y="261"/>
                    <a:pt x="229" y="261"/>
                  </a:cubicBezTo>
                  <a:cubicBezTo>
                    <a:pt x="235" y="186"/>
                    <a:pt x="235" y="186"/>
                    <a:pt x="235" y="186"/>
                  </a:cubicBezTo>
                  <a:cubicBezTo>
                    <a:pt x="235" y="181"/>
                    <a:pt x="239" y="178"/>
                    <a:pt x="244" y="178"/>
                  </a:cubicBezTo>
                  <a:cubicBezTo>
                    <a:pt x="260" y="178"/>
                    <a:pt x="260" y="178"/>
                    <a:pt x="260" y="178"/>
                  </a:cubicBezTo>
                  <a:cubicBezTo>
                    <a:pt x="236" y="137"/>
                    <a:pt x="236" y="137"/>
                    <a:pt x="236" y="137"/>
                  </a:cubicBezTo>
                  <a:cubicBezTo>
                    <a:pt x="235" y="136"/>
                    <a:pt x="235" y="134"/>
                    <a:pt x="235" y="132"/>
                  </a:cubicBezTo>
                  <a:cubicBezTo>
                    <a:pt x="235" y="70"/>
                    <a:pt x="184" y="19"/>
                    <a:pt x="122" y="19"/>
                  </a:cubicBezTo>
                  <a:cubicBezTo>
                    <a:pt x="116" y="19"/>
                    <a:pt x="112" y="15"/>
                    <a:pt x="112" y="10"/>
                  </a:cubicBezTo>
                  <a:cubicBezTo>
                    <a:pt x="112" y="5"/>
                    <a:pt x="116" y="0"/>
                    <a:pt x="122" y="0"/>
                  </a:cubicBezTo>
                  <a:cubicBezTo>
                    <a:pt x="139" y="0"/>
                    <a:pt x="157" y="4"/>
                    <a:pt x="173" y="11"/>
                  </a:cubicBezTo>
                  <a:cubicBezTo>
                    <a:pt x="189" y="17"/>
                    <a:pt x="203" y="27"/>
                    <a:pt x="215" y="39"/>
                  </a:cubicBezTo>
                  <a:cubicBezTo>
                    <a:pt x="227" y="51"/>
                    <a:pt x="236" y="65"/>
                    <a:pt x="243" y="81"/>
                  </a:cubicBezTo>
                  <a:cubicBezTo>
                    <a:pt x="250" y="96"/>
                    <a:pt x="253" y="113"/>
                    <a:pt x="253" y="130"/>
                  </a:cubicBezTo>
                  <a:cubicBezTo>
                    <a:pt x="284" y="182"/>
                    <a:pt x="284" y="182"/>
                    <a:pt x="284" y="182"/>
                  </a:cubicBezTo>
                  <a:cubicBezTo>
                    <a:pt x="286" y="185"/>
                    <a:pt x="286" y="189"/>
                    <a:pt x="284" y="192"/>
                  </a:cubicBezTo>
                  <a:cubicBezTo>
                    <a:pt x="282" y="195"/>
                    <a:pt x="279" y="196"/>
                    <a:pt x="276" y="196"/>
                  </a:cubicBezTo>
                  <a:cubicBezTo>
                    <a:pt x="253" y="196"/>
                    <a:pt x="253" y="196"/>
                    <a:pt x="253" y="196"/>
                  </a:cubicBezTo>
                  <a:cubicBezTo>
                    <a:pt x="247" y="271"/>
                    <a:pt x="247" y="271"/>
                    <a:pt x="247" y="271"/>
                  </a:cubicBezTo>
                  <a:cubicBezTo>
                    <a:pt x="246" y="276"/>
                    <a:pt x="242" y="280"/>
                    <a:pt x="237" y="280"/>
                  </a:cubicBezTo>
                  <a:cubicBezTo>
                    <a:pt x="182" y="280"/>
                    <a:pt x="182" y="280"/>
                    <a:pt x="182" y="280"/>
                  </a:cubicBezTo>
                  <a:cubicBezTo>
                    <a:pt x="182" y="304"/>
                    <a:pt x="182" y="304"/>
                    <a:pt x="182" y="304"/>
                  </a:cubicBezTo>
                  <a:cubicBezTo>
                    <a:pt x="182" y="309"/>
                    <a:pt x="178" y="314"/>
                    <a:pt x="173" y="314"/>
                  </a:cubicBezTo>
                  <a:close/>
                  <a:moveTo>
                    <a:pt x="173" y="314"/>
                  </a:moveTo>
                  <a:cubicBezTo>
                    <a:pt x="173" y="314"/>
                    <a:pt x="173" y="314"/>
                    <a:pt x="173" y="314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0" rIns="91440" bIns="45720" numCol="1" anchor="t" anchorCtr="0" compatLnSpc="1"/>
            <a:lstStyle/>
            <a:p>
              <a:endParaRPr lang="zh-CN" altLang="en-US" sz="1600" b="1"/>
            </a:p>
          </p:txBody>
        </p:sp>
      </p:grpSp>
      <p:sp>
        <p:nvSpPr>
          <p:cNvPr id="42" name="Freeform 144">
            <a:extLst>
              <a:ext uri="{FF2B5EF4-FFF2-40B4-BE49-F238E27FC236}">
                <a16:creationId xmlns:a16="http://schemas.microsoft.com/office/drawing/2014/main" id="{DBCB1F1E-9963-EE46-96B3-55C9EFCA461F}"/>
              </a:ext>
            </a:extLst>
          </p:cNvPr>
          <p:cNvSpPr>
            <a:spLocks noEditPoints="1"/>
          </p:cNvSpPr>
          <p:nvPr/>
        </p:nvSpPr>
        <p:spPr bwMode="auto">
          <a:xfrm>
            <a:off x="2192454" y="2785896"/>
            <a:ext cx="630322" cy="664247"/>
          </a:xfrm>
          <a:custGeom>
            <a:avLst/>
            <a:gdLst>
              <a:gd name="T0" fmla="*/ 5 w 288"/>
              <a:gd name="T1" fmla="*/ 94 h 303"/>
              <a:gd name="T2" fmla="*/ 5 w 288"/>
              <a:gd name="T3" fmla="*/ 94 h 303"/>
              <a:gd name="T4" fmla="*/ 140 w 288"/>
              <a:gd name="T5" fmla="*/ 172 h 303"/>
              <a:gd name="T6" fmla="*/ 144 w 288"/>
              <a:gd name="T7" fmla="*/ 173 h 303"/>
              <a:gd name="T8" fmla="*/ 149 w 288"/>
              <a:gd name="T9" fmla="*/ 172 h 303"/>
              <a:gd name="T10" fmla="*/ 283 w 288"/>
              <a:gd name="T11" fmla="*/ 94 h 303"/>
              <a:gd name="T12" fmla="*/ 286 w 288"/>
              <a:gd name="T13" fmla="*/ 82 h 303"/>
              <a:gd name="T14" fmla="*/ 283 w 288"/>
              <a:gd name="T15" fmla="*/ 79 h 303"/>
              <a:gd name="T16" fmla="*/ 149 w 288"/>
              <a:gd name="T17" fmla="*/ 1 h 303"/>
              <a:gd name="T18" fmla="*/ 145 w 288"/>
              <a:gd name="T19" fmla="*/ 0 h 303"/>
              <a:gd name="T20" fmla="*/ 140 w 288"/>
              <a:gd name="T21" fmla="*/ 2 h 303"/>
              <a:gd name="T22" fmla="*/ 6 w 288"/>
              <a:gd name="T23" fmla="*/ 79 h 303"/>
              <a:gd name="T24" fmla="*/ 3 w 288"/>
              <a:gd name="T25" fmla="*/ 91 h 303"/>
              <a:gd name="T26" fmla="*/ 5 w 288"/>
              <a:gd name="T27" fmla="*/ 94 h 303"/>
              <a:gd name="T28" fmla="*/ 145 w 288"/>
              <a:gd name="T29" fmla="*/ 19 h 303"/>
              <a:gd name="T30" fmla="*/ 260 w 288"/>
              <a:gd name="T31" fmla="*/ 87 h 303"/>
              <a:gd name="T32" fmla="*/ 144 w 288"/>
              <a:gd name="T33" fmla="*/ 154 h 303"/>
              <a:gd name="T34" fmla="*/ 28 w 288"/>
              <a:gd name="T35" fmla="*/ 87 h 303"/>
              <a:gd name="T36" fmla="*/ 145 w 288"/>
              <a:gd name="T37" fmla="*/ 19 h 303"/>
              <a:gd name="T38" fmla="*/ 283 w 288"/>
              <a:gd name="T39" fmla="*/ 144 h 303"/>
              <a:gd name="T40" fmla="*/ 257 w 288"/>
              <a:gd name="T41" fmla="*/ 130 h 303"/>
              <a:gd name="T42" fmla="*/ 240 w 288"/>
              <a:gd name="T43" fmla="*/ 140 h 303"/>
              <a:gd name="T44" fmla="*/ 261 w 288"/>
              <a:gd name="T45" fmla="*/ 152 h 303"/>
              <a:gd name="T46" fmla="*/ 144 w 288"/>
              <a:gd name="T47" fmla="*/ 219 h 303"/>
              <a:gd name="T48" fmla="*/ 28 w 288"/>
              <a:gd name="T49" fmla="*/ 152 h 303"/>
              <a:gd name="T50" fmla="*/ 49 w 288"/>
              <a:gd name="T51" fmla="*/ 140 h 303"/>
              <a:gd name="T52" fmla="*/ 31 w 288"/>
              <a:gd name="T53" fmla="*/ 130 h 303"/>
              <a:gd name="T54" fmla="*/ 6 w 288"/>
              <a:gd name="T55" fmla="*/ 144 h 303"/>
              <a:gd name="T56" fmla="*/ 3 w 288"/>
              <a:gd name="T57" fmla="*/ 156 h 303"/>
              <a:gd name="T58" fmla="*/ 5 w 288"/>
              <a:gd name="T59" fmla="*/ 159 h 303"/>
              <a:gd name="T60" fmla="*/ 5 w 288"/>
              <a:gd name="T61" fmla="*/ 159 h 303"/>
              <a:gd name="T62" fmla="*/ 140 w 288"/>
              <a:gd name="T63" fmla="*/ 237 h 303"/>
              <a:gd name="T64" fmla="*/ 149 w 288"/>
              <a:gd name="T65" fmla="*/ 237 h 303"/>
              <a:gd name="T66" fmla="*/ 283 w 288"/>
              <a:gd name="T67" fmla="*/ 160 h 303"/>
              <a:gd name="T68" fmla="*/ 286 w 288"/>
              <a:gd name="T69" fmla="*/ 147 h 303"/>
              <a:gd name="T70" fmla="*/ 283 w 288"/>
              <a:gd name="T71" fmla="*/ 144 h 303"/>
              <a:gd name="T72" fmla="*/ 283 w 288"/>
              <a:gd name="T73" fmla="*/ 209 h 303"/>
              <a:gd name="T74" fmla="*/ 258 w 288"/>
              <a:gd name="T75" fmla="*/ 195 h 303"/>
              <a:gd name="T76" fmla="*/ 240 w 288"/>
              <a:gd name="T77" fmla="*/ 205 h 303"/>
              <a:gd name="T78" fmla="*/ 261 w 288"/>
              <a:gd name="T79" fmla="*/ 217 h 303"/>
              <a:gd name="T80" fmla="*/ 144 w 288"/>
              <a:gd name="T81" fmla="*/ 284 h 303"/>
              <a:gd name="T82" fmla="*/ 28 w 288"/>
              <a:gd name="T83" fmla="*/ 217 h 303"/>
              <a:gd name="T84" fmla="*/ 49 w 288"/>
              <a:gd name="T85" fmla="*/ 205 h 303"/>
              <a:gd name="T86" fmla="*/ 31 w 288"/>
              <a:gd name="T87" fmla="*/ 195 h 303"/>
              <a:gd name="T88" fmla="*/ 6 w 288"/>
              <a:gd name="T89" fmla="*/ 210 h 303"/>
              <a:gd name="T90" fmla="*/ 3 w 288"/>
              <a:gd name="T91" fmla="*/ 222 h 303"/>
              <a:gd name="T92" fmla="*/ 5 w 288"/>
              <a:gd name="T93" fmla="*/ 224 h 303"/>
              <a:gd name="T94" fmla="*/ 5 w 288"/>
              <a:gd name="T95" fmla="*/ 224 h 303"/>
              <a:gd name="T96" fmla="*/ 140 w 288"/>
              <a:gd name="T97" fmla="*/ 302 h 303"/>
              <a:gd name="T98" fmla="*/ 144 w 288"/>
              <a:gd name="T99" fmla="*/ 303 h 303"/>
              <a:gd name="T100" fmla="*/ 149 w 288"/>
              <a:gd name="T101" fmla="*/ 302 h 303"/>
              <a:gd name="T102" fmla="*/ 283 w 288"/>
              <a:gd name="T103" fmla="*/ 225 h 303"/>
              <a:gd name="T104" fmla="*/ 286 w 288"/>
              <a:gd name="T105" fmla="*/ 213 h 303"/>
              <a:gd name="T106" fmla="*/ 283 w 288"/>
              <a:gd name="T107" fmla="*/ 209 h 303"/>
              <a:gd name="T108" fmla="*/ 283 w 288"/>
              <a:gd name="T109" fmla="*/ 209 h 303"/>
              <a:gd name="T110" fmla="*/ 283 w 288"/>
              <a:gd name="T111" fmla="*/ 209 h 30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</a:cxnLst>
            <a:rect l="0" t="0" r="r" b="b"/>
            <a:pathLst>
              <a:path w="288" h="303">
                <a:moveTo>
                  <a:pt x="5" y="94"/>
                </a:moveTo>
                <a:cubicBezTo>
                  <a:pt x="5" y="94"/>
                  <a:pt x="5" y="94"/>
                  <a:pt x="5" y="94"/>
                </a:cubicBezTo>
                <a:cubicBezTo>
                  <a:pt x="140" y="172"/>
                  <a:pt x="140" y="172"/>
                  <a:pt x="140" y="172"/>
                </a:cubicBezTo>
                <a:cubicBezTo>
                  <a:pt x="141" y="172"/>
                  <a:pt x="143" y="173"/>
                  <a:pt x="144" y="173"/>
                </a:cubicBezTo>
                <a:cubicBezTo>
                  <a:pt x="146" y="173"/>
                  <a:pt x="147" y="172"/>
                  <a:pt x="149" y="172"/>
                </a:cubicBezTo>
                <a:cubicBezTo>
                  <a:pt x="283" y="94"/>
                  <a:pt x="283" y="94"/>
                  <a:pt x="283" y="94"/>
                </a:cubicBezTo>
                <a:cubicBezTo>
                  <a:pt x="287" y="92"/>
                  <a:pt x="288" y="86"/>
                  <a:pt x="286" y="82"/>
                </a:cubicBezTo>
                <a:cubicBezTo>
                  <a:pt x="285" y="81"/>
                  <a:pt x="284" y="80"/>
                  <a:pt x="283" y="79"/>
                </a:cubicBezTo>
                <a:cubicBezTo>
                  <a:pt x="149" y="1"/>
                  <a:pt x="149" y="1"/>
                  <a:pt x="149" y="1"/>
                </a:cubicBezTo>
                <a:cubicBezTo>
                  <a:pt x="148" y="1"/>
                  <a:pt x="146" y="0"/>
                  <a:pt x="145" y="0"/>
                </a:cubicBezTo>
                <a:cubicBezTo>
                  <a:pt x="143" y="0"/>
                  <a:pt x="141" y="1"/>
                  <a:pt x="140" y="2"/>
                </a:cubicBezTo>
                <a:cubicBezTo>
                  <a:pt x="6" y="79"/>
                  <a:pt x="6" y="79"/>
                  <a:pt x="6" y="79"/>
                </a:cubicBezTo>
                <a:cubicBezTo>
                  <a:pt x="2" y="81"/>
                  <a:pt x="0" y="87"/>
                  <a:pt x="3" y="91"/>
                </a:cubicBezTo>
                <a:cubicBezTo>
                  <a:pt x="3" y="92"/>
                  <a:pt x="4" y="93"/>
                  <a:pt x="5" y="94"/>
                </a:cubicBezTo>
                <a:close/>
                <a:moveTo>
                  <a:pt x="145" y="19"/>
                </a:moveTo>
                <a:cubicBezTo>
                  <a:pt x="260" y="87"/>
                  <a:pt x="260" y="87"/>
                  <a:pt x="260" y="87"/>
                </a:cubicBezTo>
                <a:cubicBezTo>
                  <a:pt x="144" y="154"/>
                  <a:pt x="144" y="154"/>
                  <a:pt x="144" y="154"/>
                </a:cubicBezTo>
                <a:cubicBezTo>
                  <a:pt x="28" y="87"/>
                  <a:pt x="28" y="87"/>
                  <a:pt x="28" y="87"/>
                </a:cubicBezTo>
                <a:lnTo>
                  <a:pt x="145" y="19"/>
                </a:lnTo>
                <a:close/>
                <a:moveTo>
                  <a:pt x="283" y="144"/>
                </a:moveTo>
                <a:cubicBezTo>
                  <a:pt x="257" y="130"/>
                  <a:pt x="257" y="130"/>
                  <a:pt x="257" y="130"/>
                </a:cubicBezTo>
                <a:cubicBezTo>
                  <a:pt x="240" y="140"/>
                  <a:pt x="240" y="140"/>
                  <a:pt x="240" y="140"/>
                </a:cubicBezTo>
                <a:cubicBezTo>
                  <a:pt x="261" y="152"/>
                  <a:pt x="261" y="152"/>
                  <a:pt x="261" y="152"/>
                </a:cubicBezTo>
                <a:cubicBezTo>
                  <a:pt x="144" y="219"/>
                  <a:pt x="144" y="219"/>
                  <a:pt x="144" y="219"/>
                </a:cubicBezTo>
                <a:cubicBezTo>
                  <a:pt x="28" y="152"/>
                  <a:pt x="28" y="152"/>
                  <a:pt x="28" y="152"/>
                </a:cubicBezTo>
                <a:cubicBezTo>
                  <a:pt x="49" y="140"/>
                  <a:pt x="49" y="140"/>
                  <a:pt x="49" y="140"/>
                </a:cubicBezTo>
                <a:cubicBezTo>
                  <a:pt x="31" y="130"/>
                  <a:pt x="31" y="130"/>
                  <a:pt x="31" y="130"/>
                </a:cubicBezTo>
                <a:cubicBezTo>
                  <a:pt x="6" y="144"/>
                  <a:pt x="6" y="144"/>
                  <a:pt x="6" y="144"/>
                </a:cubicBezTo>
                <a:cubicBezTo>
                  <a:pt x="2" y="147"/>
                  <a:pt x="0" y="152"/>
                  <a:pt x="3" y="156"/>
                </a:cubicBezTo>
                <a:cubicBezTo>
                  <a:pt x="3" y="157"/>
                  <a:pt x="4" y="158"/>
                  <a:pt x="5" y="159"/>
                </a:cubicBezTo>
                <a:cubicBezTo>
                  <a:pt x="5" y="159"/>
                  <a:pt x="5" y="159"/>
                  <a:pt x="5" y="159"/>
                </a:cubicBezTo>
                <a:cubicBezTo>
                  <a:pt x="140" y="237"/>
                  <a:pt x="140" y="237"/>
                  <a:pt x="140" y="237"/>
                </a:cubicBezTo>
                <a:cubicBezTo>
                  <a:pt x="143" y="239"/>
                  <a:pt x="146" y="239"/>
                  <a:pt x="149" y="237"/>
                </a:cubicBezTo>
                <a:cubicBezTo>
                  <a:pt x="283" y="160"/>
                  <a:pt x="283" y="160"/>
                  <a:pt x="283" y="160"/>
                </a:cubicBezTo>
                <a:cubicBezTo>
                  <a:pt x="287" y="157"/>
                  <a:pt x="288" y="152"/>
                  <a:pt x="286" y="147"/>
                </a:cubicBezTo>
                <a:cubicBezTo>
                  <a:pt x="285" y="146"/>
                  <a:pt x="284" y="145"/>
                  <a:pt x="283" y="144"/>
                </a:cubicBezTo>
                <a:close/>
                <a:moveTo>
                  <a:pt x="283" y="209"/>
                </a:moveTo>
                <a:cubicBezTo>
                  <a:pt x="258" y="195"/>
                  <a:pt x="258" y="195"/>
                  <a:pt x="258" y="195"/>
                </a:cubicBezTo>
                <a:cubicBezTo>
                  <a:pt x="240" y="205"/>
                  <a:pt x="240" y="205"/>
                  <a:pt x="240" y="205"/>
                </a:cubicBezTo>
                <a:cubicBezTo>
                  <a:pt x="261" y="217"/>
                  <a:pt x="261" y="217"/>
                  <a:pt x="261" y="217"/>
                </a:cubicBezTo>
                <a:cubicBezTo>
                  <a:pt x="144" y="284"/>
                  <a:pt x="144" y="284"/>
                  <a:pt x="144" y="284"/>
                </a:cubicBezTo>
                <a:cubicBezTo>
                  <a:pt x="28" y="217"/>
                  <a:pt x="28" y="217"/>
                  <a:pt x="28" y="217"/>
                </a:cubicBezTo>
                <a:cubicBezTo>
                  <a:pt x="49" y="205"/>
                  <a:pt x="49" y="205"/>
                  <a:pt x="49" y="205"/>
                </a:cubicBezTo>
                <a:cubicBezTo>
                  <a:pt x="31" y="195"/>
                  <a:pt x="31" y="195"/>
                  <a:pt x="31" y="195"/>
                </a:cubicBezTo>
                <a:cubicBezTo>
                  <a:pt x="6" y="210"/>
                  <a:pt x="6" y="210"/>
                  <a:pt x="6" y="210"/>
                </a:cubicBezTo>
                <a:cubicBezTo>
                  <a:pt x="2" y="212"/>
                  <a:pt x="0" y="217"/>
                  <a:pt x="3" y="222"/>
                </a:cubicBezTo>
                <a:cubicBezTo>
                  <a:pt x="3" y="223"/>
                  <a:pt x="4" y="223"/>
                  <a:pt x="5" y="224"/>
                </a:cubicBezTo>
                <a:cubicBezTo>
                  <a:pt x="5" y="224"/>
                  <a:pt x="5" y="224"/>
                  <a:pt x="5" y="224"/>
                </a:cubicBezTo>
                <a:cubicBezTo>
                  <a:pt x="140" y="302"/>
                  <a:pt x="140" y="302"/>
                  <a:pt x="140" y="302"/>
                </a:cubicBezTo>
                <a:cubicBezTo>
                  <a:pt x="141" y="303"/>
                  <a:pt x="143" y="303"/>
                  <a:pt x="144" y="303"/>
                </a:cubicBezTo>
                <a:cubicBezTo>
                  <a:pt x="146" y="303"/>
                  <a:pt x="147" y="303"/>
                  <a:pt x="149" y="302"/>
                </a:cubicBezTo>
                <a:cubicBezTo>
                  <a:pt x="283" y="225"/>
                  <a:pt x="283" y="225"/>
                  <a:pt x="283" y="225"/>
                </a:cubicBezTo>
                <a:cubicBezTo>
                  <a:pt x="287" y="222"/>
                  <a:pt x="288" y="217"/>
                  <a:pt x="286" y="213"/>
                </a:cubicBezTo>
                <a:cubicBezTo>
                  <a:pt x="285" y="211"/>
                  <a:pt x="284" y="210"/>
                  <a:pt x="283" y="209"/>
                </a:cubicBezTo>
                <a:close/>
                <a:moveTo>
                  <a:pt x="283" y="209"/>
                </a:moveTo>
                <a:cubicBezTo>
                  <a:pt x="283" y="209"/>
                  <a:pt x="283" y="209"/>
                  <a:pt x="283" y="209"/>
                </a:cubicBezTo>
              </a:path>
            </a:pathLst>
          </a:custGeom>
          <a:gradFill>
            <a:gsLst>
              <a:gs pos="0">
                <a:srgbClr val="1851AA"/>
              </a:gs>
              <a:gs pos="99000">
                <a:srgbClr val="32BD9F"/>
              </a:gs>
            </a:gsLst>
            <a:lin ang="2700000" scaled="1"/>
          </a:gradFill>
          <a:ln>
            <a:noFill/>
          </a:ln>
        </p:spPr>
        <p:txBody>
          <a:bodyPr vert="horz" wrap="square" lIns="91440" tIns="0" rIns="91440" bIns="45720" numCol="1" anchor="t" anchorCtr="0" compatLnSpc="1"/>
          <a:lstStyle/>
          <a:p>
            <a:endParaRPr lang="zh-CN" altLang="en-US" sz="1600"/>
          </a:p>
        </p:txBody>
      </p:sp>
      <p:sp>
        <p:nvSpPr>
          <p:cNvPr id="43" name="Freeform 114">
            <a:extLst>
              <a:ext uri="{FF2B5EF4-FFF2-40B4-BE49-F238E27FC236}">
                <a16:creationId xmlns:a16="http://schemas.microsoft.com/office/drawing/2014/main" id="{78E451AE-B0B5-3C40-B030-A88BBE5DED89}"/>
              </a:ext>
            </a:extLst>
          </p:cNvPr>
          <p:cNvSpPr>
            <a:spLocks noEditPoints="1"/>
          </p:cNvSpPr>
          <p:nvPr/>
        </p:nvSpPr>
        <p:spPr bwMode="auto">
          <a:xfrm>
            <a:off x="6948229" y="2828198"/>
            <a:ext cx="611612" cy="685891"/>
          </a:xfrm>
          <a:custGeom>
            <a:avLst/>
            <a:gdLst>
              <a:gd name="T0" fmla="*/ 237 w 428"/>
              <a:gd name="T1" fmla="*/ 443 h 481"/>
              <a:gd name="T2" fmla="*/ 214 w 428"/>
              <a:gd name="T3" fmla="*/ 450 h 481"/>
              <a:gd name="T4" fmla="*/ 192 w 428"/>
              <a:gd name="T5" fmla="*/ 442 h 481"/>
              <a:gd name="T6" fmla="*/ 34 w 428"/>
              <a:gd name="T7" fmla="*/ 124 h 481"/>
              <a:gd name="T8" fmla="*/ 34 w 428"/>
              <a:gd name="T9" fmla="*/ 66 h 481"/>
              <a:gd name="T10" fmla="*/ 114 w 428"/>
              <a:gd name="T11" fmla="*/ 45 h 481"/>
              <a:gd name="T12" fmla="*/ 214 w 428"/>
              <a:gd name="T13" fmla="*/ 32 h 481"/>
              <a:gd name="T14" fmla="*/ 393 w 428"/>
              <a:gd name="T15" fmla="*/ 66 h 481"/>
              <a:gd name="T16" fmla="*/ 394 w 428"/>
              <a:gd name="T17" fmla="*/ 131 h 481"/>
              <a:gd name="T18" fmla="*/ 237 w 428"/>
              <a:gd name="T19" fmla="*/ 443 h 481"/>
              <a:gd name="T20" fmla="*/ 425 w 428"/>
              <a:gd name="T21" fmla="*/ 130 h 481"/>
              <a:gd name="T22" fmla="*/ 424 w 428"/>
              <a:gd name="T23" fmla="*/ 54 h 481"/>
              <a:gd name="T24" fmla="*/ 413 w 428"/>
              <a:gd name="T25" fmla="*/ 39 h 481"/>
              <a:gd name="T26" fmla="*/ 216 w 428"/>
              <a:gd name="T27" fmla="*/ 0 h 481"/>
              <a:gd name="T28" fmla="*/ 214 w 428"/>
              <a:gd name="T29" fmla="*/ 0 h 481"/>
              <a:gd name="T30" fmla="*/ 107 w 428"/>
              <a:gd name="T31" fmla="*/ 15 h 481"/>
              <a:gd name="T32" fmla="*/ 14 w 428"/>
              <a:gd name="T33" fmla="*/ 39 h 481"/>
              <a:gd name="T34" fmla="*/ 3 w 428"/>
              <a:gd name="T35" fmla="*/ 54 h 481"/>
              <a:gd name="T36" fmla="*/ 2 w 428"/>
              <a:gd name="T37" fmla="*/ 123 h 481"/>
              <a:gd name="T38" fmla="*/ 177 w 428"/>
              <a:gd name="T39" fmla="*/ 470 h 481"/>
              <a:gd name="T40" fmla="*/ 214 w 428"/>
              <a:gd name="T41" fmla="*/ 481 h 481"/>
              <a:gd name="T42" fmla="*/ 252 w 428"/>
              <a:gd name="T43" fmla="*/ 470 h 481"/>
              <a:gd name="T44" fmla="*/ 425 w 428"/>
              <a:gd name="T45" fmla="*/ 130 h 481"/>
              <a:gd name="T46" fmla="*/ 324 w 428"/>
              <a:gd name="T47" fmla="*/ 137 h 481"/>
              <a:gd name="T48" fmla="*/ 183 w 428"/>
              <a:gd name="T49" fmla="*/ 279 h 481"/>
              <a:gd name="T50" fmla="*/ 114 w 428"/>
              <a:gd name="T51" fmla="*/ 210 h 481"/>
              <a:gd name="T52" fmla="*/ 84 w 428"/>
              <a:gd name="T53" fmla="*/ 209 h 481"/>
              <a:gd name="T54" fmla="*/ 84 w 428"/>
              <a:gd name="T55" fmla="*/ 239 h 481"/>
              <a:gd name="T56" fmla="*/ 168 w 428"/>
              <a:gd name="T57" fmla="*/ 324 h 481"/>
              <a:gd name="T58" fmla="*/ 183 w 428"/>
              <a:gd name="T59" fmla="*/ 330 h 481"/>
              <a:gd name="T60" fmla="*/ 198 w 428"/>
              <a:gd name="T61" fmla="*/ 324 h 481"/>
              <a:gd name="T62" fmla="*/ 354 w 428"/>
              <a:gd name="T63" fmla="*/ 167 h 481"/>
              <a:gd name="T64" fmla="*/ 354 w 428"/>
              <a:gd name="T65" fmla="*/ 137 h 481"/>
              <a:gd name="T66" fmla="*/ 324 w 428"/>
              <a:gd name="T67" fmla="*/ 137 h 48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</a:cxnLst>
            <a:rect l="0" t="0" r="r" b="b"/>
            <a:pathLst>
              <a:path w="428" h="481">
                <a:moveTo>
                  <a:pt x="237" y="443"/>
                </a:moveTo>
                <a:cubicBezTo>
                  <a:pt x="227" y="448"/>
                  <a:pt x="220" y="450"/>
                  <a:pt x="214" y="450"/>
                </a:cubicBezTo>
                <a:cubicBezTo>
                  <a:pt x="208" y="450"/>
                  <a:pt x="202" y="448"/>
                  <a:pt x="192" y="442"/>
                </a:cubicBezTo>
                <a:cubicBezTo>
                  <a:pt x="31" y="354"/>
                  <a:pt x="32" y="305"/>
                  <a:pt x="34" y="124"/>
                </a:cubicBezTo>
                <a:cubicBezTo>
                  <a:pt x="34" y="106"/>
                  <a:pt x="34" y="86"/>
                  <a:pt x="34" y="66"/>
                </a:cubicBezTo>
                <a:cubicBezTo>
                  <a:pt x="59" y="58"/>
                  <a:pt x="86" y="52"/>
                  <a:pt x="114" y="45"/>
                </a:cubicBezTo>
                <a:cubicBezTo>
                  <a:pt x="144" y="38"/>
                  <a:pt x="178" y="34"/>
                  <a:pt x="214" y="32"/>
                </a:cubicBezTo>
                <a:cubicBezTo>
                  <a:pt x="283" y="39"/>
                  <a:pt x="336" y="49"/>
                  <a:pt x="393" y="66"/>
                </a:cubicBezTo>
                <a:cubicBezTo>
                  <a:pt x="393" y="89"/>
                  <a:pt x="393" y="111"/>
                  <a:pt x="394" y="131"/>
                </a:cubicBezTo>
                <a:cubicBezTo>
                  <a:pt x="396" y="313"/>
                  <a:pt x="397" y="356"/>
                  <a:pt x="237" y="443"/>
                </a:cubicBezTo>
                <a:moveTo>
                  <a:pt x="425" y="130"/>
                </a:moveTo>
                <a:cubicBezTo>
                  <a:pt x="425" y="107"/>
                  <a:pt x="424" y="82"/>
                  <a:pt x="424" y="54"/>
                </a:cubicBezTo>
                <a:cubicBezTo>
                  <a:pt x="424" y="47"/>
                  <a:pt x="420" y="41"/>
                  <a:pt x="413" y="39"/>
                </a:cubicBezTo>
                <a:cubicBezTo>
                  <a:pt x="349" y="20"/>
                  <a:pt x="292" y="9"/>
                  <a:pt x="216" y="0"/>
                </a:cubicBezTo>
                <a:cubicBezTo>
                  <a:pt x="215" y="0"/>
                  <a:pt x="214" y="0"/>
                  <a:pt x="214" y="0"/>
                </a:cubicBezTo>
                <a:cubicBezTo>
                  <a:pt x="175" y="2"/>
                  <a:pt x="139" y="7"/>
                  <a:pt x="107" y="15"/>
                </a:cubicBezTo>
                <a:cubicBezTo>
                  <a:pt x="74" y="22"/>
                  <a:pt x="43" y="30"/>
                  <a:pt x="14" y="39"/>
                </a:cubicBezTo>
                <a:cubicBezTo>
                  <a:pt x="7" y="41"/>
                  <a:pt x="3" y="47"/>
                  <a:pt x="3" y="54"/>
                </a:cubicBezTo>
                <a:cubicBezTo>
                  <a:pt x="3" y="79"/>
                  <a:pt x="3" y="102"/>
                  <a:pt x="2" y="123"/>
                </a:cubicBezTo>
                <a:cubicBezTo>
                  <a:pt x="0" y="304"/>
                  <a:pt x="0" y="372"/>
                  <a:pt x="177" y="470"/>
                </a:cubicBezTo>
                <a:cubicBezTo>
                  <a:pt x="192" y="478"/>
                  <a:pt x="203" y="481"/>
                  <a:pt x="214" y="481"/>
                </a:cubicBezTo>
                <a:cubicBezTo>
                  <a:pt x="226" y="481"/>
                  <a:pt x="237" y="478"/>
                  <a:pt x="252" y="470"/>
                </a:cubicBezTo>
                <a:cubicBezTo>
                  <a:pt x="428" y="375"/>
                  <a:pt x="428" y="318"/>
                  <a:pt x="425" y="130"/>
                </a:cubicBezTo>
                <a:moveTo>
                  <a:pt x="324" y="137"/>
                </a:moveTo>
                <a:cubicBezTo>
                  <a:pt x="183" y="279"/>
                  <a:pt x="183" y="279"/>
                  <a:pt x="183" y="279"/>
                </a:cubicBezTo>
                <a:cubicBezTo>
                  <a:pt x="114" y="210"/>
                  <a:pt x="114" y="210"/>
                  <a:pt x="114" y="210"/>
                </a:cubicBezTo>
                <a:cubicBezTo>
                  <a:pt x="105" y="201"/>
                  <a:pt x="92" y="201"/>
                  <a:pt x="84" y="209"/>
                </a:cubicBezTo>
                <a:cubicBezTo>
                  <a:pt x="76" y="218"/>
                  <a:pt x="76" y="231"/>
                  <a:pt x="84" y="239"/>
                </a:cubicBezTo>
                <a:cubicBezTo>
                  <a:pt x="168" y="324"/>
                  <a:pt x="168" y="324"/>
                  <a:pt x="168" y="324"/>
                </a:cubicBezTo>
                <a:cubicBezTo>
                  <a:pt x="172" y="328"/>
                  <a:pt x="177" y="330"/>
                  <a:pt x="183" y="330"/>
                </a:cubicBezTo>
                <a:cubicBezTo>
                  <a:pt x="189" y="330"/>
                  <a:pt x="194" y="328"/>
                  <a:pt x="198" y="324"/>
                </a:cubicBezTo>
                <a:cubicBezTo>
                  <a:pt x="354" y="167"/>
                  <a:pt x="354" y="167"/>
                  <a:pt x="354" y="167"/>
                </a:cubicBezTo>
                <a:cubicBezTo>
                  <a:pt x="362" y="159"/>
                  <a:pt x="362" y="145"/>
                  <a:pt x="354" y="137"/>
                </a:cubicBezTo>
                <a:cubicBezTo>
                  <a:pt x="346" y="129"/>
                  <a:pt x="333" y="129"/>
                  <a:pt x="324" y="137"/>
                </a:cubicBezTo>
              </a:path>
            </a:pathLst>
          </a:custGeom>
          <a:gradFill>
            <a:gsLst>
              <a:gs pos="0">
                <a:srgbClr val="1851AA"/>
              </a:gs>
              <a:gs pos="99000">
                <a:srgbClr val="32BD9F"/>
              </a:gs>
            </a:gsLst>
            <a:lin ang="2700000" scaled="1"/>
          </a:gradFill>
          <a:ln>
            <a:noFill/>
          </a:ln>
        </p:spPr>
        <p:txBody>
          <a:bodyPr vert="horz" wrap="square" lIns="91440" tIns="0" rIns="91440" bIns="45720" numCol="1" anchor="t" anchorCtr="0" compatLnSpc="1"/>
          <a:lstStyle/>
          <a:p>
            <a:endParaRPr lang="zh-CN" altLang="en-US" sz="1600"/>
          </a:p>
        </p:txBody>
      </p:sp>
      <p:sp>
        <p:nvSpPr>
          <p:cNvPr id="45" name="Freeform 22">
            <a:extLst>
              <a:ext uri="{FF2B5EF4-FFF2-40B4-BE49-F238E27FC236}">
                <a16:creationId xmlns:a16="http://schemas.microsoft.com/office/drawing/2014/main" id="{11D36C9D-202A-4944-B9A4-7CA3529A8DFD}"/>
              </a:ext>
            </a:extLst>
          </p:cNvPr>
          <p:cNvSpPr>
            <a:spLocks noEditPoints="1"/>
          </p:cNvSpPr>
          <p:nvPr/>
        </p:nvSpPr>
        <p:spPr bwMode="auto">
          <a:xfrm>
            <a:off x="9277495" y="2825977"/>
            <a:ext cx="691423" cy="685891"/>
          </a:xfrm>
          <a:custGeom>
            <a:avLst/>
            <a:gdLst>
              <a:gd name="T0" fmla="*/ 381 w 471"/>
              <a:gd name="T1" fmla="*/ 299 h 467"/>
              <a:gd name="T2" fmla="*/ 376 w 471"/>
              <a:gd name="T3" fmla="*/ 277 h 467"/>
              <a:gd name="T4" fmla="*/ 238 w 471"/>
              <a:gd name="T5" fmla="*/ 32 h 467"/>
              <a:gd name="T6" fmla="*/ 57 w 471"/>
              <a:gd name="T7" fmla="*/ 207 h 467"/>
              <a:gd name="T8" fmla="*/ 238 w 471"/>
              <a:gd name="T9" fmla="*/ 0 h 467"/>
              <a:gd name="T10" fmla="*/ 404 w 471"/>
              <a:gd name="T11" fmla="*/ 294 h 467"/>
              <a:gd name="T12" fmla="*/ 241 w 471"/>
              <a:gd name="T13" fmla="*/ 293 h 467"/>
              <a:gd name="T14" fmla="*/ 229 w 471"/>
              <a:gd name="T15" fmla="*/ 241 h 467"/>
              <a:gd name="T16" fmla="*/ 182 w 471"/>
              <a:gd name="T17" fmla="*/ 229 h 467"/>
              <a:gd name="T18" fmla="*/ 229 w 471"/>
              <a:gd name="T19" fmla="*/ 218 h 467"/>
              <a:gd name="T20" fmla="*/ 194 w 471"/>
              <a:gd name="T21" fmla="*/ 189 h 467"/>
              <a:gd name="T22" fmla="*/ 194 w 471"/>
              <a:gd name="T23" fmla="*/ 166 h 467"/>
              <a:gd name="T24" fmla="*/ 229 w 471"/>
              <a:gd name="T25" fmla="*/ 152 h 467"/>
              <a:gd name="T26" fmla="*/ 229 w 471"/>
              <a:gd name="T27" fmla="*/ 151 h 467"/>
              <a:gd name="T28" fmla="*/ 185 w 471"/>
              <a:gd name="T29" fmla="*/ 108 h 467"/>
              <a:gd name="T30" fmla="*/ 185 w 471"/>
              <a:gd name="T31" fmla="*/ 92 h 467"/>
              <a:gd name="T32" fmla="*/ 202 w 471"/>
              <a:gd name="T33" fmla="*/ 92 h 467"/>
              <a:gd name="T34" fmla="*/ 279 w 471"/>
              <a:gd name="T35" fmla="*/ 93 h 467"/>
              <a:gd name="T36" fmla="*/ 296 w 471"/>
              <a:gd name="T37" fmla="*/ 93 h 467"/>
              <a:gd name="T38" fmla="*/ 296 w 471"/>
              <a:gd name="T39" fmla="*/ 109 h 467"/>
              <a:gd name="T40" fmla="*/ 259 w 471"/>
              <a:gd name="T41" fmla="*/ 144 h 467"/>
              <a:gd name="T42" fmla="*/ 252 w 471"/>
              <a:gd name="T43" fmla="*/ 152 h 467"/>
              <a:gd name="T44" fmla="*/ 287 w 471"/>
              <a:gd name="T45" fmla="*/ 166 h 467"/>
              <a:gd name="T46" fmla="*/ 287 w 471"/>
              <a:gd name="T47" fmla="*/ 189 h 467"/>
              <a:gd name="T48" fmla="*/ 252 w 471"/>
              <a:gd name="T49" fmla="*/ 218 h 467"/>
              <a:gd name="T50" fmla="*/ 299 w 471"/>
              <a:gd name="T51" fmla="*/ 229 h 467"/>
              <a:gd name="T52" fmla="*/ 252 w 471"/>
              <a:gd name="T53" fmla="*/ 241 h 467"/>
              <a:gd name="T54" fmla="*/ 241 w 471"/>
              <a:gd name="T55" fmla="*/ 292 h 467"/>
              <a:gd name="T56" fmla="*/ 267 w 471"/>
              <a:gd name="T57" fmla="*/ 467 h 467"/>
              <a:gd name="T58" fmla="*/ 208 w 471"/>
              <a:gd name="T59" fmla="*/ 467 h 467"/>
              <a:gd name="T60" fmla="*/ 95 w 471"/>
              <a:gd name="T61" fmla="*/ 424 h 467"/>
              <a:gd name="T62" fmla="*/ 13 w 471"/>
              <a:gd name="T63" fmla="*/ 258 h 467"/>
              <a:gd name="T64" fmla="*/ 88 w 471"/>
              <a:gd name="T65" fmla="*/ 271 h 467"/>
              <a:gd name="T66" fmla="*/ 114 w 471"/>
              <a:gd name="T67" fmla="*/ 300 h 467"/>
              <a:gd name="T68" fmla="*/ 285 w 471"/>
              <a:gd name="T69" fmla="*/ 366 h 467"/>
              <a:gd name="T70" fmla="*/ 269 w 471"/>
              <a:gd name="T71" fmla="*/ 343 h 467"/>
              <a:gd name="T72" fmla="*/ 295 w 471"/>
              <a:gd name="T73" fmla="*/ 291 h 467"/>
              <a:gd name="T74" fmla="*/ 353 w 471"/>
              <a:gd name="T75" fmla="*/ 314 h 467"/>
              <a:gd name="T76" fmla="*/ 354 w 471"/>
              <a:gd name="T77" fmla="*/ 314 h 467"/>
              <a:gd name="T78" fmla="*/ 471 w 471"/>
              <a:gd name="T79" fmla="*/ 370 h 467"/>
              <a:gd name="T80" fmla="*/ 455 w 471"/>
              <a:gd name="T81" fmla="*/ 467 h 467"/>
              <a:gd name="T82" fmla="*/ 37 w 471"/>
              <a:gd name="T83" fmla="*/ 297 h 467"/>
              <a:gd name="T84" fmla="*/ 39 w 471"/>
              <a:gd name="T85" fmla="*/ 310 h 467"/>
              <a:gd name="T86" fmla="*/ 185 w 471"/>
              <a:gd name="T87" fmla="*/ 431 h 467"/>
              <a:gd name="T88" fmla="*/ 439 w 471"/>
              <a:gd name="T89" fmla="*/ 436 h 467"/>
              <a:gd name="T90" fmla="*/ 438 w 471"/>
              <a:gd name="T91" fmla="*/ 382 h 467"/>
              <a:gd name="T92" fmla="*/ 336 w 471"/>
              <a:gd name="T93" fmla="*/ 341 h 467"/>
              <a:gd name="T94" fmla="*/ 307 w 471"/>
              <a:gd name="T95" fmla="*/ 328 h 467"/>
              <a:gd name="T96" fmla="*/ 306 w 471"/>
              <a:gd name="T97" fmla="*/ 339 h 467"/>
              <a:gd name="T98" fmla="*/ 332 w 471"/>
              <a:gd name="T99" fmla="*/ 391 h 467"/>
              <a:gd name="T100" fmla="*/ 317 w 471"/>
              <a:gd name="T101" fmla="*/ 399 h 467"/>
              <a:gd name="T102" fmla="*/ 66 w 471"/>
              <a:gd name="T103" fmla="*/ 293 h 467"/>
              <a:gd name="T104" fmla="*/ 55 w 471"/>
              <a:gd name="T105" fmla="*/ 285 h 467"/>
              <a:gd name="T106" fmla="*/ 37 w 471"/>
              <a:gd name="T107" fmla="*/ 297 h 467"/>
              <a:gd name="T108" fmla="*/ 37 w 471"/>
              <a:gd name="T109" fmla="*/ 297 h 46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</a:cxnLst>
            <a:rect l="0" t="0" r="r" b="b"/>
            <a:pathLst>
              <a:path w="471" h="467">
                <a:moveTo>
                  <a:pt x="390" y="301"/>
                </a:moveTo>
                <a:cubicBezTo>
                  <a:pt x="387" y="301"/>
                  <a:pt x="384" y="301"/>
                  <a:pt x="381" y="299"/>
                </a:cubicBezTo>
                <a:cubicBezTo>
                  <a:pt x="378" y="297"/>
                  <a:pt x="375" y="293"/>
                  <a:pt x="374" y="289"/>
                </a:cubicBezTo>
                <a:cubicBezTo>
                  <a:pt x="373" y="285"/>
                  <a:pt x="374" y="281"/>
                  <a:pt x="376" y="277"/>
                </a:cubicBezTo>
                <a:cubicBezTo>
                  <a:pt x="393" y="252"/>
                  <a:pt x="402" y="222"/>
                  <a:pt x="402" y="191"/>
                </a:cubicBezTo>
                <a:cubicBezTo>
                  <a:pt x="402" y="103"/>
                  <a:pt x="328" y="32"/>
                  <a:pt x="238" y="32"/>
                </a:cubicBezTo>
                <a:cubicBezTo>
                  <a:pt x="147" y="32"/>
                  <a:pt x="73" y="103"/>
                  <a:pt x="73" y="191"/>
                </a:cubicBezTo>
                <a:cubicBezTo>
                  <a:pt x="73" y="200"/>
                  <a:pt x="66" y="207"/>
                  <a:pt x="57" y="207"/>
                </a:cubicBezTo>
                <a:cubicBezTo>
                  <a:pt x="48" y="207"/>
                  <a:pt x="41" y="200"/>
                  <a:pt x="41" y="191"/>
                </a:cubicBezTo>
                <a:cubicBezTo>
                  <a:pt x="41" y="86"/>
                  <a:pt x="129" y="0"/>
                  <a:pt x="238" y="0"/>
                </a:cubicBezTo>
                <a:cubicBezTo>
                  <a:pt x="346" y="0"/>
                  <a:pt x="435" y="86"/>
                  <a:pt x="435" y="191"/>
                </a:cubicBezTo>
                <a:cubicBezTo>
                  <a:pt x="435" y="228"/>
                  <a:pt x="424" y="263"/>
                  <a:pt x="404" y="294"/>
                </a:cubicBezTo>
                <a:cubicBezTo>
                  <a:pt x="401" y="299"/>
                  <a:pt x="396" y="301"/>
                  <a:pt x="390" y="301"/>
                </a:cubicBezTo>
                <a:close/>
                <a:moveTo>
                  <a:pt x="241" y="293"/>
                </a:moveTo>
                <a:cubicBezTo>
                  <a:pt x="234" y="293"/>
                  <a:pt x="229" y="287"/>
                  <a:pt x="229" y="281"/>
                </a:cubicBezTo>
                <a:cubicBezTo>
                  <a:pt x="229" y="241"/>
                  <a:pt x="229" y="241"/>
                  <a:pt x="229" y="241"/>
                </a:cubicBezTo>
                <a:cubicBezTo>
                  <a:pt x="194" y="241"/>
                  <a:pt x="194" y="241"/>
                  <a:pt x="194" y="241"/>
                </a:cubicBezTo>
                <a:cubicBezTo>
                  <a:pt x="188" y="241"/>
                  <a:pt x="182" y="236"/>
                  <a:pt x="182" y="229"/>
                </a:cubicBezTo>
                <a:cubicBezTo>
                  <a:pt x="182" y="223"/>
                  <a:pt x="188" y="218"/>
                  <a:pt x="194" y="218"/>
                </a:cubicBezTo>
                <a:cubicBezTo>
                  <a:pt x="229" y="218"/>
                  <a:pt x="229" y="218"/>
                  <a:pt x="229" y="218"/>
                </a:cubicBezTo>
                <a:cubicBezTo>
                  <a:pt x="229" y="189"/>
                  <a:pt x="229" y="189"/>
                  <a:pt x="229" y="189"/>
                </a:cubicBezTo>
                <a:cubicBezTo>
                  <a:pt x="194" y="189"/>
                  <a:pt x="194" y="189"/>
                  <a:pt x="194" y="189"/>
                </a:cubicBezTo>
                <a:cubicBezTo>
                  <a:pt x="188" y="189"/>
                  <a:pt x="182" y="184"/>
                  <a:pt x="182" y="178"/>
                </a:cubicBezTo>
                <a:cubicBezTo>
                  <a:pt x="182" y="171"/>
                  <a:pt x="188" y="166"/>
                  <a:pt x="194" y="166"/>
                </a:cubicBezTo>
                <a:cubicBezTo>
                  <a:pt x="229" y="166"/>
                  <a:pt x="229" y="166"/>
                  <a:pt x="229" y="166"/>
                </a:cubicBezTo>
                <a:cubicBezTo>
                  <a:pt x="229" y="152"/>
                  <a:pt x="229" y="152"/>
                  <a:pt x="229" y="152"/>
                </a:cubicBezTo>
                <a:cubicBezTo>
                  <a:pt x="229" y="152"/>
                  <a:pt x="229" y="152"/>
                  <a:pt x="229" y="152"/>
                </a:cubicBezTo>
                <a:cubicBezTo>
                  <a:pt x="229" y="152"/>
                  <a:pt x="229" y="152"/>
                  <a:pt x="229" y="151"/>
                </a:cubicBezTo>
                <a:cubicBezTo>
                  <a:pt x="229" y="151"/>
                  <a:pt x="229" y="151"/>
                  <a:pt x="229" y="151"/>
                </a:cubicBezTo>
                <a:cubicBezTo>
                  <a:pt x="185" y="108"/>
                  <a:pt x="185" y="108"/>
                  <a:pt x="185" y="108"/>
                </a:cubicBezTo>
                <a:cubicBezTo>
                  <a:pt x="183" y="106"/>
                  <a:pt x="182" y="103"/>
                  <a:pt x="182" y="100"/>
                </a:cubicBezTo>
                <a:cubicBezTo>
                  <a:pt x="182" y="97"/>
                  <a:pt x="183" y="94"/>
                  <a:pt x="185" y="92"/>
                </a:cubicBezTo>
                <a:cubicBezTo>
                  <a:pt x="188" y="90"/>
                  <a:pt x="191" y="89"/>
                  <a:pt x="194" y="89"/>
                </a:cubicBezTo>
                <a:cubicBezTo>
                  <a:pt x="197" y="89"/>
                  <a:pt x="200" y="90"/>
                  <a:pt x="202" y="92"/>
                </a:cubicBezTo>
                <a:cubicBezTo>
                  <a:pt x="241" y="130"/>
                  <a:pt x="241" y="130"/>
                  <a:pt x="241" y="130"/>
                </a:cubicBezTo>
                <a:cubicBezTo>
                  <a:pt x="279" y="93"/>
                  <a:pt x="279" y="93"/>
                  <a:pt x="279" y="93"/>
                </a:cubicBezTo>
                <a:cubicBezTo>
                  <a:pt x="281" y="90"/>
                  <a:pt x="284" y="89"/>
                  <a:pt x="287" y="89"/>
                </a:cubicBezTo>
                <a:cubicBezTo>
                  <a:pt x="291" y="89"/>
                  <a:pt x="293" y="90"/>
                  <a:pt x="296" y="93"/>
                </a:cubicBezTo>
                <a:cubicBezTo>
                  <a:pt x="298" y="95"/>
                  <a:pt x="299" y="98"/>
                  <a:pt x="299" y="101"/>
                </a:cubicBezTo>
                <a:cubicBezTo>
                  <a:pt x="299" y="104"/>
                  <a:pt x="298" y="107"/>
                  <a:pt x="296" y="109"/>
                </a:cubicBezTo>
                <a:cubicBezTo>
                  <a:pt x="296" y="109"/>
                  <a:pt x="285" y="119"/>
                  <a:pt x="274" y="130"/>
                </a:cubicBezTo>
                <a:cubicBezTo>
                  <a:pt x="269" y="135"/>
                  <a:pt x="264" y="140"/>
                  <a:pt x="259" y="144"/>
                </a:cubicBezTo>
                <a:cubicBezTo>
                  <a:pt x="257" y="146"/>
                  <a:pt x="256" y="148"/>
                  <a:pt x="255" y="149"/>
                </a:cubicBezTo>
                <a:cubicBezTo>
                  <a:pt x="252" y="151"/>
                  <a:pt x="252" y="151"/>
                  <a:pt x="252" y="152"/>
                </a:cubicBezTo>
                <a:cubicBezTo>
                  <a:pt x="252" y="166"/>
                  <a:pt x="252" y="166"/>
                  <a:pt x="252" y="166"/>
                </a:cubicBezTo>
                <a:cubicBezTo>
                  <a:pt x="287" y="166"/>
                  <a:pt x="287" y="166"/>
                  <a:pt x="287" y="166"/>
                </a:cubicBezTo>
                <a:cubicBezTo>
                  <a:pt x="294" y="166"/>
                  <a:pt x="299" y="171"/>
                  <a:pt x="299" y="178"/>
                </a:cubicBezTo>
                <a:cubicBezTo>
                  <a:pt x="299" y="184"/>
                  <a:pt x="294" y="189"/>
                  <a:pt x="287" y="189"/>
                </a:cubicBezTo>
                <a:cubicBezTo>
                  <a:pt x="252" y="189"/>
                  <a:pt x="252" y="189"/>
                  <a:pt x="252" y="189"/>
                </a:cubicBezTo>
                <a:cubicBezTo>
                  <a:pt x="252" y="218"/>
                  <a:pt x="252" y="218"/>
                  <a:pt x="252" y="218"/>
                </a:cubicBezTo>
                <a:cubicBezTo>
                  <a:pt x="287" y="218"/>
                  <a:pt x="287" y="218"/>
                  <a:pt x="287" y="218"/>
                </a:cubicBezTo>
                <a:cubicBezTo>
                  <a:pt x="294" y="218"/>
                  <a:pt x="299" y="223"/>
                  <a:pt x="299" y="229"/>
                </a:cubicBezTo>
                <a:cubicBezTo>
                  <a:pt x="299" y="236"/>
                  <a:pt x="294" y="241"/>
                  <a:pt x="287" y="241"/>
                </a:cubicBezTo>
                <a:cubicBezTo>
                  <a:pt x="252" y="241"/>
                  <a:pt x="252" y="241"/>
                  <a:pt x="252" y="241"/>
                </a:cubicBezTo>
                <a:cubicBezTo>
                  <a:pt x="252" y="281"/>
                  <a:pt x="252" y="281"/>
                  <a:pt x="252" y="281"/>
                </a:cubicBezTo>
                <a:cubicBezTo>
                  <a:pt x="252" y="287"/>
                  <a:pt x="247" y="292"/>
                  <a:pt x="241" y="292"/>
                </a:cubicBezTo>
                <a:lnTo>
                  <a:pt x="241" y="293"/>
                </a:lnTo>
                <a:close/>
                <a:moveTo>
                  <a:pt x="267" y="467"/>
                </a:moveTo>
                <a:cubicBezTo>
                  <a:pt x="267" y="467"/>
                  <a:pt x="267" y="467"/>
                  <a:pt x="267" y="467"/>
                </a:cubicBezTo>
                <a:cubicBezTo>
                  <a:pt x="267" y="467"/>
                  <a:pt x="226" y="467"/>
                  <a:pt x="208" y="467"/>
                </a:cubicBezTo>
                <a:cubicBezTo>
                  <a:pt x="202" y="467"/>
                  <a:pt x="189" y="465"/>
                  <a:pt x="180" y="463"/>
                </a:cubicBezTo>
                <a:cubicBezTo>
                  <a:pt x="159" y="457"/>
                  <a:pt x="127" y="446"/>
                  <a:pt x="95" y="424"/>
                </a:cubicBezTo>
                <a:cubicBezTo>
                  <a:pt x="56" y="398"/>
                  <a:pt x="27" y="364"/>
                  <a:pt x="9" y="323"/>
                </a:cubicBezTo>
                <a:cubicBezTo>
                  <a:pt x="4" y="312"/>
                  <a:pt x="0" y="277"/>
                  <a:pt x="13" y="258"/>
                </a:cubicBezTo>
                <a:cubicBezTo>
                  <a:pt x="19" y="249"/>
                  <a:pt x="28" y="244"/>
                  <a:pt x="39" y="244"/>
                </a:cubicBezTo>
                <a:cubicBezTo>
                  <a:pt x="53" y="244"/>
                  <a:pt x="69" y="252"/>
                  <a:pt x="88" y="271"/>
                </a:cubicBezTo>
                <a:cubicBezTo>
                  <a:pt x="99" y="281"/>
                  <a:pt x="107" y="290"/>
                  <a:pt x="114" y="300"/>
                </a:cubicBezTo>
                <a:cubicBezTo>
                  <a:pt x="114" y="300"/>
                  <a:pt x="114" y="300"/>
                  <a:pt x="114" y="300"/>
                </a:cubicBezTo>
                <a:cubicBezTo>
                  <a:pt x="139" y="331"/>
                  <a:pt x="160" y="359"/>
                  <a:pt x="282" y="366"/>
                </a:cubicBezTo>
                <a:cubicBezTo>
                  <a:pt x="285" y="366"/>
                  <a:pt x="285" y="366"/>
                  <a:pt x="285" y="366"/>
                </a:cubicBezTo>
                <a:cubicBezTo>
                  <a:pt x="283" y="364"/>
                  <a:pt x="283" y="364"/>
                  <a:pt x="283" y="364"/>
                </a:cubicBezTo>
                <a:cubicBezTo>
                  <a:pt x="276" y="354"/>
                  <a:pt x="272" y="347"/>
                  <a:pt x="269" y="343"/>
                </a:cubicBezTo>
                <a:cubicBezTo>
                  <a:pt x="263" y="333"/>
                  <a:pt x="261" y="317"/>
                  <a:pt x="268" y="305"/>
                </a:cubicBezTo>
                <a:cubicBezTo>
                  <a:pt x="273" y="296"/>
                  <a:pt x="283" y="291"/>
                  <a:pt x="295" y="291"/>
                </a:cubicBezTo>
                <a:cubicBezTo>
                  <a:pt x="310" y="291"/>
                  <a:pt x="329" y="298"/>
                  <a:pt x="353" y="314"/>
                </a:cubicBezTo>
                <a:cubicBezTo>
                  <a:pt x="353" y="314"/>
                  <a:pt x="353" y="314"/>
                  <a:pt x="353" y="314"/>
                </a:cubicBezTo>
                <a:cubicBezTo>
                  <a:pt x="353" y="314"/>
                  <a:pt x="353" y="314"/>
                  <a:pt x="353" y="314"/>
                </a:cubicBezTo>
                <a:cubicBezTo>
                  <a:pt x="354" y="314"/>
                  <a:pt x="354" y="314"/>
                  <a:pt x="354" y="314"/>
                </a:cubicBezTo>
                <a:cubicBezTo>
                  <a:pt x="367" y="321"/>
                  <a:pt x="415" y="345"/>
                  <a:pt x="458" y="354"/>
                </a:cubicBezTo>
                <a:cubicBezTo>
                  <a:pt x="466" y="356"/>
                  <a:pt x="471" y="362"/>
                  <a:pt x="471" y="370"/>
                </a:cubicBezTo>
                <a:cubicBezTo>
                  <a:pt x="471" y="452"/>
                  <a:pt x="471" y="452"/>
                  <a:pt x="471" y="452"/>
                </a:cubicBezTo>
                <a:cubicBezTo>
                  <a:pt x="471" y="460"/>
                  <a:pt x="464" y="467"/>
                  <a:pt x="455" y="467"/>
                </a:cubicBezTo>
                <a:cubicBezTo>
                  <a:pt x="267" y="467"/>
                  <a:pt x="267" y="467"/>
                  <a:pt x="267" y="467"/>
                </a:cubicBezTo>
                <a:close/>
                <a:moveTo>
                  <a:pt x="37" y="297"/>
                </a:moveTo>
                <a:cubicBezTo>
                  <a:pt x="37" y="298"/>
                  <a:pt x="36" y="304"/>
                  <a:pt x="39" y="310"/>
                </a:cubicBezTo>
                <a:cubicBezTo>
                  <a:pt x="39" y="310"/>
                  <a:pt x="39" y="310"/>
                  <a:pt x="39" y="310"/>
                </a:cubicBezTo>
                <a:cubicBezTo>
                  <a:pt x="73" y="388"/>
                  <a:pt x="145" y="420"/>
                  <a:pt x="185" y="431"/>
                </a:cubicBezTo>
                <a:cubicBezTo>
                  <a:pt x="185" y="431"/>
                  <a:pt x="185" y="431"/>
                  <a:pt x="185" y="431"/>
                </a:cubicBezTo>
                <a:cubicBezTo>
                  <a:pt x="204" y="436"/>
                  <a:pt x="237" y="436"/>
                  <a:pt x="238" y="436"/>
                </a:cubicBezTo>
                <a:cubicBezTo>
                  <a:pt x="439" y="436"/>
                  <a:pt x="439" y="436"/>
                  <a:pt x="439" y="436"/>
                </a:cubicBezTo>
                <a:cubicBezTo>
                  <a:pt x="439" y="382"/>
                  <a:pt x="439" y="382"/>
                  <a:pt x="439" y="382"/>
                </a:cubicBezTo>
                <a:cubicBezTo>
                  <a:pt x="438" y="382"/>
                  <a:pt x="438" y="382"/>
                  <a:pt x="438" y="382"/>
                </a:cubicBezTo>
                <a:cubicBezTo>
                  <a:pt x="398" y="372"/>
                  <a:pt x="358" y="352"/>
                  <a:pt x="343" y="345"/>
                </a:cubicBezTo>
                <a:cubicBezTo>
                  <a:pt x="341" y="343"/>
                  <a:pt x="338" y="342"/>
                  <a:pt x="336" y="341"/>
                </a:cubicBezTo>
                <a:cubicBezTo>
                  <a:pt x="327" y="335"/>
                  <a:pt x="314" y="330"/>
                  <a:pt x="314" y="329"/>
                </a:cubicBezTo>
                <a:cubicBezTo>
                  <a:pt x="311" y="328"/>
                  <a:pt x="309" y="328"/>
                  <a:pt x="307" y="328"/>
                </a:cubicBezTo>
                <a:cubicBezTo>
                  <a:pt x="305" y="328"/>
                  <a:pt x="304" y="329"/>
                  <a:pt x="303" y="330"/>
                </a:cubicBezTo>
                <a:cubicBezTo>
                  <a:pt x="302" y="332"/>
                  <a:pt x="303" y="335"/>
                  <a:pt x="306" y="339"/>
                </a:cubicBezTo>
                <a:cubicBezTo>
                  <a:pt x="306" y="339"/>
                  <a:pt x="323" y="364"/>
                  <a:pt x="331" y="374"/>
                </a:cubicBezTo>
                <a:cubicBezTo>
                  <a:pt x="334" y="379"/>
                  <a:pt x="335" y="385"/>
                  <a:pt x="332" y="391"/>
                </a:cubicBezTo>
                <a:cubicBezTo>
                  <a:pt x="330" y="394"/>
                  <a:pt x="326" y="399"/>
                  <a:pt x="318" y="399"/>
                </a:cubicBezTo>
                <a:cubicBezTo>
                  <a:pt x="318" y="399"/>
                  <a:pt x="318" y="399"/>
                  <a:pt x="317" y="399"/>
                </a:cubicBezTo>
                <a:cubicBezTo>
                  <a:pt x="147" y="395"/>
                  <a:pt x="118" y="358"/>
                  <a:pt x="88" y="319"/>
                </a:cubicBezTo>
                <a:cubicBezTo>
                  <a:pt x="81" y="310"/>
                  <a:pt x="74" y="302"/>
                  <a:pt x="66" y="293"/>
                </a:cubicBezTo>
                <a:cubicBezTo>
                  <a:pt x="57" y="285"/>
                  <a:pt x="57" y="285"/>
                  <a:pt x="56" y="285"/>
                </a:cubicBezTo>
                <a:cubicBezTo>
                  <a:pt x="55" y="285"/>
                  <a:pt x="55" y="285"/>
                  <a:pt x="55" y="285"/>
                </a:cubicBezTo>
                <a:cubicBezTo>
                  <a:pt x="53" y="284"/>
                  <a:pt x="51" y="284"/>
                  <a:pt x="49" y="284"/>
                </a:cubicBezTo>
                <a:cubicBezTo>
                  <a:pt x="43" y="284"/>
                  <a:pt x="38" y="289"/>
                  <a:pt x="37" y="297"/>
                </a:cubicBezTo>
                <a:close/>
                <a:moveTo>
                  <a:pt x="37" y="297"/>
                </a:moveTo>
                <a:cubicBezTo>
                  <a:pt x="37" y="297"/>
                  <a:pt x="37" y="297"/>
                  <a:pt x="37" y="297"/>
                </a:cubicBezTo>
              </a:path>
            </a:pathLst>
          </a:custGeom>
          <a:gradFill>
            <a:gsLst>
              <a:gs pos="0">
                <a:srgbClr val="1851AA"/>
              </a:gs>
              <a:gs pos="99000">
                <a:srgbClr val="32BD9F"/>
              </a:gs>
            </a:gsLst>
            <a:lin ang="2700000" scaled="1"/>
          </a:gradFill>
          <a:ln>
            <a:noFill/>
          </a:ln>
        </p:spPr>
        <p:txBody>
          <a:bodyPr vert="horz" wrap="square" lIns="91440" tIns="0" rIns="91440" bIns="45720" numCol="1" anchor="t" anchorCtr="0" compatLnSpc="1"/>
          <a:lstStyle/>
          <a:p>
            <a:endParaRPr lang="zh-CN" altLang="en-US" sz="1600" dirty="0"/>
          </a:p>
        </p:txBody>
      </p:sp>
    </p:spTree>
    <p:extLst>
      <p:ext uri="{BB962C8B-B14F-4D97-AF65-F5344CB8AC3E}">
        <p14:creationId xmlns:p14="http://schemas.microsoft.com/office/powerpoint/2010/main" val="2795523808"/>
      </p:ext>
    </p:extLst>
  </p:cSld>
  <p:clrMapOvr>
    <a:masterClrMapping/>
  </p:clrMapOvr>
  <p:transition>
    <p:fade/>
  </p:transition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altLang="zh-CN" dirty="0" err="1">
                <a:ea typeface="微软雅黑" panose="020B0503020204020204" pitchFamily="34" charset="-122"/>
              </a:rPr>
              <a:t>Sangfor</a:t>
            </a:r>
            <a:r>
              <a:rPr lang="en-US" altLang="zh-CN" dirty="0">
                <a:ea typeface="微软雅黑" panose="020B0503020204020204" pitchFamily="34" charset="-122"/>
              </a:rPr>
              <a:t> Technologies</a:t>
            </a:r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r>
              <a:rPr lang="en-US" altLang="zh-CN" dirty="0"/>
              <a:t>Page  </a:t>
            </a:r>
            <a:fld id="{6F6B6950-8D1A-4668-8374-25B44628E0DF}" type="slidenum">
              <a:rPr lang="zh-CN" altLang="en-US" smtClean="0"/>
              <a:pPr/>
              <a:t>7</a:t>
            </a:fld>
            <a:endParaRPr lang="zh-CN" altLang="en-US" dirty="0"/>
          </a:p>
        </p:txBody>
      </p:sp>
      <p:grpSp>
        <p:nvGrpSpPr>
          <p:cNvPr id="5" name="组合 4"/>
          <p:cNvGrpSpPr/>
          <p:nvPr/>
        </p:nvGrpSpPr>
        <p:grpSpPr>
          <a:xfrm>
            <a:off x="1892971" y="2315029"/>
            <a:ext cx="8406059" cy="1901371"/>
            <a:chOff x="2901044" y="2315029"/>
            <a:chExt cx="8406059" cy="1901371"/>
          </a:xfrm>
        </p:grpSpPr>
        <p:sp>
          <p:nvSpPr>
            <p:cNvPr id="6" name="矩形 5"/>
            <p:cNvSpPr/>
            <p:nvPr/>
          </p:nvSpPr>
          <p:spPr>
            <a:xfrm>
              <a:off x="2901044" y="2315029"/>
              <a:ext cx="1901371" cy="1901371"/>
            </a:xfrm>
            <a:prstGeom prst="rect">
              <a:avLst/>
            </a:prstGeom>
            <a:noFill/>
            <a:ln w="31750">
              <a:solidFill>
                <a:srgbClr val="33B79F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altLang="zh-CN" sz="3600" b="1" dirty="0">
                  <a:latin typeface="Century Gothic" panose="020B0502020202020204" pitchFamily="34" charset="0"/>
                </a:rPr>
                <a:t>PART</a:t>
              </a:r>
              <a:r>
                <a:rPr lang="zh-CN" altLang="en-US" sz="3600" b="1" dirty="0">
                  <a:latin typeface="Century Gothic" panose="020B0502020202020204" pitchFamily="34" charset="0"/>
                </a:rPr>
                <a:t> </a:t>
              </a:r>
              <a:r>
                <a:rPr lang="en-US" altLang="zh-CN" sz="3600" b="1" dirty="0">
                  <a:latin typeface="Century Gothic" panose="020B0502020202020204" pitchFamily="34" charset="0"/>
                </a:rPr>
                <a:t>2 </a:t>
              </a:r>
              <a:endParaRPr lang="zh-CN" altLang="en-US" sz="3600" b="1" dirty="0">
                <a:latin typeface="Century Gothic" panose="020B0502020202020204" pitchFamily="34" charset="0"/>
              </a:endParaRPr>
            </a:p>
          </p:txBody>
        </p:sp>
        <p:sp>
          <p:nvSpPr>
            <p:cNvPr id="7" name="矩形 6"/>
            <p:cNvSpPr/>
            <p:nvPr/>
          </p:nvSpPr>
          <p:spPr>
            <a:xfrm>
              <a:off x="5034232" y="2727105"/>
              <a:ext cx="6272871" cy="1077218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en-US" altLang="zh-CN" sz="3200" b="1" dirty="0" err="1">
                  <a:solidFill>
                    <a:schemeClr val="bg1"/>
                  </a:solidFill>
                  <a:latin typeface="Century Gothic" panose="020B0502020202020204" pitchFamily="34" charset="0"/>
                  <a:ea typeface="微软雅黑" charset="-122"/>
                </a:rPr>
                <a:t>Sangfor</a:t>
              </a:r>
              <a:r>
                <a:rPr lang="en-US" altLang="zh-CN" sz="3200" b="1" dirty="0">
                  <a:solidFill>
                    <a:schemeClr val="bg1"/>
                  </a:solidFill>
                  <a:latin typeface="Century Gothic" panose="020B0502020202020204" pitchFamily="34" charset="0"/>
                  <a:ea typeface="微软雅黑" charset="-122"/>
                </a:rPr>
                <a:t> Intelligent Edge Router</a:t>
              </a:r>
            </a:p>
            <a:p>
              <a:r>
                <a:rPr lang="en-US" altLang="zh-CN" sz="3200" b="1" dirty="0">
                  <a:solidFill>
                    <a:schemeClr val="bg1"/>
                  </a:solidFill>
                  <a:latin typeface="Century Gothic" panose="020B0502020202020204" pitchFamily="34" charset="0"/>
                  <a:ea typeface="微软雅黑" charset="-122"/>
                </a:rPr>
                <a:t>Product Introduction</a:t>
              </a:r>
              <a:endParaRPr lang="zh-CN" altLang="en-US" sz="3200" b="1" dirty="0">
                <a:solidFill>
                  <a:schemeClr val="bg1"/>
                </a:solidFill>
                <a:latin typeface="Century Gothic" panose="020B0502020202020204" pitchFamily="34" charset="0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4078002212"/>
      </p:ext>
    </p:extLst>
  </p:cSld>
  <p:clrMapOvr>
    <a:masterClrMapping/>
  </p:clrMapOvr>
  <p:transition>
    <p:fade/>
  </p:transition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69" name="组合 68">
            <a:extLst>
              <a:ext uri="{FF2B5EF4-FFF2-40B4-BE49-F238E27FC236}">
                <a16:creationId xmlns:a16="http://schemas.microsoft.com/office/drawing/2014/main" id="{6AE08568-491C-2242-B41F-38C538F308B1}"/>
              </a:ext>
            </a:extLst>
          </p:cNvPr>
          <p:cNvGrpSpPr/>
          <p:nvPr/>
        </p:nvGrpSpPr>
        <p:grpSpPr>
          <a:xfrm rot="13072436">
            <a:off x="6437607" y="470279"/>
            <a:ext cx="5774541" cy="5774539"/>
            <a:chOff x="4083878" y="1866925"/>
            <a:chExt cx="4024245" cy="4024244"/>
          </a:xfrm>
        </p:grpSpPr>
        <p:grpSp>
          <p:nvGrpSpPr>
            <p:cNvPr id="70" name="组合 69">
              <a:extLst>
                <a:ext uri="{FF2B5EF4-FFF2-40B4-BE49-F238E27FC236}">
                  <a16:creationId xmlns:a16="http://schemas.microsoft.com/office/drawing/2014/main" id="{46641754-3873-4449-9646-AE63DA1D120E}"/>
                </a:ext>
              </a:extLst>
            </p:cNvPr>
            <p:cNvGrpSpPr/>
            <p:nvPr/>
          </p:nvGrpSpPr>
          <p:grpSpPr>
            <a:xfrm>
              <a:off x="4083878" y="1866925"/>
              <a:ext cx="4024245" cy="4024244"/>
              <a:chOff x="4083878" y="1936775"/>
              <a:chExt cx="4024245" cy="4024244"/>
            </a:xfrm>
          </p:grpSpPr>
          <p:grpSp>
            <p:nvGrpSpPr>
              <p:cNvPr id="73" name="组合 72">
                <a:extLst>
                  <a:ext uri="{FF2B5EF4-FFF2-40B4-BE49-F238E27FC236}">
                    <a16:creationId xmlns:a16="http://schemas.microsoft.com/office/drawing/2014/main" id="{F9379B44-20FA-AF4B-9F97-ED8164A2CBF7}"/>
                  </a:ext>
                </a:extLst>
              </p:cNvPr>
              <p:cNvGrpSpPr/>
              <p:nvPr/>
            </p:nvGrpSpPr>
            <p:grpSpPr>
              <a:xfrm>
                <a:off x="5140550" y="2988743"/>
                <a:ext cx="1920308" cy="1920309"/>
                <a:chOff x="10863054" y="2478157"/>
                <a:chExt cx="2532752" cy="2532752"/>
              </a:xfrm>
            </p:grpSpPr>
            <p:sp>
              <p:nvSpPr>
                <p:cNvPr id="81" name="椭圆 80">
                  <a:extLst>
                    <a:ext uri="{FF2B5EF4-FFF2-40B4-BE49-F238E27FC236}">
                      <a16:creationId xmlns:a16="http://schemas.microsoft.com/office/drawing/2014/main" id="{90B2095C-5817-8244-863A-2A1861A9737D}"/>
                    </a:ext>
                  </a:extLst>
                </p:cNvPr>
                <p:cNvSpPr/>
                <p:nvPr/>
              </p:nvSpPr>
              <p:spPr>
                <a:xfrm>
                  <a:off x="10863054" y="2478157"/>
                  <a:ext cx="2532752" cy="2532752"/>
                </a:xfrm>
                <a:prstGeom prst="ellipse">
                  <a:avLst/>
                </a:prstGeom>
                <a:solidFill>
                  <a:srgbClr val="00B0F0">
                    <a:alpha val="8000"/>
                  </a:srgbClr>
                </a:solidFill>
                <a:ln w="19050"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kumimoji="1" lang="zh-CN" altLang="en-US"/>
                </a:p>
              </p:txBody>
            </p:sp>
            <p:sp>
              <p:nvSpPr>
                <p:cNvPr id="82" name="椭圆 81">
                  <a:extLst>
                    <a:ext uri="{FF2B5EF4-FFF2-40B4-BE49-F238E27FC236}">
                      <a16:creationId xmlns:a16="http://schemas.microsoft.com/office/drawing/2014/main" id="{84AFBB2F-620C-4446-AF2E-45A5B0185DC9}"/>
                    </a:ext>
                  </a:extLst>
                </p:cNvPr>
                <p:cNvSpPr/>
                <p:nvPr/>
              </p:nvSpPr>
              <p:spPr>
                <a:xfrm>
                  <a:off x="10883621" y="2514731"/>
                  <a:ext cx="2476355" cy="2476356"/>
                </a:xfrm>
                <a:prstGeom prst="ellipse">
                  <a:avLst/>
                </a:prstGeom>
                <a:solidFill>
                  <a:srgbClr val="00B0F0">
                    <a:alpha val="10000"/>
                  </a:srgbClr>
                </a:solidFill>
                <a:ln w="22225">
                  <a:solidFill>
                    <a:srgbClr val="00B0F0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kumimoji="1" lang="zh-CN" altLang="en-US"/>
                </a:p>
              </p:txBody>
            </p:sp>
          </p:grpSp>
          <p:sp>
            <p:nvSpPr>
              <p:cNvPr id="74" name="椭圆 73">
                <a:extLst>
                  <a:ext uri="{FF2B5EF4-FFF2-40B4-BE49-F238E27FC236}">
                    <a16:creationId xmlns:a16="http://schemas.microsoft.com/office/drawing/2014/main" id="{1CB267B3-2866-2045-85C5-F285F16FE761}"/>
                  </a:ext>
                </a:extLst>
              </p:cNvPr>
              <p:cNvSpPr/>
              <p:nvPr/>
            </p:nvSpPr>
            <p:spPr>
              <a:xfrm>
                <a:off x="4727602" y="2580500"/>
                <a:ext cx="2736796" cy="2736795"/>
              </a:xfrm>
              <a:prstGeom prst="ellipse">
                <a:avLst/>
              </a:prstGeom>
              <a:noFill/>
              <a:ln>
                <a:solidFill>
                  <a:srgbClr val="00B0F0">
                    <a:alpha val="33000"/>
                  </a:srgb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020">
                  <a:latin typeface="Century Gothic" panose="020B0502020202020204" pitchFamily="34" charset="0"/>
                </a:endParaRPr>
              </a:p>
            </p:txBody>
          </p:sp>
          <p:sp>
            <p:nvSpPr>
              <p:cNvPr id="75" name="椭圆 74">
                <a:extLst>
                  <a:ext uri="{FF2B5EF4-FFF2-40B4-BE49-F238E27FC236}">
                    <a16:creationId xmlns:a16="http://schemas.microsoft.com/office/drawing/2014/main" id="{F619D3C0-54EB-2040-A484-CF21328BC462}"/>
                  </a:ext>
                </a:extLst>
              </p:cNvPr>
              <p:cNvSpPr/>
              <p:nvPr/>
            </p:nvSpPr>
            <p:spPr>
              <a:xfrm>
                <a:off x="4588592" y="2441490"/>
                <a:ext cx="3014816" cy="3014814"/>
              </a:xfrm>
              <a:prstGeom prst="ellipse">
                <a:avLst/>
              </a:prstGeom>
              <a:noFill/>
              <a:ln>
                <a:solidFill>
                  <a:srgbClr val="00B0F0">
                    <a:alpha val="26000"/>
                  </a:srgb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020">
                  <a:latin typeface="Century Gothic" panose="020B0502020202020204" pitchFamily="34" charset="0"/>
                </a:endParaRPr>
              </a:p>
            </p:txBody>
          </p:sp>
          <p:sp>
            <p:nvSpPr>
              <p:cNvPr id="76" name="椭圆 75">
                <a:extLst>
                  <a:ext uri="{FF2B5EF4-FFF2-40B4-BE49-F238E27FC236}">
                    <a16:creationId xmlns:a16="http://schemas.microsoft.com/office/drawing/2014/main" id="{FB19D699-84DD-EB41-960B-9362EA0BF06D}"/>
                  </a:ext>
                </a:extLst>
              </p:cNvPr>
              <p:cNvSpPr/>
              <p:nvPr/>
            </p:nvSpPr>
            <p:spPr>
              <a:xfrm>
                <a:off x="4424174" y="2277072"/>
                <a:ext cx="3343652" cy="3343651"/>
              </a:xfrm>
              <a:prstGeom prst="ellipse">
                <a:avLst/>
              </a:prstGeom>
              <a:noFill/>
              <a:ln>
                <a:solidFill>
                  <a:srgbClr val="00B0F0">
                    <a:alpha val="18000"/>
                  </a:srgb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020">
                  <a:latin typeface="Century Gothic" panose="020B0502020202020204" pitchFamily="34" charset="0"/>
                </a:endParaRPr>
              </a:p>
            </p:txBody>
          </p:sp>
          <p:sp>
            <p:nvSpPr>
              <p:cNvPr id="77" name="椭圆 76">
                <a:extLst>
                  <a:ext uri="{FF2B5EF4-FFF2-40B4-BE49-F238E27FC236}">
                    <a16:creationId xmlns:a16="http://schemas.microsoft.com/office/drawing/2014/main" id="{BCA795B5-AAC0-0441-A7CC-CCBAADC3FA64}"/>
                  </a:ext>
                </a:extLst>
              </p:cNvPr>
              <p:cNvSpPr/>
              <p:nvPr/>
            </p:nvSpPr>
            <p:spPr>
              <a:xfrm>
                <a:off x="4254341" y="2107238"/>
                <a:ext cx="3683319" cy="3683319"/>
              </a:xfrm>
              <a:prstGeom prst="ellipse">
                <a:avLst/>
              </a:prstGeom>
              <a:noFill/>
              <a:ln>
                <a:solidFill>
                  <a:srgbClr val="00B0F0">
                    <a:alpha val="13000"/>
                  </a:srgb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020">
                  <a:latin typeface="Century Gothic" panose="020B0502020202020204" pitchFamily="34" charset="0"/>
                </a:endParaRPr>
              </a:p>
            </p:txBody>
          </p:sp>
          <p:sp>
            <p:nvSpPr>
              <p:cNvPr id="78" name="椭圆 77">
                <a:extLst>
                  <a:ext uri="{FF2B5EF4-FFF2-40B4-BE49-F238E27FC236}">
                    <a16:creationId xmlns:a16="http://schemas.microsoft.com/office/drawing/2014/main" id="{459FD631-7F43-5445-B7A7-9F791A800B26}"/>
                  </a:ext>
                </a:extLst>
              </p:cNvPr>
              <p:cNvSpPr/>
              <p:nvPr/>
            </p:nvSpPr>
            <p:spPr>
              <a:xfrm>
                <a:off x="5001003" y="2853900"/>
                <a:ext cx="2189995" cy="2189994"/>
              </a:xfrm>
              <a:prstGeom prst="ellipse">
                <a:avLst/>
              </a:prstGeom>
              <a:noFill/>
              <a:ln>
                <a:solidFill>
                  <a:srgbClr val="00B0F0">
                    <a:alpha val="59000"/>
                  </a:srgb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020">
                  <a:latin typeface="Century Gothic" panose="020B0502020202020204" pitchFamily="34" charset="0"/>
                </a:endParaRPr>
              </a:p>
            </p:txBody>
          </p:sp>
          <p:sp>
            <p:nvSpPr>
              <p:cNvPr id="79" name="椭圆 78">
                <a:extLst>
                  <a:ext uri="{FF2B5EF4-FFF2-40B4-BE49-F238E27FC236}">
                    <a16:creationId xmlns:a16="http://schemas.microsoft.com/office/drawing/2014/main" id="{E5E4A471-59C6-514B-8AEB-A684616357ED}"/>
                  </a:ext>
                </a:extLst>
              </p:cNvPr>
              <p:cNvSpPr/>
              <p:nvPr/>
            </p:nvSpPr>
            <p:spPr>
              <a:xfrm>
                <a:off x="4855324" y="2708221"/>
                <a:ext cx="2481353" cy="2481352"/>
              </a:xfrm>
              <a:prstGeom prst="ellipse">
                <a:avLst/>
              </a:prstGeom>
              <a:noFill/>
              <a:ln>
                <a:solidFill>
                  <a:srgbClr val="00B0F0">
                    <a:alpha val="56000"/>
                  </a:srgb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020">
                  <a:latin typeface="Century Gothic" panose="020B0502020202020204" pitchFamily="34" charset="0"/>
                </a:endParaRPr>
              </a:p>
            </p:txBody>
          </p:sp>
          <p:sp>
            <p:nvSpPr>
              <p:cNvPr id="80" name="椭圆 79">
                <a:extLst>
                  <a:ext uri="{FF2B5EF4-FFF2-40B4-BE49-F238E27FC236}">
                    <a16:creationId xmlns:a16="http://schemas.microsoft.com/office/drawing/2014/main" id="{3DEB42A4-A11B-3B42-AB31-2450A28A9756}"/>
                  </a:ext>
                </a:extLst>
              </p:cNvPr>
              <p:cNvSpPr/>
              <p:nvPr/>
            </p:nvSpPr>
            <p:spPr>
              <a:xfrm>
                <a:off x="4083878" y="1936775"/>
                <a:ext cx="4024245" cy="4024244"/>
              </a:xfrm>
              <a:prstGeom prst="ellipse">
                <a:avLst/>
              </a:prstGeom>
              <a:noFill/>
              <a:ln>
                <a:solidFill>
                  <a:srgbClr val="00B0F0">
                    <a:alpha val="7000"/>
                  </a:srgb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020" dirty="0">
                  <a:latin typeface="Century Gothic" panose="020B0502020202020204" pitchFamily="34" charset="0"/>
                </a:endParaRPr>
              </a:p>
            </p:txBody>
          </p:sp>
        </p:grpSp>
        <p:sp>
          <p:nvSpPr>
            <p:cNvPr id="71" name="椭圆 70">
              <a:extLst>
                <a:ext uri="{FF2B5EF4-FFF2-40B4-BE49-F238E27FC236}">
                  <a16:creationId xmlns:a16="http://schemas.microsoft.com/office/drawing/2014/main" id="{3DCA8364-B70E-7A49-97FD-9D941A0FF0A5}"/>
                </a:ext>
              </a:extLst>
            </p:cNvPr>
            <p:cNvSpPr/>
            <p:nvPr/>
          </p:nvSpPr>
          <p:spPr>
            <a:xfrm>
              <a:off x="5666155" y="5451584"/>
              <a:ext cx="97986" cy="97986"/>
            </a:xfrm>
            <a:prstGeom prst="ellipse">
              <a:avLst/>
            </a:prstGeom>
            <a:solidFill>
              <a:srgbClr val="00B0F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zh-CN" altLang="en-US"/>
            </a:p>
          </p:txBody>
        </p:sp>
        <p:sp>
          <p:nvSpPr>
            <p:cNvPr id="72" name="椭圆 71">
              <a:extLst>
                <a:ext uri="{FF2B5EF4-FFF2-40B4-BE49-F238E27FC236}">
                  <a16:creationId xmlns:a16="http://schemas.microsoft.com/office/drawing/2014/main" id="{D97901F3-934C-3C40-AB13-6C40806BB553}"/>
                </a:ext>
              </a:extLst>
            </p:cNvPr>
            <p:cNvSpPr/>
            <p:nvPr/>
          </p:nvSpPr>
          <p:spPr>
            <a:xfrm>
              <a:off x="6486871" y="2209850"/>
              <a:ext cx="102684" cy="102684"/>
            </a:xfrm>
            <a:prstGeom prst="ellipse">
              <a:avLst/>
            </a:prstGeom>
            <a:noFill/>
            <a:ln>
              <a:solidFill>
                <a:srgbClr val="00B0F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zh-CN" altLang="en-US"/>
            </a:p>
          </p:txBody>
        </p:sp>
      </p:grpSp>
      <p:grpSp>
        <p:nvGrpSpPr>
          <p:cNvPr id="55" name="组合 54">
            <a:extLst>
              <a:ext uri="{FF2B5EF4-FFF2-40B4-BE49-F238E27FC236}">
                <a16:creationId xmlns:a16="http://schemas.microsoft.com/office/drawing/2014/main" id="{0590979F-0D16-0B4C-92B5-2A5676CC468F}"/>
              </a:ext>
            </a:extLst>
          </p:cNvPr>
          <p:cNvGrpSpPr/>
          <p:nvPr/>
        </p:nvGrpSpPr>
        <p:grpSpPr>
          <a:xfrm rot="1500354">
            <a:off x="95959" y="528775"/>
            <a:ext cx="5774541" cy="5774539"/>
            <a:chOff x="4083878" y="1866925"/>
            <a:chExt cx="4024245" cy="4024244"/>
          </a:xfrm>
        </p:grpSpPr>
        <p:grpSp>
          <p:nvGrpSpPr>
            <p:cNvPr id="56" name="组合 55">
              <a:extLst>
                <a:ext uri="{FF2B5EF4-FFF2-40B4-BE49-F238E27FC236}">
                  <a16:creationId xmlns:a16="http://schemas.microsoft.com/office/drawing/2014/main" id="{86DDDB59-5058-4B4A-BFE3-2BD6F04CD022}"/>
                </a:ext>
              </a:extLst>
            </p:cNvPr>
            <p:cNvGrpSpPr/>
            <p:nvPr/>
          </p:nvGrpSpPr>
          <p:grpSpPr>
            <a:xfrm>
              <a:off x="4083878" y="1866925"/>
              <a:ext cx="4024245" cy="4024244"/>
              <a:chOff x="4083878" y="1936775"/>
              <a:chExt cx="4024245" cy="4024244"/>
            </a:xfrm>
          </p:grpSpPr>
          <p:grpSp>
            <p:nvGrpSpPr>
              <p:cNvPr id="59" name="组合 58">
                <a:extLst>
                  <a:ext uri="{FF2B5EF4-FFF2-40B4-BE49-F238E27FC236}">
                    <a16:creationId xmlns:a16="http://schemas.microsoft.com/office/drawing/2014/main" id="{7043422D-71AB-A948-8DCE-5A5930A95D8D}"/>
                  </a:ext>
                </a:extLst>
              </p:cNvPr>
              <p:cNvGrpSpPr/>
              <p:nvPr/>
            </p:nvGrpSpPr>
            <p:grpSpPr>
              <a:xfrm>
                <a:off x="5140550" y="2988743"/>
                <a:ext cx="1920308" cy="1920309"/>
                <a:chOff x="10863054" y="2478157"/>
                <a:chExt cx="2532752" cy="2532752"/>
              </a:xfrm>
            </p:grpSpPr>
            <p:sp>
              <p:nvSpPr>
                <p:cNvPr id="67" name="椭圆 66">
                  <a:extLst>
                    <a:ext uri="{FF2B5EF4-FFF2-40B4-BE49-F238E27FC236}">
                      <a16:creationId xmlns:a16="http://schemas.microsoft.com/office/drawing/2014/main" id="{B9A5088F-0A03-6F4F-88B5-6145152F7156}"/>
                    </a:ext>
                  </a:extLst>
                </p:cNvPr>
                <p:cNvSpPr/>
                <p:nvPr/>
              </p:nvSpPr>
              <p:spPr>
                <a:xfrm>
                  <a:off x="10863054" y="2478157"/>
                  <a:ext cx="2532752" cy="2532752"/>
                </a:xfrm>
                <a:prstGeom prst="ellipse">
                  <a:avLst/>
                </a:prstGeom>
                <a:solidFill>
                  <a:srgbClr val="00B0F0">
                    <a:alpha val="8000"/>
                  </a:srgbClr>
                </a:solidFill>
                <a:ln w="19050"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kumimoji="1" lang="zh-CN" altLang="en-US"/>
                </a:p>
              </p:txBody>
            </p:sp>
            <p:sp>
              <p:nvSpPr>
                <p:cNvPr id="68" name="椭圆 67">
                  <a:extLst>
                    <a:ext uri="{FF2B5EF4-FFF2-40B4-BE49-F238E27FC236}">
                      <a16:creationId xmlns:a16="http://schemas.microsoft.com/office/drawing/2014/main" id="{0B487F52-19EE-8F42-9445-1A160C3FB178}"/>
                    </a:ext>
                  </a:extLst>
                </p:cNvPr>
                <p:cNvSpPr/>
                <p:nvPr/>
              </p:nvSpPr>
              <p:spPr>
                <a:xfrm>
                  <a:off x="10883621" y="2514731"/>
                  <a:ext cx="2476355" cy="2476356"/>
                </a:xfrm>
                <a:prstGeom prst="ellipse">
                  <a:avLst/>
                </a:prstGeom>
                <a:solidFill>
                  <a:srgbClr val="00B0F0">
                    <a:alpha val="10000"/>
                  </a:srgbClr>
                </a:solidFill>
                <a:ln w="22225">
                  <a:solidFill>
                    <a:srgbClr val="00B0F0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kumimoji="1" lang="zh-CN" altLang="en-US"/>
                </a:p>
              </p:txBody>
            </p:sp>
          </p:grpSp>
          <p:sp>
            <p:nvSpPr>
              <p:cNvPr id="60" name="椭圆 59">
                <a:extLst>
                  <a:ext uri="{FF2B5EF4-FFF2-40B4-BE49-F238E27FC236}">
                    <a16:creationId xmlns:a16="http://schemas.microsoft.com/office/drawing/2014/main" id="{A566F5D4-EA43-BA47-B528-DF5D6B320922}"/>
                  </a:ext>
                </a:extLst>
              </p:cNvPr>
              <p:cNvSpPr/>
              <p:nvPr/>
            </p:nvSpPr>
            <p:spPr>
              <a:xfrm>
                <a:off x="4727602" y="2580500"/>
                <a:ext cx="2736796" cy="2736795"/>
              </a:xfrm>
              <a:prstGeom prst="ellipse">
                <a:avLst/>
              </a:prstGeom>
              <a:noFill/>
              <a:ln>
                <a:solidFill>
                  <a:srgbClr val="00B0F0">
                    <a:alpha val="33000"/>
                  </a:srgb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020">
                  <a:latin typeface="Century Gothic" panose="020B0502020202020204" pitchFamily="34" charset="0"/>
                </a:endParaRPr>
              </a:p>
            </p:txBody>
          </p:sp>
          <p:sp>
            <p:nvSpPr>
              <p:cNvPr id="61" name="椭圆 60">
                <a:extLst>
                  <a:ext uri="{FF2B5EF4-FFF2-40B4-BE49-F238E27FC236}">
                    <a16:creationId xmlns:a16="http://schemas.microsoft.com/office/drawing/2014/main" id="{73F5562C-D785-B247-BD48-C9AB6039A10E}"/>
                  </a:ext>
                </a:extLst>
              </p:cNvPr>
              <p:cNvSpPr/>
              <p:nvPr/>
            </p:nvSpPr>
            <p:spPr>
              <a:xfrm>
                <a:off x="4588592" y="2441490"/>
                <a:ext cx="3014816" cy="3014814"/>
              </a:xfrm>
              <a:prstGeom prst="ellipse">
                <a:avLst/>
              </a:prstGeom>
              <a:noFill/>
              <a:ln>
                <a:solidFill>
                  <a:srgbClr val="00B0F0">
                    <a:alpha val="26000"/>
                  </a:srgb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020">
                  <a:latin typeface="Century Gothic" panose="020B0502020202020204" pitchFamily="34" charset="0"/>
                </a:endParaRPr>
              </a:p>
            </p:txBody>
          </p:sp>
          <p:sp>
            <p:nvSpPr>
              <p:cNvPr id="62" name="椭圆 61">
                <a:extLst>
                  <a:ext uri="{FF2B5EF4-FFF2-40B4-BE49-F238E27FC236}">
                    <a16:creationId xmlns:a16="http://schemas.microsoft.com/office/drawing/2014/main" id="{457EC7DF-0CCD-3946-9ABD-6C2ABC64E9E3}"/>
                  </a:ext>
                </a:extLst>
              </p:cNvPr>
              <p:cNvSpPr/>
              <p:nvPr/>
            </p:nvSpPr>
            <p:spPr>
              <a:xfrm>
                <a:off x="4424174" y="2277072"/>
                <a:ext cx="3343652" cy="3343651"/>
              </a:xfrm>
              <a:prstGeom prst="ellipse">
                <a:avLst/>
              </a:prstGeom>
              <a:noFill/>
              <a:ln>
                <a:solidFill>
                  <a:srgbClr val="00B0F0">
                    <a:alpha val="18000"/>
                  </a:srgb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020">
                  <a:latin typeface="Century Gothic" panose="020B0502020202020204" pitchFamily="34" charset="0"/>
                </a:endParaRPr>
              </a:p>
            </p:txBody>
          </p:sp>
          <p:sp>
            <p:nvSpPr>
              <p:cNvPr id="63" name="椭圆 62">
                <a:extLst>
                  <a:ext uri="{FF2B5EF4-FFF2-40B4-BE49-F238E27FC236}">
                    <a16:creationId xmlns:a16="http://schemas.microsoft.com/office/drawing/2014/main" id="{7E169D8E-6672-DC40-9F0A-052D503F48B0}"/>
                  </a:ext>
                </a:extLst>
              </p:cNvPr>
              <p:cNvSpPr/>
              <p:nvPr/>
            </p:nvSpPr>
            <p:spPr>
              <a:xfrm>
                <a:off x="4254341" y="2107238"/>
                <a:ext cx="3683319" cy="3683319"/>
              </a:xfrm>
              <a:prstGeom prst="ellipse">
                <a:avLst/>
              </a:prstGeom>
              <a:noFill/>
              <a:ln>
                <a:solidFill>
                  <a:srgbClr val="00B0F0">
                    <a:alpha val="13000"/>
                  </a:srgb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020">
                  <a:latin typeface="Century Gothic" panose="020B0502020202020204" pitchFamily="34" charset="0"/>
                </a:endParaRPr>
              </a:p>
            </p:txBody>
          </p:sp>
          <p:sp>
            <p:nvSpPr>
              <p:cNvPr id="64" name="椭圆 63">
                <a:extLst>
                  <a:ext uri="{FF2B5EF4-FFF2-40B4-BE49-F238E27FC236}">
                    <a16:creationId xmlns:a16="http://schemas.microsoft.com/office/drawing/2014/main" id="{5146D3DC-9AB7-C141-B6D1-0DBC2CCC1B2D}"/>
                  </a:ext>
                </a:extLst>
              </p:cNvPr>
              <p:cNvSpPr/>
              <p:nvPr/>
            </p:nvSpPr>
            <p:spPr>
              <a:xfrm>
                <a:off x="5001003" y="2853900"/>
                <a:ext cx="2189995" cy="2189994"/>
              </a:xfrm>
              <a:prstGeom prst="ellipse">
                <a:avLst/>
              </a:prstGeom>
              <a:noFill/>
              <a:ln>
                <a:solidFill>
                  <a:srgbClr val="00B0F0">
                    <a:alpha val="59000"/>
                  </a:srgb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020">
                  <a:latin typeface="Century Gothic" panose="020B0502020202020204" pitchFamily="34" charset="0"/>
                </a:endParaRPr>
              </a:p>
            </p:txBody>
          </p:sp>
          <p:sp>
            <p:nvSpPr>
              <p:cNvPr id="65" name="椭圆 64">
                <a:extLst>
                  <a:ext uri="{FF2B5EF4-FFF2-40B4-BE49-F238E27FC236}">
                    <a16:creationId xmlns:a16="http://schemas.microsoft.com/office/drawing/2014/main" id="{06DEA100-4A56-A34C-A9A1-A28DE00E5487}"/>
                  </a:ext>
                </a:extLst>
              </p:cNvPr>
              <p:cNvSpPr/>
              <p:nvPr/>
            </p:nvSpPr>
            <p:spPr>
              <a:xfrm>
                <a:off x="4855324" y="2708221"/>
                <a:ext cx="2481353" cy="2481352"/>
              </a:xfrm>
              <a:prstGeom prst="ellipse">
                <a:avLst/>
              </a:prstGeom>
              <a:noFill/>
              <a:ln>
                <a:solidFill>
                  <a:srgbClr val="00B0F0">
                    <a:alpha val="56000"/>
                  </a:srgb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020">
                  <a:latin typeface="Century Gothic" panose="020B0502020202020204" pitchFamily="34" charset="0"/>
                </a:endParaRPr>
              </a:p>
            </p:txBody>
          </p:sp>
          <p:sp>
            <p:nvSpPr>
              <p:cNvPr id="66" name="椭圆 65">
                <a:extLst>
                  <a:ext uri="{FF2B5EF4-FFF2-40B4-BE49-F238E27FC236}">
                    <a16:creationId xmlns:a16="http://schemas.microsoft.com/office/drawing/2014/main" id="{0244D8C5-CED5-3B4F-A301-70F8F6894E84}"/>
                  </a:ext>
                </a:extLst>
              </p:cNvPr>
              <p:cNvSpPr/>
              <p:nvPr/>
            </p:nvSpPr>
            <p:spPr>
              <a:xfrm>
                <a:off x="4083878" y="1936775"/>
                <a:ext cx="4024245" cy="4024244"/>
              </a:xfrm>
              <a:prstGeom prst="ellipse">
                <a:avLst/>
              </a:prstGeom>
              <a:noFill/>
              <a:ln>
                <a:solidFill>
                  <a:srgbClr val="00B0F0">
                    <a:alpha val="7000"/>
                  </a:srgb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020" dirty="0">
                  <a:latin typeface="Century Gothic" panose="020B0502020202020204" pitchFamily="34" charset="0"/>
                </a:endParaRPr>
              </a:p>
            </p:txBody>
          </p:sp>
        </p:grpSp>
        <p:sp>
          <p:nvSpPr>
            <p:cNvPr id="57" name="椭圆 56">
              <a:extLst>
                <a:ext uri="{FF2B5EF4-FFF2-40B4-BE49-F238E27FC236}">
                  <a16:creationId xmlns:a16="http://schemas.microsoft.com/office/drawing/2014/main" id="{A4F776C5-8C1E-B241-90B3-57D1217E8C04}"/>
                </a:ext>
              </a:extLst>
            </p:cNvPr>
            <p:cNvSpPr/>
            <p:nvPr/>
          </p:nvSpPr>
          <p:spPr>
            <a:xfrm>
              <a:off x="5666155" y="5451584"/>
              <a:ext cx="97986" cy="97986"/>
            </a:xfrm>
            <a:prstGeom prst="ellipse">
              <a:avLst/>
            </a:prstGeom>
            <a:solidFill>
              <a:srgbClr val="00B0F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zh-CN" altLang="en-US"/>
            </a:p>
          </p:txBody>
        </p:sp>
        <p:sp>
          <p:nvSpPr>
            <p:cNvPr id="58" name="椭圆 57">
              <a:extLst>
                <a:ext uri="{FF2B5EF4-FFF2-40B4-BE49-F238E27FC236}">
                  <a16:creationId xmlns:a16="http://schemas.microsoft.com/office/drawing/2014/main" id="{F2BA66BB-89A0-D442-8CD9-F4861242DE70}"/>
                </a:ext>
              </a:extLst>
            </p:cNvPr>
            <p:cNvSpPr/>
            <p:nvPr/>
          </p:nvSpPr>
          <p:spPr>
            <a:xfrm>
              <a:off x="6486871" y="2209850"/>
              <a:ext cx="102684" cy="102684"/>
            </a:xfrm>
            <a:prstGeom prst="ellipse">
              <a:avLst/>
            </a:prstGeom>
            <a:noFill/>
            <a:ln>
              <a:solidFill>
                <a:srgbClr val="00B0F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zh-CN" altLang="en-US"/>
            </a:p>
          </p:txBody>
        </p:sp>
      </p:grpSp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altLang="zh-CN">
                <a:ea typeface="微软雅黑" panose="020B0503020204020204" pitchFamily="34" charset="-122"/>
              </a:rPr>
              <a:t>Sangfor Technologies</a:t>
            </a:r>
            <a:endParaRPr lang="en-US" altLang="zh-CN" dirty="0">
              <a:ea typeface="微软雅黑" panose="020B0503020204020204" pitchFamily="34" charset="-122"/>
            </a:endParaRPr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r>
              <a:rPr lang="en-US" altLang="zh-CN" dirty="0"/>
              <a:t>Page  </a:t>
            </a:r>
            <a:fld id="{6F6B6950-8D1A-4668-8374-25B44628E0DF}" type="slidenum">
              <a:rPr lang="zh-CN" altLang="en-US" smtClean="0"/>
              <a:pPr/>
              <a:t>8</a:t>
            </a:fld>
            <a:endParaRPr lang="zh-CN" altLang="en-US" dirty="0"/>
          </a:p>
        </p:txBody>
      </p:sp>
      <p:pic>
        <p:nvPicPr>
          <p:cNvPr id="11" name="图片 10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004040" y="242315"/>
            <a:ext cx="1813144" cy="595886"/>
          </a:xfrm>
          <a:prstGeom prst="rect">
            <a:avLst/>
          </a:prstGeom>
        </p:spPr>
      </p:pic>
      <p:grpSp>
        <p:nvGrpSpPr>
          <p:cNvPr id="19" name="组合 18"/>
          <p:cNvGrpSpPr/>
          <p:nvPr/>
        </p:nvGrpSpPr>
        <p:grpSpPr>
          <a:xfrm>
            <a:off x="1" y="200326"/>
            <a:ext cx="8928410" cy="523220"/>
            <a:chOff x="1" y="200326"/>
            <a:chExt cx="8928410" cy="523220"/>
          </a:xfrm>
        </p:grpSpPr>
        <p:sp>
          <p:nvSpPr>
            <p:cNvPr id="20" name="矩形 19"/>
            <p:cNvSpPr/>
            <p:nvPr/>
          </p:nvSpPr>
          <p:spPr>
            <a:xfrm>
              <a:off x="1" y="311234"/>
              <a:ext cx="396240" cy="326939"/>
            </a:xfrm>
            <a:prstGeom prst="rect">
              <a:avLst/>
            </a:prstGeom>
            <a:solidFill>
              <a:srgbClr val="34569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bg1"/>
                </a:solidFill>
              </a:endParaRPr>
            </a:p>
          </p:txBody>
        </p:sp>
        <p:sp>
          <p:nvSpPr>
            <p:cNvPr id="21" name="矩形 20"/>
            <p:cNvSpPr/>
            <p:nvPr/>
          </p:nvSpPr>
          <p:spPr>
            <a:xfrm>
              <a:off x="579651" y="200326"/>
              <a:ext cx="8348760" cy="523220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en-US" altLang="zh-CN" sz="2800" b="1" dirty="0">
                  <a:solidFill>
                    <a:schemeClr val="bg1"/>
                  </a:solidFill>
                  <a:latin typeface="Century Gothic" panose="020B0502020202020204" pitchFamily="34" charset="0"/>
                  <a:ea typeface="微软雅黑" charset="-122"/>
                </a:rPr>
                <a:t>New IT Architecture for Branch Network Access</a:t>
              </a:r>
            </a:p>
          </p:txBody>
        </p:sp>
        <p:sp>
          <p:nvSpPr>
            <p:cNvPr id="22" name="矩形 21"/>
            <p:cNvSpPr/>
            <p:nvPr/>
          </p:nvSpPr>
          <p:spPr>
            <a:xfrm>
              <a:off x="393853" y="311234"/>
              <a:ext cx="65722" cy="326939"/>
            </a:xfrm>
            <a:prstGeom prst="rect">
              <a:avLst/>
            </a:prstGeom>
            <a:solidFill>
              <a:srgbClr val="00B0F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bg1"/>
                </a:solidFill>
              </a:endParaRPr>
            </a:p>
          </p:txBody>
        </p:sp>
      </p:grpSp>
      <p:grpSp>
        <p:nvGrpSpPr>
          <p:cNvPr id="13" name="组合 12">
            <a:extLst>
              <a:ext uri="{FF2B5EF4-FFF2-40B4-BE49-F238E27FC236}">
                <a16:creationId xmlns:a16="http://schemas.microsoft.com/office/drawing/2014/main" id="{32E6F64C-B53A-46F1-8599-3C554B4395C6}"/>
              </a:ext>
            </a:extLst>
          </p:cNvPr>
          <p:cNvGrpSpPr/>
          <p:nvPr/>
        </p:nvGrpSpPr>
        <p:grpSpPr>
          <a:xfrm>
            <a:off x="4317596" y="7225968"/>
            <a:ext cx="6139031" cy="6139031"/>
            <a:chOff x="329284" y="930937"/>
            <a:chExt cx="6139031" cy="6139031"/>
          </a:xfrm>
        </p:grpSpPr>
        <p:sp>
          <p:nvSpPr>
            <p:cNvPr id="14" name="椭圆 13">
              <a:extLst>
                <a:ext uri="{FF2B5EF4-FFF2-40B4-BE49-F238E27FC236}">
                  <a16:creationId xmlns:a16="http://schemas.microsoft.com/office/drawing/2014/main" id="{E81E3163-2848-4342-BB48-C226394216CD}"/>
                </a:ext>
              </a:extLst>
            </p:cNvPr>
            <p:cNvSpPr/>
            <p:nvPr/>
          </p:nvSpPr>
          <p:spPr>
            <a:xfrm>
              <a:off x="1075122" y="1667038"/>
              <a:ext cx="4647355" cy="4647355"/>
            </a:xfrm>
            <a:prstGeom prst="ellipse">
              <a:avLst/>
            </a:prstGeom>
            <a:ln w="9525">
              <a:solidFill>
                <a:srgbClr val="004E95">
                  <a:alpha val="44000"/>
                </a:srgbClr>
              </a:solidFill>
              <a:prstDash val="solid"/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lIns="72000" tIns="72000" rIns="72000" bIns="72000" rtlCol="0" anchor="t" anchorCtr="0">
              <a:noAutofit/>
            </a:bodyPr>
            <a:lstStyle/>
            <a:p>
              <a:pPr algn="l">
                <a:lnSpc>
                  <a:spcPct val="100000"/>
                </a:lnSpc>
                <a:spcBef>
                  <a:spcPts val="400"/>
                </a:spcBef>
              </a:pPr>
              <a:endParaRPr lang="zh-CN" altLang="en-US" sz="1500" b="0" dirty="0"/>
            </a:p>
          </p:txBody>
        </p:sp>
        <p:sp>
          <p:nvSpPr>
            <p:cNvPr id="15" name="椭圆 14">
              <a:extLst>
                <a:ext uri="{FF2B5EF4-FFF2-40B4-BE49-F238E27FC236}">
                  <a16:creationId xmlns:a16="http://schemas.microsoft.com/office/drawing/2014/main" id="{6755D7A7-F4E3-422B-AD5E-8C33632768EF}"/>
                </a:ext>
              </a:extLst>
            </p:cNvPr>
            <p:cNvSpPr/>
            <p:nvPr/>
          </p:nvSpPr>
          <p:spPr>
            <a:xfrm>
              <a:off x="1423439" y="2024837"/>
              <a:ext cx="3951231" cy="3951231"/>
            </a:xfrm>
            <a:prstGeom prst="ellipse">
              <a:avLst/>
            </a:prstGeom>
            <a:solidFill>
              <a:srgbClr val="1D4A9F">
                <a:alpha val="22000"/>
              </a:srgbClr>
            </a:solidFill>
            <a:ln w="9525">
              <a:noFill/>
              <a:prstDash val="solid"/>
            </a:ln>
            <a:effectLst>
              <a:outerShdw blurRad="50800" dist="50800" dir="5400000" algn="ctr" rotWithShape="0">
                <a:srgbClr val="000000"/>
              </a:outerShdw>
            </a:effectLst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lIns="72000" tIns="72000" rIns="72000" bIns="72000" rtlCol="0" anchor="t" anchorCtr="0">
              <a:noAutofit/>
            </a:bodyPr>
            <a:lstStyle/>
            <a:p>
              <a:pPr algn="l">
                <a:lnSpc>
                  <a:spcPct val="100000"/>
                </a:lnSpc>
                <a:spcBef>
                  <a:spcPts val="400"/>
                </a:spcBef>
              </a:pPr>
              <a:endParaRPr lang="zh-CN" altLang="en-US" sz="1500" b="0" dirty="0"/>
            </a:p>
          </p:txBody>
        </p:sp>
        <p:sp>
          <p:nvSpPr>
            <p:cNvPr id="17" name="椭圆 16">
              <a:extLst>
                <a:ext uri="{FF2B5EF4-FFF2-40B4-BE49-F238E27FC236}">
                  <a16:creationId xmlns:a16="http://schemas.microsoft.com/office/drawing/2014/main" id="{3F43865E-7E44-4E0B-8CC8-CF5AF7FBF575}"/>
                </a:ext>
              </a:extLst>
            </p:cNvPr>
            <p:cNvSpPr/>
            <p:nvPr/>
          </p:nvSpPr>
          <p:spPr>
            <a:xfrm>
              <a:off x="667205" y="1268858"/>
              <a:ext cx="5463190" cy="5463189"/>
            </a:xfrm>
            <a:prstGeom prst="ellipse">
              <a:avLst/>
            </a:prstGeom>
            <a:ln w="9525">
              <a:solidFill>
                <a:srgbClr val="004E95">
                  <a:alpha val="23000"/>
                </a:srgbClr>
              </a:solidFill>
              <a:prstDash val="dash"/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lIns="72000" tIns="72000" rIns="72000" bIns="72000" rtlCol="0" anchor="t" anchorCtr="0">
              <a:noAutofit/>
            </a:bodyPr>
            <a:lstStyle/>
            <a:p>
              <a:pPr algn="l">
                <a:lnSpc>
                  <a:spcPct val="100000"/>
                </a:lnSpc>
                <a:spcBef>
                  <a:spcPts val="400"/>
                </a:spcBef>
              </a:pPr>
              <a:endParaRPr lang="zh-CN" altLang="en-US" sz="1500" b="0" dirty="0"/>
            </a:p>
          </p:txBody>
        </p:sp>
        <p:sp>
          <p:nvSpPr>
            <p:cNvPr id="18" name="椭圆 17">
              <a:extLst>
                <a:ext uri="{FF2B5EF4-FFF2-40B4-BE49-F238E27FC236}">
                  <a16:creationId xmlns:a16="http://schemas.microsoft.com/office/drawing/2014/main" id="{3C360FAF-4C23-405D-9D4B-9670F0463E70}"/>
                </a:ext>
              </a:extLst>
            </p:cNvPr>
            <p:cNvSpPr/>
            <p:nvPr/>
          </p:nvSpPr>
          <p:spPr>
            <a:xfrm>
              <a:off x="329284" y="930937"/>
              <a:ext cx="6139031" cy="6139031"/>
            </a:xfrm>
            <a:prstGeom prst="ellipse">
              <a:avLst/>
            </a:prstGeom>
            <a:ln w="9525">
              <a:solidFill>
                <a:srgbClr val="004E95">
                  <a:alpha val="11000"/>
                </a:srgbClr>
              </a:solidFill>
              <a:prstDash val="dash"/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lIns="72000" tIns="72000" rIns="72000" bIns="72000" rtlCol="0" anchor="t" anchorCtr="0">
              <a:noAutofit/>
            </a:bodyPr>
            <a:lstStyle/>
            <a:p>
              <a:pPr algn="l">
                <a:lnSpc>
                  <a:spcPct val="100000"/>
                </a:lnSpc>
                <a:spcBef>
                  <a:spcPts val="400"/>
                </a:spcBef>
              </a:pPr>
              <a:endParaRPr lang="zh-CN" altLang="en-US" sz="1500" b="0" dirty="0"/>
            </a:p>
          </p:txBody>
        </p:sp>
      </p:grpSp>
      <p:sp>
        <p:nvSpPr>
          <p:cNvPr id="29" name="Rectangle 124">
            <a:extLst>
              <a:ext uri="{FF2B5EF4-FFF2-40B4-BE49-F238E27FC236}">
                <a16:creationId xmlns:a16="http://schemas.microsoft.com/office/drawing/2014/main" id="{8BEDE3FE-3A45-43C6-B765-73935E9657D0}"/>
              </a:ext>
            </a:extLst>
          </p:cNvPr>
          <p:cNvSpPr>
            <a:spLocks noChangeArrowheads="1"/>
          </p:cNvSpPr>
          <p:nvPr/>
        </p:nvSpPr>
        <p:spPr bwMode="auto">
          <a:xfrm>
            <a:off x="1586646" y="2485303"/>
            <a:ext cx="2790060" cy="533325"/>
          </a:xfrm>
          <a:prstGeom prst="rect">
            <a:avLst/>
          </a:prstGeom>
          <a:noFill/>
          <a:ln>
            <a:noFill/>
          </a:ln>
        </p:spPr>
        <p:txBody>
          <a:bodyPr vert="horz" wrap="square" lIns="68576" tIns="34288" rIns="68576" bIns="34288" numCol="1" anchor="ctr" anchorCtr="1" compatLnSpc="1"/>
          <a:lstStyle>
            <a:defPPr>
              <a:defRPr lang="zh-CN"/>
            </a:defPPr>
            <a:lvl1pPr marL="0" algn="l" defTabSz="913765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3765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3765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3765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3765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3765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3765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3765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3765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US" altLang="zh-CN" sz="1100" b="1" dirty="0">
                <a:solidFill>
                  <a:schemeClr val="bg1"/>
                </a:solidFill>
                <a:latin typeface="Century Gothic" panose="020B0502020202020204" pitchFamily="34" charset="0"/>
                <a:ea typeface="微软雅黑" panose="020B0503020204020204" charset="-122"/>
              </a:rPr>
              <a:t>Traditional</a:t>
            </a:r>
            <a:r>
              <a:rPr lang="zh-CN" altLang="en-US" sz="1100" b="1" dirty="0">
                <a:solidFill>
                  <a:schemeClr val="bg1"/>
                </a:solidFill>
                <a:latin typeface="Century Gothic" panose="020B0502020202020204" pitchFamily="34" charset="0"/>
                <a:ea typeface="微软雅黑" panose="020B0503020204020204" charset="-122"/>
              </a:rPr>
              <a:t> </a:t>
            </a:r>
            <a:r>
              <a:rPr lang="en-US" altLang="zh-CN" sz="1100" b="1" dirty="0">
                <a:solidFill>
                  <a:schemeClr val="bg1"/>
                </a:solidFill>
                <a:latin typeface="Century Gothic" panose="020B0502020202020204" pitchFamily="34" charset="0"/>
                <a:ea typeface="微软雅黑" panose="020B0503020204020204" charset="-122"/>
              </a:rPr>
              <a:t>IT</a:t>
            </a:r>
            <a:r>
              <a:rPr lang="zh-CN" altLang="en-US" sz="1100" b="1" dirty="0">
                <a:solidFill>
                  <a:schemeClr val="bg1"/>
                </a:solidFill>
                <a:latin typeface="Century Gothic" panose="020B0502020202020204" pitchFamily="34" charset="0"/>
                <a:ea typeface="微软雅黑" panose="020B0503020204020204" charset="-122"/>
              </a:rPr>
              <a:t> </a:t>
            </a:r>
            <a:r>
              <a:rPr lang="en-US" altLang="zh-CN" sz="1100" b="1" dirty="0">
                <a:solidFill>
                  <a:schemeClr val="bg1"/>
                </a:solidFill>
                <a:latin typeface="Century Gothic" panose="020B0502020202020204" pitchFamily="34" charset="0"/>
                <a:ea typeface="微软雅黑" panose="020B0503020204020204" charset="-122"/>
              </a:rPr>
              <a:t>Architecture</a:t>
            </a:r>
            <a:endParaRPr lang="zh-CN" altLang="en-US" sz="1100" b="1" dirty="0">
              <a:solidFill>
                <a:schemeClr val="bg1"/>
              </a:solidFill>
              <a:latin typeface="Century Gothic" panose="020B0502020202020204" pitchFamily="34" charset="0"/>
              <a:ea typeface="微软雅黑" panose="020B0503020204020204" charset="-122"/>
            </a:endParaRPr>
          </a:p>
        </p:txBody>
      </p:sp>
      <p:sp>
        <p:nvSpPr>
          <p:cNvPr id="32" name="文本框 31">
            <a:extLst>
              <a:ext uri="{FF2B5EF4-FFF2-40B4-BE49-F238E27FC236}">
                <a16:creationId xmlns:a16="http://schemas.microsoft.com/office/drawing/2014/main" id="{3A3E39E1-F3F0-49EB-88B5-A0E728DB7EAC}"/>
              </a:ext>
            </a:extLst>
          </p:cNvPr>
          <p:cNvSpPr txBox="1"/>
          <p:nvPr/>
        </p:nvSpPr>
        <p:spPr>
          <a:xfrm>
            <a:off x="8388758" y="4257700"/>
            <a:ext cx="1853564" cy="238523"/>
          </a:xfrm>
          <a:prstGeom prst="rect">
            <a:avLst/>
          </a:prstGeom>
          <a:noFill/>
          <a:ln>
            <a:noFill/>
          </a:ln>
        </p:spPr>
        <p:txBody>
          <a:bodyPr wrap="square" lIns="68576" tIns="34288" rIns="68576" bIns="34288" rtlCol="0">
            <a:spAutoFit/>
          </a:bodyPr>
          <a:lstStyle/>
          <a:p>
            <a:pPr algn="ctr"/>
            <a:r>
              <a:rPr lang="en-US" altLang="zh-CN" sz="1100" b="1" dirty="0">
                <a:solidFill>
                  <a:srgbClr val="FFFFFF"/>
                </a:solidFill>
                <a:latin typeface="Century Gothic" panose="020B0502020202020204" pitchFamily="34" charset="0"/>
                <a:ea typeface="微软雅黑" panose="020B0503020204020204" charset="-122"/>
              </a:rPr>
              <a:t>SD-WAN</a:t>
            </a:r>
            <a:r>
              <a:rPr lang="zh-CN" altLang="en-US" sz="1100" b="1" dirty="0">
                <a:solidFill>
                  <a:srgbClr val="FFFFFF"/>
                </a:solidFill>
                <a:latin typeface="Century Gothic" panose="020B0502020202020204" pitchFamily="34" charset="0"/>
                <a:ea typeface="微软雅黑" panose="020B0503020204020204" charset="-122"/>
              </a:rPr>
              <a:t> </a:t>
            </a:r>
            <a:r>
              <a:rPr lang="en-US" altLang="zh-CN" sz="1100" b="1" dirty="0">
                <a:solidFill>
                  <a:srgbClr val="FFFFFF"/>
                </a:solidFill>
                <a:latin typeface="Century Gothic" panose="020B0502020202020204" pitchFamily="34" charset="0"/>
                <a:ea typeface="微软雅黑" panose="020B0503020204020204" charset="-122"/>
              </a:rPr>
              <a:t>Router</a:t>
            </a:r>
            <a:endParaRPr lang="zh-CN" altLang="en-US" sz="1100" b="1" dirty="0">
              <a:solidFill>
                <a:srgbClr val="FFFFFF"/>
              </a:solidFill>
              <a:latin typeface="Century Gothic" panose="020B0502020202020204" pitchFamily="34" charset="0"/>
              <a:ea typeface="微软雅黑" panose="020B0503020204020204" charset="-122"/>
            </a:endParaRPr>
          </a:p>
        </p:txBody>
      </p:sp>
      <p:pic>
        <p:nvPicPr>
          <p:cNvPr id="33" name="图片 32">
            <a:extLst>
              <a:ext uri="{FF2B5EF4-FFF2-40B4-BE49-F238E27FC236}">
                <a16:creationId xmlns:a16="http://schemas.microsoft.com/office/drawing/2014/main" id="{59979EFF-9CA3-4FBC-8A23-C379FB7098C7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colorTemperature colorTemp="1500"/>
                    </a14:imgEffect>
                    <a14:imgEffect>
                      <a14:saturation sat="229000"/>
                    </a14:imgEffect>
                    <a14:imgEffect>
                      <a14:brightnessContrast bright="53000" contrast="71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97825" y="1998938"/>
            <a:ext cx="1339612" cy="2754907"/>
          </a:xfrm>
          <a:prstGeom prst="rect">
            <a:avLst/>
          </a:prstGeom>
          <a:noFill/>
        </p:spPr>
      </p:pic>
      <p:grpSp>
        <p:nvGrpSpPr>
          <p:cNvPr id="5" name="组合 4">
            <a:extLst>
              <a:ext uri="{FF2B5EF4-FFF2-40B4-BE49-F238E27FC236}">
                <a16:creationId xmlns:a16="http://schemas.microsoft.com/office/drawing/2014/main" id="{B3B832D0-25A2-F140-8BD2-FD01FAE7FF19}"/>
              </a:ext>
            </a:extLst>
          </p:cNvPr>
          <p:cNvGrpSpPr/>
          <p:nvPr/>
        </p:nvGrpSpPr>
        <p:grpSpPr>
          <a:xfrm>
            <a:off x="1876688" y="3076174"/>
            <a:ext cx="2456554" cy="1244170"/>
            <a:chOff x="1720237" y="3304889"/>
            <a:chExt cx="2993868" cy="1516303"/>
          </a:xfrm>
        </p:grpSpPr>
        <p:pic>
          <p:nvPicPr>
            <p:cNvPr id="34" name="图片 33">
              <a:extLst>
                <a:ext uri="{FF2B5EF4-FFF2-40B4-BE49-F238E27FC236}">
                  <a16:creationId xmlns:a16="http://schemas.microsoft.com/office/drawing/2014/main" id="{028611C4-0607-497A-B322-2247E37EC21C}"/>
                </a:ext>
              </a:extLst>
            </p:cNvPr>
            <p:cNvPicPr>
              <a:picLocks noChangeAspect="1"/>
            </p:cNvPicPr>
            <p:nvPr/>
          </p:nvPicPr>
          <p:blipFill>
            <a:blip r:embed="rId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830914" y="3312902"/>
              <a:ext cx="467995" cy="464185"/>
            </a:xfrm>
            <a:prstGeom prst="rect">
              <a:avLst/>
            </a:prstGeom>
          </p:spPr>
        </p:pic>
        <p:sp>
          <p:nvSpPr>
            <p:cNvPr id="35" name="文本框 34">
              <a:extLst>
                <a:ext uri="{FF2B5EF4-FFF2-40B4-BE49-F238E27FC236}">
                  <a16:creationId xmlns:a16="http://schemas.microsoft.com/office/drawing/2014/main" id="{8C5A1CFD-7900-41B2-A297-FCAFA8F24ED4}"/>
                </a:ext>
              </a:extLst>
            </p:cNvPr>
            <p:cNvSpPr txBox="1"/>
            <p:nvPr/>
          </p:nvSpPr>
          <p:spPr>
            <a:xfrm>
              <a:off x="1720237" y="3831047"/>
              <a:ext cx="1047115" cy="26256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 sz="800" b="1" dirty="0">
                  <a:solidFill>
                    <a:schemeClr val="bg1"/>
                  </a:solidFill>
                  <a:latin typeface="Century Gothic" panose="020B0502020202020204" pitchFamily="34" charset="0"/>
                  <a:ea typeface="微软雅黑" panose="020B0503020204020204" charset="-122"/>
                </a:rPr>
                <a:t>Firewall</a:t>
              </a:r>
              <a:endParaRPr lang="zh-CN" altLang="en-US" sz="800" b="1" dirty="0">
                <a:solidFill>
                  <a:schemeClr val="bg1"/>
                </a:solidFill>
                <a:latin typeface="Century Gothic" panose="020B0502020202020204" pitchFamily="34" charset="0"/>
                <a:ea typeface="微软雅黑" panose="020B0503020204020204" charset="-122"/>
              </a:endParaRPr>
            </a:p>
          </p:txBody>
        </p:sp>
        <p:pic>
          <p:nvPicPr>
            <p:cNvPr id="36" name="图片 35">
              <a:extLst>
                <a:ext uri="{FF2B5EF4-FFF2-40B4-BE49-F238E27FC236}">
                  <a16:creationId xmlns:a16="http://schemas.microsoft.com/office/drawing/2014/main" id="{223DE1F0-9404-47BD-BC16-5838E0F0D4F1}"/>
                </a:ext>
              </a:extLst>
            </p:cNvPr>
            <p:cNvPicPr>
              <a:picLocks noChangeAspect="1"/>
            </p:cNvPicPr>
            <p:nvPr/>
          </p:nvPicPr>
          <p:blipFill>
            <a:blip r:embed="rId7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811532" y="3304889"/>
              <a:ext cx="530860" cy="455931"/>
            </a:xfrm>
            <a:prstGeom prst="rect">
              <a:avLst/>
            </a:prstGeom>
          </p:spPr>
        </p:pic>
        <p:sp>
          <p:nvSpPr>
            <p:cNvPr id="37" name="文本框 36">
              <a:extLst>
                <a:ext uri="{FF2B5EF4-FFF2-40B4-BE49-F238E27FC236}">
                  <a16:creationId xmlns:a16="http://schemas.microsoft.com/office/drawing/2014/main" id="{963F7C0D-63EB-4C16-A9CA-26508B94C08E}"/>
                </a:ext>
              </a:extLst>
            </p:cNvPr>
            <p:cNvSpPr txBox="1"/>
            <p:nvPr/>
          </p:nvSpPr>
          <p:spPr>
            <a:xfrm>
              <a:off x="2782802" y="3835518"/>
              <a:ext cx="727915" cy="26256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 sz="800" b="1" dirty="0">
                  <a:solidFill>
                    <a:schemeClr val="bg1"/>
                  </a:solidFill>
                  <a:latin typeface="Century Gothic" panose="020B0502020202020204" pitchFamily="34" charset="0"/>
                  <a:ea typeface="微软雅黑" panose="020B0503020204020204" charset="-122"/>
                </a:rPr>
                <a:t>Router</a:t>
              </a:r>
              <a:endParaRPr lang="zh-CN" altLang="en-US" sz="800" b="1" dirty="0">
                <a:solidFill>
                  <a:schemeClr val="bg1"/>
                </a:solidFill>
                <a:latin typeface="Century Gothic" panose="020B0502020202020204" pitchFamily="34" charset="0"/>
                <a:ea typeface="微软雅黑" panose="020B0503020204020204" charset="-122"/>
              </a:endParaRPr>
            </a:p>
          </p:txBody>
        </p:sp>
        <p:pic>
          <p:nvPicPr>
            <p:cNvPr id="38" name="图片 37">
              <a:extLst>
                <a:ext uri="{FF2B5EF4-FFF2-40B4-BE49-F238E27FC236}">
                  <a16:creationId xmlns:a16="http://schemas.microsoft.com/office/drawing/2014/main" id="{A8757C87-2F86-4CB6-B08A-960249FE18EC}"/>
                </a:ext>
              </a:extLst>
            </p:cNvPr>
            <p:cNvPicPr>
              <a:picLocks noChangeAspect="1"/>
            </p:cNvPicPr>
            <p:nvPr/>
          </p:nvPicPr>
          <p:blipFill>
            <a:blip r:embed="rId8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861521" y="3307632"/>
              <a:ext cx="449580" cy="445770"/>
            </a:xfrm>
            <a:prstGeom prst="rect">
              <a:avLst/>
            </a:prstGeom>
          </p:spPr>
        </p:pic>
        <p:sp>
          <p:nvSpPr>
            <p:cNvPr id="39" name="文本框 38">
              <a:extLst>
                <a:ext uri="{FF2B5EF4-FFF2-40B4-BE49-F238E27FC236}">
                  <a16:creationId xmlns:a16="http://schemas.microsoft.com/office/drawing/2014/main" id="{80F8C0EE-EDC9-441C-9884-2DF239624E53}"/>
                </a:ext>
              </a:extLst>
            </p:cNvPr>
            <p:cNvSpPr txBox="1"/>
            <p:nvPr/>
          </p:nvSpPr>
          <p:spPr>
            <a:xfrm>
              <a:off x="3666989" y="3809834"/>
              <a:ext cx="1047116" cy="26256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 sz="800" b="1" dirty="0">
                  <a:solidFill>
                    <a:schemeClr val="bg1"/>
                  </a:solidFill>
                  <a:latin typeface="Century Gothic" panose="020B0502020202020204" pitchFamily="34" charset="0"/>
                  <a:ea typeface="微软雅黑" panose="020B0503020204020204" charset="-122"/>
                </a:rPr>
                <a:t>Optimizer</a:t>
              </a:r>
              <a:endParaRPr lang="zh-CN" altLang="en-US" sz="800" b="1" dirty="0">
                <a:solidFill>
                  <a:schemeClr val="bg1"/>
                </a:solidFill>
                <a:latin typeface="Century Gothic" panose="020B0502020202020204" pitchFamily="34" charset="0"/>
                <a:ea typeface="微软雅黑" panose="020B0503020204020204" charset="-122"/>
              </a:endParaRPr>
            </a:p>
          </p:txBody>
        </p:sp>
        <p:pic>
          <p:nvPicPr>
            <p:cNvPr id="40" name="图片 39">
              <a:extLst>
                <a:ext uri="{FF2B5EF4-FFF2-40B4-BE49-F238E27FC236}">
                  <a16:creationId xmlns:a16="http://schemas.microsoft.com/office/drawing/2014/main" id="{64E3A5FD-02D8-4BCA-B1C6-7FF25A2B7E46}"/>
                </a:ext>
              </a:extLst>
            </p:cNvPr>
            <p:cNvPicPr>
              <a:picLocks noChangeAspect="1"/>
            </p:cNvPicPr>
            <p:nvPr/>
          </p:nvPicPr>
          <p:blipFill>
            <a:blip r:embed="rId9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315420" y="4207535"/>
              <a:ext cx="586784" cy="304800"/>
            </a:xfrm>
            <a:prstGeom prst="rect">
              <a:avLst/>
            </a:prstGeom>
          </p:spPr>
        </p:pic>
        <p:sp>
          <p:nvSpPr>
            <p:cNvPr id="41" name="文本框 40">
              <a:extLst>
                <a:ext uri="{FF2B5EF4-FFF2-40B4-BE49-F238E27FC236}">
                  <a16:creationId xmlns:a16="http://schemas.microsoft.com/office/drawing/2014/main" id="{E2DE2DA6-609F-4286-A065-445F75DA8CF4}"/>
                </a:ext>
              </a:extLst>
            </p:cNvPr>
            <p:cNvSpPr txBox="1"/>
            <p:nvPr/>
          </p:nvSpPr>
          <p:spPr>
            <a:xfrm>
              <a:off x="3423433" y="4558625"/>
              <a:ext cx="404865" cy="26256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 sz="800" b="1" dirty="0">
                  <a:solidFill>
                    <a:schemeClr val="bg1"/>
                  </a:solidFill>
                  <a:latin typeface="Century Gothic" panose="020B0502020202020204" pitchFamily="34" charset="0"/>
                  <a:ea typeface="微软雅黑" panose="020B0503020204020204" charset="-122"/>
                </a:rPr>
                <a:t>AP</a:t>
              </a:r>
            </a:p>
          </p:txBody>
        </p:sp>
        <p:pic>
          <p:nvPicPr>
            <p:cNvPr id="42" name="图片 41">
              <a:extLst>
                <a:ext uri="{FF2B5EF4-FFF2-40B4-BE49-F238E27FC236}">
                  <a16:creationId xmlns:a16="http://schemas.microsoft.com/office/drawing/2014/main" id="{07B21CBE-9630-4C4A-BA07-D9DF0E5BCD9B}"/>
                </a:ext>
              </a:extLst>
            </p:cNvPr>
            <p:cNvPicPr>
              <a:picLocks noChangeAspect="1"/>
            </p:cNvPicPr>
            <p:nvPr/>
          </p:nvPicPr>
          <p:blipFill>
            <a:blip r:embed="rId10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300745" y="4201313"/>
              <a:ext cx="825500" cy="304800"/>
            </a:xfrm>
            <a:prstGeom prst="rect">
              <a:avLst/>
            </a:prstGeom>
          </p:spPr>
        </p:pic>
        <p:sp>
          <p:nvSpPr>
            <p:cNvPr id="43" name="文本框 42">
              <a:extLst>
                <a:ext uri="{FF2B5EF4-FFF2-40B4-BE49-F238E27FC236}">
                  <a16:creationId xmlns:a16="http://schemas.microsoft.com/office/drawing/2014/main" id="{0080C7C1-F1EC-4E6F-B75B-67EF57E61128}"/>
                </a:ext>
              </a:extLst>
            </p:cNvPr>
            <p:cNvSpPr txBox="1"/>
            <p:nvPr/>
          </p:nvSpPr>
          <p:spPr>
            <a:xfrm>
              <a:off x="2426368" y="4558624"/>
              <a:ext cx="490024" cy="26256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 sz="800" b="1" dirty="0">
                  <a:solidFill>
                    <a:schemeClr val="bg1"/>
                  </a:solidFill>
                  <a:latin typeface="Century Gothic" panose="020B0502020202020204" pitchFamily="34" charset="0"/>
                  <a:ea typeface="微软雅黑" panose="020B0503020204020204" charset="-122"/>
                </a:rPr>
                <a:t>VPN</a:t>
              </a:r>
            </a:p>
          </p:txBody>
        </p:sp>
      </p:grpSp>
      <p:sp>
        <p:nvSpPr>
          <p:cNvPr id="47" name="梯形 46">
            <a:extLst>
              <a:ext uri="{FF2B5EF4-FFF2-40B4-BE49-F238E27FC236}">
                <a16:creationId xmlns:a16="http://schemas.microsoft.com/office/drawing/2014/main" id="{60EF14FE-819E-4E47-AB4A-C6043BFE55E5}"/>
              </a:ext>
            </a:extLst>
          </p:cNvPr>
          <p:cNvSpPr/>
          <p:nvPr/>
        </p:nvSpPr>
        <p:spPr>
          <a:xfrm flipV="1">
            <a:off x="8093118" y="2759813"/>
            <a:ext cx="2493645" cy="1357331"/>
          </a:xfrm>
          <a:prstGeom prst="trapezoid">
            <a:avLst>
              <a:gd name="adj" fmla="val 61636"/>
            </a:avLst>
          </a:prstGeom>
          <a:gradFill>
            <a:gsLst>
              <a:gs pos="0">
                <a:srgbClr val="81FFFF">
                  <a:alpha val="38000"/>
                </a:srgbClr>
              </a:gs>
              <a:gs pos="88000">
                <a:schemeClr val="bg1">
                  <a:alpha val="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pSp>
        <p:nvGrpSpPr>
          <p:cNvPr id="3" name="组合 2">
            <a:extLst>
              <a:ext uri="{FF2B5EF4-FFF2-40B4-BE49-F238E27FC236}">
                <a16:creationId xmlns:a16="http://schemas.microsoft.com/office/drawing/2014/main" id="{A311F309-8C1F-AD4C-946D-0DFE722F415F}"/>
              </a:ext>
            </a:extLst>
          </p:cNvPr>
          <p:cNvGrpSpPr/>
          <p:nvPr/>
        </p:nvGrpSpPr>
        <p:grpSpPr>
          <a:xfrm>
            <a:off x="8447548" y="2757752"/>
            <a:ext cx="1731172" cy="907543"/>
            <a:chOff x="8377360" y="3123080"/>
            <a:chExt cx="2023107" cy="1060586"/>
          </a:xfrm>
        </p:grpSpPr>
        <p:sp>
          <p:nvSpPr>
            <p:cNvPr id="48" name="圆角矩形 10">
              <a:extLst>
                <a:ext uri="{FF2B5EF4-FFF2-40B4-BE49-F238E27FC236}">
                  <a16:creationId xmlns:a16="http://schemas.microsoft.com/office/drawing/2014/main" id="{0DE6E097-CFBE-421B-8350-A1192C5AB0A5}"/>
                </a:ext>
              </a:extLst>
            </p:cNvPr>
            <p:cNvSpPr/>
            <p:nvPr/>
          </p:nvSpPr>
          <p:spPr>
            <a:xfrm>
              <a:off x="8377360" y="3123080"/>
              <a:ext cx="619125" cy="265430"/>
            </a:xfrm>
            <a:prstGeom prst="roundRect">
              <a:avLst/>
            </a:prstGeom>
            <a:gradFill flip="none" rotWithShape="1">
              <a:gsLst>
                <a:gs pos="0">
                  <a:srgbClr val="0440A4"/>
                </a:gs>
                <a:gs pos="99000">
                  <a:srgbClr val="32B6A1"/>
                </a:gs>
              </a:gsLst>
              <a:lin ang="2700000" scaled="1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rIns="0" rtlCol="0" anchor="ctr"/>
            <a:lstStyle/>
            <a:p>
              <a:pPr algn="ctr"/>
              <a:r>
                <a:rPr lang="en-US" altLang="zh-CN" sz="800" b="1" dirty="0">
                  <a:latin typeface="Century Gothic" panose="020B0502020202020204" pitchFamily="34" charset="0"/>
                  <a:ea typeface="微软雅黑" panose="020B0503020204020204" charset="-122"/>
                </a:rPr>
                <a:t>VPN</a:t>
              </a:r>
            </a:p>
          </p:txBody>
        </p:sp>
        <p:sp>
          <p:nvSpPr>
            <p:cNvPr id="49" name="圆角矩形 11">
              <a:extLst>
                <a:ext uri="{FF2B5EF4-FFF2-40B4-BE49-F238E27FC236}">
                  <a16:creationId xmlns:a16="http://schemas.microsoft.com/office/drawing/2014/main" id="{BE3B2FB2-85A4-476E-9BC3-A341EFCEAD4E}"/>
                </a:ext>
              </a:extLst>
            </p:cNvPr>
            <p:cNvSpPr/>
            <p:nvPr/>
          </p:nvSpPr>
          <p:spPr>
            <a:xfrm>
              <a:off x="9082842" y="3123080"/>
              <a:ext cx="619125" cy="265430"/>
            </a:xfrm>
            <a:prstGeom prst="roundRect">
              <a:avLst/>
            </a:prstGeom>
            <a:gradFill flip="none" rotWithShape="1">
              <a:gsLst>
                <a:gs pos="0">
                  <a:srgbClr val="0440A4"/>
                </a:gs>
                <a:gs pos="99000">
                  <a:srgbClr val="32B6A1"/>
                </a:gs>
              </a:gsLst>
              <a:lin ang="2700000" scaled="1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rIns="0" rtlCol="0" anchor="ctr"/>
            <a:lstStyle/>
            <a:p>
              <a:pPr algn="ctr"/>
              <a:r>
                <a:rPr lang="en-US" altLang="zh-CN" sz="800" b="1" dirty="0">
                  <a:latin typeface="Century Gothic" panose="020B0502020202020204" pitchFamily="34" charset="0"/>
                  <a:ea typeface="微软雅黑" panose="020B0503020204020204" charset="-122"/>
                </a:rPr>
                <a:t>Router</a:t>
              </a:r>
              <a:endParaRPr lang="zh-CN" altLang="en-US" sz="800" b="1" dirty="0">
                <a:latin typeface="Century Gothic" panose="020B0502020202020204" pitchFamily="34" charset="0"/>
                <a:ea typeface="微软雅黑" panose="020B0503020204020204" charset="-122"/>
              </a:endParaRPr>
            </a:p>
          </p:txBody>
        </p:sp>
        <p:sp>
          <p:nvSpPr>
            <p:cNvPr id="50" name="圆角矩形 12">
              <a:extLst>
                <a:ext uri="{FF2B5EF4-FFF2-40B4-BE49-F238E27FC236}">
                  <a16:creationId xmlns:a16="http://schemas.microsoft.com/office/drawing/2014/main" id="{0BAEDCCA-C54B-46DE-9536-B80A018D80A1}"/>
                </a:ext>
              </a:extLst>
            </p:cNvPr>
            <p:cNvSpPr/>
            <p:nvPr/>
          </p:nvSpPr>
          <p:spPr>
            <a:xfrm>
              <a:off x="9781342" y="3123080"/>
              <a:ext cx="619125" cy="265430"/>
            </a:xfrm>
            <a:prstGeom prst="roundRect">
              <a:avLst/>
            </a:prstGeom>
            <a:gradFill flip="none" rotWithShape="1">
              <a:gsLst>
                <a:gs pos="0">
                  <a:srgbClr val="0440A4"/>
                </a:gs>
                <a:gs pos="99000">
                  <a:srgbClr val="32B6A1"/>
                </a:gs>
              </a:gsLst>
              <a:lin ang="2700000" scaled="1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rIns="0" rtlCol="0" anchor="ctr"/>
            <a:lstStyle/>
            <a:p>
              <a:pPr algn="ctr"/>
              <a:r>
                <a:rPr lang="en-US" altLang="zh-CN" sz="800" b="1" dirty="0">
                  <a:latin typeface="Century Gothic" panose="020B0502020202020204" pitchFamily="34" charset="0"/>
                  <a:ea typeface="微软雅黑" panose="020B0503020204020204" charset="-122"/>
                </a:rPr>
                <a:t>Optimizer</a:t>
              </a:r>
              <a:endParaRPr lang="zh-CN" altLang="en-US" sz="800" b="1" dirty="0">
                <a:latin typeface="Century Gothic" panose="020B0502020202020204" pitchFamily="34" charset="0"/>
                <a:ea typeface="微软雅黑" panose="020B0503020204020204" charset="-122"/>
              </a:endParaRPr>
            </a:p>
          </p:txBody>
        </p:sp>
        <p:sp>
          <p:nvSpPr>
            <p:cNvPr id="51" name="圆角矩形 14">
              <a:extLst>
                <a:ext uri="{FF2B5EF4-FFF2-40B4-BE49-F238E27FC236}">
                  <a16:creationId xmlns:a16="http://schemas.microsoft.com/office/drawing/2014/main" id="{50E9FA66-4BB1-4710-9846-FC1B421CAF73}"/>
                </a:ext>
              </a:extLst>
            </p:cNvPr>
            <p:cNvSpPr/>
            <p:nvPr/>
          </p:nvSpPr>
          <p:spPr>
            <a:xfrm>
              <a:off x="8744409" y="3505855"/>
              <a:ext cx="619125" cy="265430"/>
            </a:xfrm>
            <a:prstGeom prst="roundRect">
              <a:avLst/>
            </a:prstGeom>
            <a:gradFill flip="none" rotWithShape="1">
              <a:gsLst>
                <a:gs pos="0">
                  <a:srgbClr val="0440A4"/>
                </a:gs>
                <a:gs pos="99000">
                  <a:srgbClr val="32B6A1"/>
                </a:gs>
              </a:gsLst>
              <a:lin ang="2700000" scaled="1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rIns="0" rtlCol="0" anchor="ctr"/>
            <a:lstStyle/>
            <a:p>
              <a:pPr algn="ctr"/>
              <a:r>
                <a:rPr lang="en-US" altLang="zh-CN" sz="800" b="1" dirty="0">
                  <a:latin typeface="Century Gothic" panose="020B0502020202020204" pitchFamily="34" charset="0"/>
                  <a:ea typeface="微软雅黑" panose="020B0503020204020204" charset="-122"/>
                </a:rPr>
                <a:t>WIFI</a:t>
              </a:r>
            </a:p>
          </p:txBody>
        </p:sp>
        <p:sp>
          <p:nvSpPr>
            <p:cNvPr id="52" name="圆角矩形 15">
              <a:extLst>
                <a:ext uri="{FF2B5EF4-FFF2-40B4-BE49-F238E27FC236}">
                  <a16:creationId xmlns:a16="http://schemas.microsoft.com/office/drawing/2014/main" id="{FA4AD62A-67D9-42B2-B071-F80A3F98B964}"/>
                </a:ext>
              </a:extLst>
            </p:cNvPr>
            <p:cNvSpPr/>
            <p:nvPr/>
          </p:nvSpPr>
          <p:spPr>
            <a:xfrm>
              <a:off x="9433384" y="3500304"/>
              <a:ext cx="619125" cy="265430"/>
            </a:xfrm>
            <a:prstGeom prst="roundRect">
              <a:avLst/>
            </a:prstGeom>
            <a:gradFill flip="none" rotWithShape="1">
              <a:gsLst>
                <a:gs pos="0">
                  <a:srgbClr val="0440A4"/>
                </a:gs>
                <a:gs pos="99000">
                  <a:srgbClr val="32B6A1"/>
                </a:gs>
              </a:gsLst>
              <a:lin ang="2700000" scaled="1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rIns="0" rtlCol="0" anchor="ctr"/>
            <a:lstStyle/>
            <a:p>
              <a:pPr algn="ctr"/>
              <a:r>
                <a:rPr lang="en-US" altLang="zh-CN" sz="800" b="1" dirty="0">
                  <a:latin typeface="Century Gothic" panose="020B0502020202020204" pitchFamily="34" charset="0"/>
                  <a:ea typeface="微软雅黑" panose="020B0503020204020204" charset="-122"/>
                </a:rPr>
                <a:t>4G</a:t>
              </a:r>
            </a:p>
          </p:txBody>
        </p:sp>
        <p:sp>
          <p:nvSpPr>
            <p:cNvPr id="53" name="圆角矩形 16">
              <a:extLst>
                <a:ext uri="{FF2B5EF4-FFF2-40B4-BE49-F238E27FC236}">
                  <a16:creationId xmlns:a16="http://schemas.microsoft.com/office/drawing/2014/main" id="{BDB49641-4F21-4EAF-B0FA-4D1ED5090908}"/>
                </a:ext>
              </a:extLst>
            </p:cNvPr>
            <p:cNvSpPr/>
            <p:nvPr/>
          </p:nvSpPr>
          <p:spPr>
            <a:xfrm>
              <a:off x="8762006" y="3918236"/>
              <a:ext cx="619125" cy="265430"/>
            </a:xfrm>
            <a:prstGeom prst="roundRect">
              <a:avLst/>
            </a:prstGeom>
            <a:gradFill flip="none" rotWithShape="1">
              <a:gsLst>
                <a:gs pos="0">
                  <a:srgbClr val="0440A4"/>
                </a:gs>
                <a:gs pos="99000">
                  <a:srgbClr val="32B6A1"/>
                </a:gs>
              </a:gsLst>
              <a:lin ang="2700000" scaled="1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rIns="0" rtlCol="0" anchor="ctr"/>
            <a:lstStyle/>
            <a:p>
              <a:pPr algn="ctr"/>
              <a:r>
                <a:rPr lang="en-US" altLang="zh-CN" sz="800" b="1" dirty="0">
                  <a:latin typeface="Century Gothic" panose="020B0502020202020204" pitchFamily="34" charset="0"/>
                  <a:ea typeface="微软雅黑" panose="020B0503020204020204" charset="-122"/>
                </a:rPr>
                <a:t>Firewall</a:t>
              </a:r>
              <a:endParaRPr lang="zh-CN" altLang="en-US" sz="800" b="1" dirty="0">
                <a:latin typeface="Century Gothic" panose="020B0502020202020204" pitchFamily="34" charset="0"/>
                <a:ea typeface="微软雅黑" panose="020B0503020204020204" charset="-122"/>
              </a:endParaRPr>
            </a:p>
          </p:txBody>
        </p:sp>
        <p:sp>
          <p:nvSpPr>
            <p:cNvPr id="54" name="圆角矩形 17">
              <a:extLst>
                <a:ext uri="{FF2B5EF4-FFF2-40B4-BE49-F238E27FC236}">
                  <a16:creationId xmlns:a16="http://schemas.microsoft.com/office/drawing/2014/main" id="{B0CDD3C8-DA32-4ACC-8C04-68125AE165AB}"/>
                </a:ext>
              </a:extLst>
            </p:cNvPr>
            <p:cNvSpPr/>
            <p:nvPr/>
          </p:nvSpPr>
          <p:spPr>
            <a:xfrm>
              <a:off x="9447171" y="3917598"/>
              <a:ext cx="619125" cy="265430"/>
            </a:xfrm>
            <a:prstGeom prst="roundRect">
              <a:avLst/>
            </a:prstGeom>
            <a:gradFill flip="none" rotWithShape="1">
              <a:gsLst>
                <a:gs pos="0">
                  <a:srgbClr val="0440A4"/>
                </a:gs>
                <a:gs pos="99000">
                  <a:srgbClr val="32B6A1"/>
                </a:gs>
              </a:gsLst>
              <a:lin ang="2700000" scaled="1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rIns="0" rtlCol="0" anchor="ctr"/>
            <a:lstStyle/>
            <a:p>
              <a:pPr algn="ctr"/>
              <a:r>
                <a:rPr lang="en-US" altLang="zh-CN" sz="800" b="1" dirty="0">
                  <a:latin typeface="Century Gothic" panose="020B0502020202020204" pitchFamily="34" charset="0"/>
                  <a:ea typeface="微软雅黑" panose="020B0503020204020204" charset="-122"/>
                </a:rPr>
                <a:t>SD-WAN</a:t>
              </a:r>
            </a:p>
          </p:txBody>
        </p:sp>
      </p:grpSp>
      <p:grpSp>
        <p:nvGrpSpPr>
          <p:cNvPr id="44" name="组合 43">
            <a:extLst>
              <a:ext uri="{FF2B5EF4-FFF2-40B4-BE49-F238E27FC236}">
                <a16:creationId xmlns:a16="http://schemas.microsoft.com/office/drawing/2014/main" id="{A2C79F98-CAC5-4360-9AF6-62A4D6A7E443}"/>
              </a:ext>
            </a:extLst>
          </p:cNvPr>
          <p:cNvGrpSpPr/>
          <p:nvPr/>
        </p:nvGrpSpPr>
        <p:grpSpPr>
          <a:xfrm>
            <a:off x="8752594" y="3785614"/>
            <a:ext cx="1125891" cy="414544"/>
            <a:chOff x="7646" y="1666"/>
            <a:chExt cx="2515" cy="926"/>
          </a:xfrm>
        </p:grpSpPr>
        <p:pic>
          <p:nvPicPr>
            <p:cNvPr id="45" name="图片 44">
              <a:extLst>
                <a:ext uri="{FF2B5EF4-FFF2-40B4-BE49-F238E27FC236}">
                  <a16:creationId xmlns:a16="http://schemas.microsoft.com/office/drawing/2014/main" id="{2DEE868D-55B3-427B-8F2A-EDBFD93361F5}"/>
                </a:ext>
              </a:extLst>
            </p:cNvPr>
            <p:cNvPicPr>
              <a:picLocks noChangeAspect="1"/>
            </p:cNvPicPr>
            <p:nvPr/>
          </p:nvPicPr>
          <p:blipFill>
            <a:blip r:embed="rId11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651" y="1666"/>
              <a:ext cx="2510" cy="926"/>
            </a:xfrm>
            <a:prstGeom prst="rect">
              <a:avLst/>
            </a:prstGeom>
          </p:spPr>
        </p:pic>
        <p:sp>
          <p:nvSpPr>
            <p:cNvPr id="46" name="文本框 45">
              <a:extLst>
                <a:ext uri="{FF2B5EF4-FFF2-40B4-BE49-F238E27FC236}">
                  <a16:creationId xmlns:a16="http://schemas.microsoft.com/office/drawing/2014/main" id="{CA59B26B-E45D-4F2E-A5A0-2ECEF9667144}"/>
                </a:ext>
              </a:extLst>
            </p:cNvPr>
            <p:cNvSpPr txBox="1"/>
            <p:nvPr/>
          </p:nvSpPr>
          <p:spPr>
            <a:xfrm>
              <a:off x="7646" y="2060"/>
              <a:ext cx="1433" cy="516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kumimoji="1" lang="en-US" altLang="zh-CN" sz="900" b="1" dirty="0">
                  <a:solidFill>
                    <a:schemeClr val="bg1"/>
                  </a:solidFill>
                  <a:latin typeface="Century Gothic" panose="020B0502020202020204" pitchFamily="34" charset="0"/>
                  <a:ea typeface="Noto Sans S Chinese" charset="-122"/>
                  <a:cs typeface="Noto Sans S Chinese" charset="-122"/>
                </a:rPr>
                <a:t>SD-WAN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2526220868"/>
      </p:ext>
    </p:extLst>
  </p:cSld>
  <p:clrMapOvr>
    <a:masterClrMapping/>
  </p:clrMapOvr>
  <p:transition>
    <p:fade/>
  </p:transition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altLang="zh-CN">
                <a:ea typeface="微软雅黑" panose="020B0503020204020204" pitchFamily="34" charset="-122"/>
              </a:rPr>
              <a:t>Sangfor Technologies</a:t>
            </a:r>
            <a:endParaRPr lang="en-US" altLang="zh-CN" dirty="0">
              <a:ea typeface="微软雅黑" panose="020B0503020204020204" pitchFamily="34" charset="-122"/>
            </a:endParaRPr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r>
              <a:rPr lang="en-US" altLang="zh-CN" dirty="0"/>
              <a:t>Page  </a:t>
            </a:r>
            <a:fld id="{6F6B6950-8D1A-4668-8374-25B44628E0DF}" type="slidenum">
              <a:rPr lang="zh-CN" altLang="en-US" smtClean="0"/>
              <a:pPr/>
              <a:t>9</a:t>
            </a:fld>
            <a:endParaRPr lang="zh-CN" altLang="en-US" dirty="0"/>
          </a:p>
        </p:txBody>
      </p:sp>
      <p:pic>
        <p:nvPicPr>
          <p:cNvPr id="11" name="图片 10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004040" y="242315"/>
            <a:ext cx="1813144" cy="595886"/>
          </a:xfrm>
          <a:prstGeom prst="rect">
            <a:avLst/>
          </a:prstGeom>
        </p:spPr>
      </p:pic>
      <p:grpSp>
        <p:nvGrpSpPr>
          <p:cNvPr id="19" name="组合 18"/>
          <p:cNvGrpSpPr/>
          <p:nvPr/>
        </p:nvGrpSpPr>
        <p:grpSpPr>
          <a:xfrm>
            <a:off x="1" y="200326"/>
            <a:ext cx="7137856" cy="523220"/>
            <a:chOff x="1" y="200326"/>
            <a:chExt cx="7137856" cy="523220"/>
          </a:xfrm>
        </p:grpSpPr>
        <p:sp>
          <p:nvSpPr>
            <p:cNvPr id="20" name="矩形 19"/>
            <p:cNvSpPr/>
            <p:nvPr/>
          </p:nvSpPr>
          <p:spPr>
            <a:xfrm>
              <a:off x="1" y="311234"/>
              <a:ext cx="396240" cy="326939"/>
            </a:xfrm>
            <a:prstGeom prst="rect">
              <a:avLst/>
            </a:prstGeom>
            <a:solidFill>
              <a:srgbClr val="34569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bg1"/>
                </a:solidFill>
              </a:endParaRPr>
            </a:p>
          </p:txBody>
        </p:sp>
        <p:sp>
          <p:nvSpPr>
            <p:cNvPr id="21" name="矩形 20"/>
            <p:cNvSpPr/>
            <p:nvPr/>
          </p:nvSpPr>
          <p:spPr>
            <a:xfrm>
              <a:off x="579651" y="200326"/>
              <a:ext cx="6558206" cy="523220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en-US" altLang="zh-CN" sz="2800" b="1" dirty="0">
                  <a:solidFill>
                    <a:schemeClr val="bg1"/>
                  </a:solidFill>
                  <a:latin typeface="Century Gothic" panose="020B0502020202020204" pitchFamily="34" charset="0"/>
                  <a:ea typeface="微软雅黑" charset="-122"/>
                </a:rPr>
                <a:t>Sangfor Intelligent Edge Router (SIER)</a:t>
              </a:r>
            </a:p>
          </p:txBody>
        </p:sp>
        <p:sp>
          <p:nvSpPr>
            <p:cNvPr id="22" name="矩形 21"/>
            <p:cNvSpPr/>
            <p:nvPr/>
          </p:nvSpPr>
          <p:spPr>
            <a:xfrm>
              <a:off x="393853" y="311234"/>
              <a:ext cx="65722" cy="326939"/>
            </a:xfrm>
            <a:prstGeom prst="rect">
              <a:avLst/>
            </a:prstGeom>
            <a:solidFill>
              <a:srgbClr val="00B0F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bg1"/>
                </a:solidFill>
              </a:endParaRPr>
            </a:p>
          </p:txBody>
        </p:sp>
      </p:grpSp>
      <p:sp>
        <p:nvSpPr>
          <p:cNvPr id="58" name="等腰三角形 57">
            <a:extLst>
              <a:ext uri="{FF2B5EF4-FFF2-40B4-BE49-F238E27FC236}">
                <a16:creationId xmlns:a16="http://schemas.microsoft.com/office/drawing/2014/main" id="{70EE886E-B568-40F9-81C2-04840FA39802}"/>
              </a:ext>
            </a:extLst>
          </p:cNvPr>
          <p:cNvSpPr/>
          <p:nvPr>
            <p:custDataLst>
              <p:tags r:id="rId1"/>
            </p:custDataLst>
          </p:nvPr>
        </p:nvSpPr>
        <p:spPr bwMode="auto">
          <a:xfrm rot="16200000">
            <a:off x="4272430" y="2086186"/>
            <a:ext cx="4377611" cy="2461805"/>
          </a:xfrm>
          <a:custGeom>
            <a:avLst/>
            <a:gdLst>
              <a:gd name="connsiteX0" fmla="*/ 0 w 4377611"/>
              <a:gd name="connsiteY0" fmla="*/ 4076651 h 4076651"/>
              <a:gd name="connsiteX1" fmla="*/ 2188806 w 4377611"/>
              <a:gd name="connsiteY1" fmla="*/ 0 h 4076651"/>
              <a:gd name="connsiteX2" fmla="*/ 4377611 w 4377611"/>
              <a:gd name="connsiteY2" fmla="*/ 4076651 h 4076651"/>
              <a:gd name="connsiteX3" fmla="*/ 0 w 4377611"/>
              <a:gd name="connsiteY3" fmla="*/ 4076651 h 4076651"/>
              <a:gd name="connsiteX0" fmla="*/ 0 w 4377611"/>
              <a:gd name="connsiteY0" fmla="*/ 4076651 h 4076651"/>
              <a:gd name="connsiteX1" fmla="*/ 2188806 w 4377611"/>
              <a:gd name="connsiteY1" fmla="*/ 0 h 4076651"/>
              <a:gd name="connsiteX2" fmla="*/ 3033404 w 4377611"/>
              <a:gd name="connsiteY2" fmla="*/ 1579304 h 4076651"/>
              <a:gd name="connsiteX3" fmla="*/ 4377611 w 4377611"/>
              <a:gd name="connsiteY3" fmla="*/ 4076651 h 4076651"/>
              <a:gd name="connsiteX4" fmla="*/ 0 w 4377611"/>
              <a:gd name="connsiteY4" fmla="*/ 4076651 h 4076651"/>
              <a:gd name="connsiteX0" fmla="*/ 0 w 4377611"/>
              <a:gd name="connsiteY0" fmla="*/ 4076651 h 4076651"/>
              <a:gd name="connsiteX1" fmla="*/ 1240890 w 4377611"/>
              <a:gd name="connsiteY1" fmla="*/ 1760732 h 4076651"/>
              <a:gd name="connsiteX2" fmla="*/ 2188806 w 4377611"/>
              <a:gd name="connsiteY2" fmla="*/ 0 h 4076651"/>
              <a:gd name="connsiteX3" fmla="*/ 3033404 w 4377611"/>
              <a:gd name="connsiteY3" fmla="*/ 1579304 h 4076651"/>
              <a:gd name="connsiteX4" fmla="*/ 4377611 w 4377611"/>
              <a:gd name="connsiteY4" fmla="*/ 4076651 h 4076651"/>
              <a:gd name="connsiteX5" fmla="*/ 0 w 4377611"/>
              <a:gd name="connsiteY5" fmla="*/ 4076651 h 4076651"/>
              <a:gd name="connsiteX0" fmla="*/ 0 w 4377611"/>
              <a:gd name="connsiteY0" fmla="*/ 2497347 h 2497347"/>
              <a:gd name="connsiteX1" fmla="*/ 1240890 w 4377611"/>
              <a:gd name="connsiteY1" fmla="*/ 181428 h 2497347"/>
              <a:gd name="connsiteX2" fmla="*/ 2246863 w 4377611"/>
              <a:gd name="connsiteY2" fmla="*/ 459953 h 2497347"/>
              <a:gd name="connsiteX3" fmla="*/ 3033404 w 4377611"/>
              <a:gd name="connsiteY3" fmla="*/ 0 h 2497347"/>
              <a:gd name="connsiteX4" fmla="*/ 4377611 w 4377611"/>
              <a:gd name="connsiteY4" fmla="*/ 2497347 h 2497347"/>
              <a:gd name="connsiteX5" fmla="*/ 0 w 4377611"/>
              <a:gd name="connsiteY5" fmla="*/ 2497347 h 2497347"/>
              <a:gd name="connsiteX0" fmla="*/ 0 w 4377611"/>
              <a:gd name="connsiteY0" fmla="*/ 2497347 h 2497347"/>
              <a:gd name="connsiteX1" fmla="*/ 1240890 w 4377611"/>
              <a:gd name="connsiteY1" fmla="*/ 181428 h 2497347"/>
              <a:gd name="connsiteX2" fmla="*/ 2246863 w 4377611"/>
              <a:gd name="connsiteY2" fmla="*/ 459953 h 2497347"/>
              <a:gd name="connsiteX3" fmla="*/ 3033404 w 4377611"/>
              <a:gd name="connsiteY3" fmla="*/ 0 h 2497347"/>
              <a:gd name="connsiteX4" fmla="*/ 4377611 w 4377611"/>
              <a:gd name="connsiteY4" fmla="*/ 2497347 h 2497347"/>
              <a:gd name="connsiteX5" fmla="*/ 0 w 4377611"/>
              <a:gd name="connsiteY5" fmla="*/ 2497347 h 2497347"/>
              <a:gd name="connsiteX0" fmla="*/ 0 w 4377611"/>
              <a:gd name="connsiteY0" fmla="*/ 2497347 h 2497347"/>
              <a:gd name="connsiteX1" fmla="*/ 1240890 w 4377611"/>
              <a:gd name="connsiteY1" fmla="*/ 181428 h 2497347"/>
              <a:gd name="connsiteX2" fmla="*/ 2246863 w 4377611"/>
              <a:gd name="connsiteY2" fmla="*/ 459953 h 2497347"/>
              <a:gd name="connsiteX3" fmla="*/ 3033404 w 4377611"/>
              <a:gd name="connsiteY3" fmla="*/ 0 h 2497347"/>
              <a:gd name="connsiteX4" fmla="*/ 4377611 w 4377611"/>
              <a:gd name="connsiteY4" fmla="*/ 2497347 h 2497347"/>
              <a:gd name="connsiteX5" fmla="*/ 0 w 4377611"/>
              <a:gd name="connsiteY5" fmla="*/ 2497347 h 2497347"/>
              <a:gd name="connsiteX0" fmla="*/ 0 w 4377611"/>
              <a:gd name="connsiteY0" fmla="*/ 2497347 h 2497347"/>
              <a:gd name="connsiteX1" fmla="*/ 1240890 w 4377611"/>
              <a:gd name="connsiteY1" fmla="*/ 181428 h 2497347"/>
              <a:gd name="connsiteX2" fmla="*/ 2246863 w 4377611"/>
              <a:gd name="connsiteY2" fmla="*/ 459953 h 2497347"/>
              <a:gd name="connsiteX3" fmla="*/ 3033404 w 4377611"/>
              <a:gd name="connsiteY3" fmla="*/ 0 h 2497347"/>
              <a:gd name="connsiteX4" fmla="*/ 4377611 w 4377611"/>
              <a:gd name="connsiteY4" fmla="*/ 2497347 h 2497347"/>
              <a:gd name="connsiteX5" fmla="*/ 0 w 4377611"/>
              <a:gd name="connsiteY5" fmla="*/ 2497347 h 2497347"/>
              <a:gd name="connsiteX0" fmla="*/ 0 w 4377611"/>
              <a:gd name="connsiteY0" fmla="*/ 2461805 h 2461805"/>
              <a:gd name="connsiteX1" fmla="*/ 1240890 w 4377611"/>
              <a:gd name="connsiteY1" fmla="*/ 145886 h 2461805"/>
              <a:gd name="connsiteX2" fmla="*/ 2246863 w 4377611"/>
              <a:gd name="connsiteY2" fmla="*/ 424411 h 2461805"/>
              <a:gd name="connsiteX3" fmla="*/ 3049559 w 4377611"/>
              <a:gd name="connsiteY3" fmla="*/ 0 h 2461805"/>
              <a:gd name="connsiteX4" fmla="*/ 4377611 w 4377611"/>
              <a:gd name="connsiteY4" fmla="*/ 2461805 h 2461805"/>
              <a:gd name="connsiteX5" fmla="*/ 0 w 4377611"/>
              <a:gd name="connsiteY5" fmla="*/ 2461805 h 2461805"/>
              <a:gd name="connsiteX0" fmla="*/ 0 w 4377611"/>
              <a:gd name="connsiteY0" fmla="*/ 2461805 h 2461805"/>
              <a:gd name="connsiteX1" fmla="*/ 1240890 w 4377611"/>
              <a:gd name="connsiteY1" fmla="*/ 145886 h 2461805"/>
              <a:gd name="connsiteX2" fmla="*/ 2246863 w 4377611"/>
              <a:gd name="connsiteY2" fmla="*/ 424411 h 2461805"/>
              <a:gd name="connsiteX3" fmla="*/ 3049559 w 4377611"/>
              <a:gd name="connsiteY3" fmla="*/ 0 h 2461805"/>
              <a:gd name="connsiteX4" fmla="*/ 4377611 w 4377611"/>
              <a:gd name="connsiteY4" fmla="*/ 2461805 h 2461805"/>
              <a:gd name="connsiteX5" fmla="*/ 0 w 4377611"/>
              <a:gd name="connsiteY5" fmla="*/ 2461805 h 2461805"/>
              <a:gd name="connsiteX0" fmla="*/ 0 w 4377611"/>
              <a:gd name="connsiteY0" fmla="*/ 2461805 h 2461805"/>
              <a:gd name="connsiteX1" fmla="*/ 1240890 w 4377611"/>
              <a:gd name="connsiteY1" fmla="*/ 145886 h 2461805"/>
              <a:gd name="connsiteX2" fmla="*/ 2246863 w 4377611"/>
              <a:gd name="connsiteY2" fmla="*/ 424411 h 2461805"/>
              <a:gd name="connsiteX3" fmla="*/ 3049559 w 4377611"/>
              <a:gd name="connsiteY3" fmla="*/ 0 h 2461805"/>
              <a:gd name="connsiteX4" fmla="*/ 4377611 w 4377611"/>
              <a:gd name="connsiteY4" fmla="*/ 2461805 h 2461805"/>
              <a:gd name="connsiteX5" fmla="*/ 0 w 4377611"/>
              <a:gd name="connsiteY5" fmla="*/ 2461805 h 2461805"/>
              <a:gd name="connsiteX0" fmla="*/ 0 w 4377611"/>
              <a:gd name="connsiteY0" fmla="*/ 2461805 h 2461805"/>
              <a:gd name="connsiteX1" fmla="*/ 1240890 w 4377611"/>
              <a:gd name="connsiteY1" fmla="*/ 145886 h 2461805"/>
              <a:gd name="connsiteX2" fmla="*/ 2246863 w 4377611"/>
              <a:gd name="connsiteY2" fmla="*/ 424411 h 2461805"/>
              <a:gd name="connsiteX3" fmla="*/ 3049559 w 4377611"/>
              <a:gd name="connsiteY3" fmla="*/ 0 h 2461805"/>
              <a:gd name="connsiteX4" fmla="*/ 4377611 w 4377611"/>
              <a:gd name="connsiteY4" fmla="*/ 2461805 h 2461805"/>
              <a:gd name="connsiteX5" fmla="*/ 0 w 4377611"/>
              <a:gd name="connsiteY5" fmla="*/ 2461805 h 2461805"/>
              <a:gd name="connsiteX0" fmla="*/ 0 w 4377611"/>
              <a:gd name="connsiteY0" fmla="*/ 2461805 h 2461805"/>
              <a:gd name="connsiteX1" fmla="*/ 1231197 w 4377611"/>
              <a:gd name="connsiteY1" fmla="*/ 168504 h 2461805"/>
              <a:gd name="connsiteX2" fmla="*/ 2246863 w 4377611"/>
              <a:gd name="connsiteY2" fmla="*/ 424411 h 2461805"/>
              <a:gd name="connsiteX3" fmla="*/ 3049559 w 4377611"/>
              <a:gd name="connsiteY3" fmla="*/ 0 h 2461805"/>
              <a:gd name="connsiteX4" fmla="*/ 4377611 w 4377611"/>
              <a:gd name="connsiteY4" fmla="*/ 2461805 h 2461805"/>
              <a:gd name="connsiteX5" fmla="*/ 0 w 4377611"/>
              <a:gd name="connsiteY5" fmla="*/ 2461805 h 2461805"/>
              <a:gd name="connsiteX0" fmla="*/ 0 w 4377611"/>
              <a:gd name="connsiteY0" fmla="*/ 2461805 h 2461805"/>
              <a:gd name="connsiteX1" fmla="*/ 1231197 w 4377611"/>
              <a:gd name="connsiteY1" fmla="*/ 168504 h 2461805"/>
              <a:gd name="connsiteX2" fmla="*/ 2246863 w 4377611"/>
              <a:gd name="connsiteY2" fmla="*/ 424411 h 2461805"/>
              <a:gd name="connsiteX3" fmla="*/ 3049559 w 4377611"/>
              <a:gd name="connsiteY3" fmla="*/ 0 h 2461805"/>
              <a:gd name="connsiteX4" fmla="*/ 4377611 w 4377611"/>
              <a:gd name="connsiteY4" fmla="*/ 2461805 h 2461805"/>
              <a:gd name="connsiteX5" fmla="*/ 0 w 4377611"/>
              <a:gd name="connsiteY5" fmla="*/ 2461805 h 2461805"/>
              <a:gd name="connsiteX0" fmla="*/ 0 w 4377611"/>
              <a:gd name="connsiteY0" fmla="*/ 2461805 h 2461805"/>
              <a:gd name="connsiteX1" fmla="*/ 1231197 w 4377611"/>
              <a:gd name="connsiteY1" fmla="*/ 168504 h 2461805"/>
              <a:gd name="connsiteX2" fmla="*/ 2246863 w 4377611"/>
              <a:gd name="connsiteY2" fmla="*/ 424411 h 2461805"/>
              <a:gd name="connsiteX3" fmla="*/ 3049559 w 4377611"/>
              <a:gd name="connsiteY3" fmla="*/ 0 h 2461805"/>
              <a:gd name="connsiteX4" fmla="*/ 4377611 w 4377611"/>
              <a:gd name="connsiteY4" fmla="*/ 2461805 h 2461805"/>
              <a:gd name="connsiteX5" fmla="*/ 0 w 4377611"/>
              <a:gd name="connsiteY5" fmla="*/ 2461805 h 246180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4377611" h="2461805">
                <a:moveTo>
                  <a:pt x="0" y="2461805"/>
                </a:moveTo>
                <a:lnTo>
                  <a:pt x="1231197" y="168504"/>
                </a:lnTo>
                <a:cubicBezTo>
                  <a:pt x="1196406" y="152489"/>
                  <a:pt x="1638768" y="514049"/>
                  <a:pt x="2246863" y="424411"/>
                </a:cubicBezTo>
                <a:cubicBezTo>
                  <a:pt x="2373337" y="406799"/>
                  <a:pt x="2769531" y="325797"/>
                  <a:pt x="3049559" y="0"/>
                </a:cubicBezTo>
                <a:lnTo>
                  <a:pt x="4377611" y="2461805"/>
                </a:lnTo>
                <a:lnTo>
                  <a:pt x="0" y="2461805"/>
                </a:lnTo>
                <a:close/>
              </a:path>
            </a:pathLst>
          </a:custGeom>
          <a:gradFill>
            <a:gsLst>
              <a:gs pos="42000">
                <a:srgbClr val="00B0F0">
                  <a:alpha val="19000"/>
                </a:srgbClr>
              </a:gs>
              <a:gs pos="100000">
                <a:schemeClr val="bg1">
                  <a:alpha val="0"/>
                </a:schemeClr>
              </a:gs>
            </a:gsLst>
            <a:lin ang="5400000" scaled="0"/>
          </a:gradFill>
          <a:ln w="9525">
            <a:noFill/>
            <a:round/>
          </a:ln>
        </p:spPr>
        <p:txBody>
          <a:bodyPr anchor="ctr"/>
          <a:lstStyle/>
          <a:p>
            <a:pPr algn="ctr">
              <a:lnSpc>
                <a:spcPct val="120000"/>
              </a:lnSpc>
            </a:pPr>
            <a:endParaRPr>
              <a:latin typeface="微软雅黑" panose="020B0503020204020204" charset="-122"/>
              <a:ea typeface="微软雅黑" panose="020B0503020204020204" charset="-122"/>
              <a:sym typeface="Arial" panose="020B0604020202020204" pitchFamily="34" charset="0"/>
            </a:endParaRPr>
          </a:p>
        </p:txBody>
      </p:sp>
      <p:sp>
        <p:nvSpPr>
          <p:cNvPr id="83" name="文本框 82">
            <a:extLst>
              <a:ext uri="{FF2B5EF4-FFF2-40B4-BE49-F238E27FC236}">
                <a16:creationId xmlns:a16="http://schemas.microsoft.com/office/drawing/2014/main" id="{0B359D09-4AFF-4591-B257-675CDCE66F8F}"/>
              </a:ext>
            </a:extLst>
          </p:cNvPr>
          <p:cNvSpPr txBox="1"/>
          <p:nvPr>
            <p:custDataLst>
              <p:tags r:id="rId2"/>
            </p:custDataLst>
          </p:nvPr>
        </p:nvSpPr>
        <p:spPr bwMode="auto">
          <a:xfrm>
            <a:off x="7645340" y="2334208"/>
            <a:ext cx="2804825" cy="616585"/>
          </a:xfrm>
          <a:prstGeom prst="rect">
            <a:avLst/>
          </a:prstGeom>
          <a:noFill/>
        </p:spPr>
        <p:txBody>
          <a:bodyPr wrap="square" lIns="90000" tIns="46800" rIns="90000" bIns="0" anchor="b" anchorCtr="0">
            <a:normAutofit/>
          </a:bodyPr>
          <a:lstStyle/>
          <a:p>
            <a:pPr algn="l">
              <a:lnSpc>
                <a:spcPct val="130000"/>
              </a:lnSpc>
            </a:pPr>
            <a:r>
              <a:rPr lang="en-US" altLang="zh-CN" sz="2000" b="1" dirty="0">
                <a:solidFill>
                  <a:srgbClr val="1AA3AA">
                    <a:lumMod val="100000"/>
                  </a:srgbClr>
                </a:solidFill>
                <a:effectLst/>
                <a:latin typeface="Century Gothic" panose="020B0502020202020204" pitchFamily="34" charset="0"/>
                <a:ea typeface="微软雅黑" panose="020B0503020204020204" charset="-122"/>
                <a:cs typeface="+mn-ea"/>
                <a:sym typeface="Arial" panose="020B0604020202020204" pitchFamily="34" charset="0"/>
              </a:rPr>
              <a:t>Intelligent</a:t>
            </a:r>
            <a:endParaRPr lang="zh-CN" altLang="en-US" sz="2000" b="1" dirty="0">
              <a:solidFill>
                <a:srgbClr val="1AA3AA">
                  <a:lumMod val="100000"/>
                </a:srgbClr>
              </a:solidFill>
              <a:effectLst/>
              <a:latin typeface="Century Gothic" panose="020B0502020202020204" pitchFamily="34" charset="0"/>
              <a:ea typeface="微软雅黑" panose="020B050302020402020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85" name="文本框 84">
            <a:extLst>
              <a:ext uri="{FF2B5EF4-FFF2-40B4-BE49-F238E27FC236}">
                <a16:creationId xmlns:a16="http://schemas.microsoft.com/office/drawing/2014/main" id="{82B45045-92A3-4B9F-9A60-F6090885C148}"/>
              </a:ext>
            </a:extLst>
          </p:cNvPr>
          <p:cNvSpPr txBox="1"/>
          <p:nvPr>
            <p:custDataLst>
              <p:tags r:id="rId3"/>
            </p:custDataLst>
          </p:nvPr>
        </p:nvSpPr>
        <p:spPr bwMode="auto">
          <a:xfrm>
            <a:off x="7689696" y="3227149"/>
            <a:ext cx="2348230" cy="619125"/>
          </a:xfrm>
          <a:prstGeom prst="rect">
            <a:avLst/>
          </a:prstGeom>
          <a:noFill/>
        </p:spPr>
        <p:txBody>
          <a:bodyPr wrap="square" lIns="90000" tIns="46800" rIns="90000" bIns="0" anchor="b" anchorCtr="0">
            <a:normAutofit/>
          </a:bodyPr>
          <a:lstStyle/>
          <a:p>
            <a:pPr algn="l">
              <a:lnSpc>
                <a:spcPct val="130000"/>
              </a:lnSpc>
            </a:pPr>
            <a:r>
              <a:rPr lang="en-US" altLang="zh-CN" sz="2000" b="1" dirty="0">
                <a:solidFill>
                  <a:srgbClr val="0070C0"/>
                </a:solidFill>
                <a:effectLst/>
                <a:latin typeface="Century Gothic" panose="020B0502020202020204" pitchFamily="34" charset="0"/>
                <a:ea typeface="微软雅黑" panose="020B0503020204020204" charset="-122"/>
                <a:cs typeface="+mn-ea"/>
                <a:sym typeface="Arial" panose="020B0604020202020204" pitchFamily="34" charset="0"/>
              </a:rPr>
              <a:t>Secure</a:t>
            </a:r>
          </a:p>
        </p:txBody>
      </p:sp>
      <p:sp>
        <p:nvSpPr>
          <p:cNvPr id="87" name="文本框 86">
            <a:extLst>
              <a:ext uri="{FF2B5EF4-FFF2-40B4-BE49-F238E27FC236}">
                <a16:creationId xmlns:a16="http://schemas.microsoft.com/office/drawing/2014/main" id="{C9D7EA3C-B0DB-4DCA-BDDA-AB26EEA1FA0B}"/>
              </a:ext>
            </a:extLst>
          </p:cNvPr>
          <p:cNvSpPr txBox="1"/>
          <p:nvPr>
            <p:custDataLst>
              <p:tags r:id="rId4"/>
            </p:custDataLst>
          </p:nvPr>
        </p:nvSpPr>
        <p:spPr bwMode="auto">
          <a:xfrm>
            <a:off x="7692138" y="4291273"/>
            <a:ext cx="3217788" cy="542290"/>
          </a:xfrm>
          <a:prstGeom prst="rect">
            <a:avLst/>
          </a:prstGeom>
          <a:noFill/>
        </p:spPr>
        <p:txBody>
          <a:bodyPr wrap="square" lIns="90000" tIns="46800" rIns="90000" bIns="0" anchor="b" anchorCtr="0">
            <a:normAutofit/>
          </a:bodyPr>
          <a:lstStyle/>
          <a:p>
            <a:pPr algn="l">
              <a:lnSpc>
                <a:spcPct val="130000"/>
              </a:lnSpc>
            </a:pPr>
            <a:r>
              <a:rPr lang="en-US" altLang="zh-CN" sz="2000" b="1" dirty="0">
                <a:solidFill>
                  <a:srgbClr val="35A97D"/>
                </a:solidFill>
                <a:effectLst/>
                <a:latin typeface="Century Gothic" panose="020B0502020202020204" pitchFamily="34" charset="0"/>
                <a:ea typeface="微软雅黑" panose="020B0503020204020204" charset="-122"/>
                <a:cs typeface="+mn-ea"/>
                <a:sym typeface="Arial" panose="020B0604020202020204" pitchFamily="34" charset="0"/>
              </a:rPr>
              <a:t>Cost-effective</a:t>
            </a:r>
            <a:endParaRPr lang="zh-CN" altLang="en-US" sz="2000" b="1" dirty="0">
              <a:solidFill>
                <a:srgbClr val="35A97D"/>
              </a:solidFill>
              <a:effectLst/>
              <a:latin typeface="Century Gothic" panose="020B0502020202020204" pitchFamily="34" charset="0"/>
              <a:ea typeface="微软雅黑" panose="020B050302020402020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89" name="文本框 88">
            <a:extLst>
              <a:ext uri="{FF2B5EF4-FFF2-40B4-BE49-F238E27FC236}">
                <a16:creationId xmlns:a16="http://schemas.microsoft.com/office/drawing/2014/main" id="{CE2F0270-B01D-4B82-BCA5-A2C22CD70BD6}"/>
              </a:ext>
            </a:extLst>
          </p:cNvPr>
          <p:cNvSpPr txBox="1"/>
          <p:nvPr>
            <p:custDataLst>
              <p:tags r:id="rId5"/>
            </p:custDataLst>
          </p:nvPr>
        </p:nvSpPr>
        <p:spPr bwMode="auto">
          <a:xfrm>
            <a:off x="7645340" y="1524129"/>
            <a:ext cx="2348230" cy="657860"/>
          </a:xfrm>
          <a:prstGeom prst="rect">
            <a:avLst/>
          </a:prstGeom>
          <a:noFill/>
        </p:spPr>
        <p:txBody>
          <a:bodyPr wrap="square" lIns="90000" tIns="46800" rIns="90000" bIns="0" anchor="b" anchorCtr="0">
            <a:normAutofit/>
          </a:bodyPr>
          <a:lstStyle/>
          <a:p>
            <a:pPr algn="l">
              <a:lnSpc>
                <a:spcPct val="130000"/>
              </a:lnSpc>
            </a:pPr>
            <a:r>
              <a:rPr lang="en-US" altLang="zh-CN" sz="2000" b="1" dirty="0">
                <a:solidFill>
                  <a:srgbClr val="3498DB"/>
                </a:solidFill>
                <a:latin typeface="Century Gothic" panose="020B0502020202020204" pitchFamily="34" charset="0"/>
                <a:ea typeface="微软雅黑" panose="020B0503020204020204" charset="-122"/>
                <a:cs typeface="+mn-ea"/>
                <a:sym typeface="Arial" panose="020B0604020202020204" pitchFamily="34" charset="0"/>
              </a:rPr>
              <a:t>Simple</a:t>
            </a:r>
            <a:endParaRPr lang="en-US" altLang="zh-CN" sz="2000" b="1" dirty="0">
              <a:solidFill>
                <a:srgbClr val="3498DB"/>
              </a:solidFill>
              <a:effectLst/>
              <a:latin typeface="Century Gothic" panose="020B0502020202020204" pitchFamily="34" charset="0"/>
              <a:ea typeface="微软雅黑" panose="020B0503020204020204" charset="-122"/>
              <a:cs typeface="+mn-ea"/>
              <a:sym typeface="Arial" panose="020B0604020202020204" pitchFamily="34" charset="0"/>
            </a:endParaRPr>
          </a:p>
        </p:txBody>
      </p:sp>
      <p:grpSp>
        <p:nvGrpSpPr>
          <p:cNvPr id="40" name="组合 39">
            <a:extLst>
              <a:ext uri="{FF2B5EF4-FFF2-40B4-BE49-F238E27FC236}">
                <a16:creationId xmlns:a16="http://schemas.microsoft.com/office/drawing/2014/main" id="{F9520B24-AE61-754B-8D58-254295D2B241}"/>
              </a:ext>
            </a:extLst>
          </p:cNvPr>
          <p:cNvGrpSpPr/>
          <p:nvPr/>
        </p:nvGrpSpPr>
        <p:grpSpPr>
          <a:xfrm rot="7155778">
            <a:off x="1431077" y="579252"/>
            <a:ext cx="5774541" cy="5774540"/>
            <a:chOff x="4083881" y="1866927"/>
            <a:chExt cx="4024248" cy="4024248"/>
          </a:xfrm>
        </p:grpSpPr>
        <p:grpSp>
          <p:nvGrpSpPr>
            <p:cNvPr id="41" name="组合 40">
              <a:extLst>
                <a:ext uri="{FF2B5EF4-FFF2-40B4-BE49-F238E27FC236}">
                  <a16:creationId xmlns:a16="http://schemas.microsoft.com/office/drawing/2014/main" id="{986C7CEB-74CE-3449-8CB0-D53C4C32EA57}"/>
                </a:ext>
              </a:extLst>
            </p:cNvPr>
            <p:cNvGrpSpPr/>
            <p:nvPr/>
          </p:nvGrpSpPr>
          <p:grpSpPr>
            <a:xfrm>
              <a:off x="4083881" y="1866927"/>
              <a:ext cx="4024248" cy="4024248"/>
              <a:chOff x="4083878" y="1936775"/>
              <a:chExt cx="4024245" cy="4024244"/>
            </a:xfrm>
          </p:grpSpPr>
          <p:grpSp>
            <p:nvGrpSpPr>
              <p:cNvPr id="44" name="组合 43">
                <a:extLst>
                  <a:ext uri="{FF2B5EF4-FFF2-40B4-BE49-F238E27FC236}">
                    <a16:creationId xmlns:a16="http://schemas.microsoft.com/office/drawing/2014/main" id="{7E60D91E-22B9-C944-91FF-7046668CF9C4}"/>
                  </a:ext>
                </a:extLst>
              </p:cNvPr>
              <p:cNvGrpSpPr/>
              <p:nvPr/>
            </p:nvGrpSpPr>
            <p:grpSpPr>
              <a:xfrm>
                <a:off x="5140550" y="2988743"/>
                <a:ext cx="1920308" cy="1920309"/>
                <a:chOff x="10863054" y="2478157"/>
                <a:chExt cx="2532752" cy="2532752"/>
              </a:xfrm>
            </p:grpSpPr>
            <p:sp>
              <p:nvSpPr>
                <p:cNvPr id="52" name="椭圆 51">
                  <a:extLst>
                    <a:ext uri="{FF2B5EF4-FFF2-40B4-BE49-F238E27FC236}">
                      <a16:creationId xmlns:a16="http://schemas.microsoft.com/office/drawing/2014/main" id="{2F2E9206-D579-304A-A286-D633E7574D05}"/>
                    </a:ext>
                  </a:extLst>
                </p:cNvPr>
                <p:cNvSpPr/>
                <p:nvPr/>
              </p:nvSpPr>
              <p:spPr>
                <a:xfrm>
                  <a:off x="10863054" y="2478157"/>
                  <a:ext cx="2532752" cy="2532752"/>
                </a:xfrm>
                <a:prstGeom prst="ellipse">
                  <a:avLst/>
                </a:prstGeom>
                <a:solidFill>
                  <a:srgbClr val="00B0F0">
                    <a:alpha val="8000"/>
                  </a:srgbClr>
                </a:solidFill>
                <a:ln w="19050"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kumimoji="1" lang="zh-CN" altLang="en-US"/>
                </a:p>
              </p:txBody>
            </p:sp>
            <p:sp>
              <p:nvSpPr>
                <p:cNvPr id="53" name="椭圆 52">
                  <a:extLst>
                    <a:ext uri="{FF2B5EF4-FFF2-40B4-BE49-F238E27FC236}">
                      <a16:creationId xmlns:a16="http://schemas.microsoft.com/office/drawing/2014/main" id="{50204A84-6D15-AF45-BF1C-27B44591AFD6}"/>
                    </a:ext>
                  </a:extLst>
                </p:cNvPr>
                <p:cNvSpPr/>
                <p:nvPr/>
              </p:nvSpPr>
              <p:spPr>
                <a:xfrm>
                  <a:off x="10883621" y="2514731"/>
                  <a:ext cx="2476355" cy="2476356"/>
                </a:xfrm>
                <a:prstGeom prst="ellipse">
                  <a:avLst/>
                </a:prstGeom>
                <a:solidFill>
                  <a:srgbClr val="00B0F0">
                    <a:alpha val="10000"/>
                  </a:srgbClr>
                </a:solidFill>
                <a:ln w="22225">
                  <a:solidFill>
                    <a:srgbClr val="00B0F0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kumimoji="1" lang="zh-CN" altLang="en-US"/>
                </a:p>
              </p:txBody>
            </p:sp>
          </p:grpSp>
          <p:sp>
            <p:nvSpPr>
              <p:cNvPr id="45" name="椭圆 44">
                <a:extLst>
                  <a:ext uri="{FF2B5EF4-FFF2-40B4-BE49-F238E27FC236}">
                    <a16:creationId xmlns:a16="http://schemas.microsoft.com/office/drawing/2014/main" id="{5E12FC89-913F-2947-B84F-F171E2587757}"/>
                  </a:ext>
                </a:extLst>
              </p:cNvPr>
              <p:cNvSpPr/>
              <p:nvPr/>
            </p:nvSpPr>
            <p:spPr>
              <a:xfrm>
                <a:off x="4727602" y="2580500"/>
                <a:ext cx="2736796" cy="2736795"/>
              </a:xfrm>
              <a:prstGeom prst="ellipse">
                <a:avLst/>
              </a:prstGeom>
              <a:noFill/>
              <a:ln>
                <a:solidFill>
                  <a:srgbClr val="00B0F0">
                    <a:alpha val="33000"/>
                  </a:srgb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020">
                  <a:latin typeface="Century Gothic" panose="020B0502020202020204" pitchFamily="34" charset="0"/>
                </a:endParaRPr>
              </a:p>
            </p:txBody>
          </p:sp>
          <p:sp>
            <p:nvSpPr>
              <p:cNvPr id="46" name="椭圆 45">
                <a:extLst>
                  <a:ext uri="{FF2B5EF4-FFF2-40B4-BE49-F238E27FC236}">
                    <a16:creationId xmlns:a16="http://schemas.microsoft.com/office/drawing/2014/main" id="{5DE2DC73-0C95-804E-BE0B-6168543F96DB}"/>
                  </a:ext>
                </a:extLst>
              </p:cNvPr>
              <p:cNvSpPr/>
              <p:nvPr/>
            </p:nvSpPr>
            <p:spPr>
              <a:xfrm>
                <a:off x="4588592" y="2441490"/>
                <a:ext cx="3014816" cy="3014814"/>
              </a:xfrm>
              <a:prstGeom prst="ellipse">
                <a:avLst/>
              </a:prstGeom>
              <a:noFill/>
              <a:ln>
                <a:solidFill>
                  <a:srgbClr val="00B0F0">
                    <a:alpha val="26000"/>
                  </a:srgb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020">
                  <a:latin typeface="Century Gothic" panose="020B0502020202020204" pitchFamily="34" charset="0"/>
                </a:endParaRPr>
              </a:p>
            </p:txBody>
          </p:sp>
          <p:sp>
            <p:nvSpPr>
              <p:cNvPr id="47" name="椭圆 46">
                <a:extLst>
                  <a:ext uri="{FF2B5EF4-FFF2-40B4-BE49-F238E27FC236}">
                    <a16:creationId xmlns:a16="http://schemas.microsoft.com/office/drawing/2014/main" id="{5E1E34A1-F453-1D4C-9EB4-A93142FCAF8C}"/>
                  </a:ext>
                </a:extLst>
              </p:cNvPr>
              <p:cNvSpPr/>
              <p:nvPr/>
            </p:nvSpPr>
            <p:spPr>
              <a:xfrm>
                <a:off x="4424174" y="2277072"/>
                <a:ext cx="3343652" cy="3343651"/>
              </a:xfrm>
              <a:prstGeom prst="ellipse">
                <a:avLst/>
              </a:prstGeom>
              <a:noFill/>
              <a:ln>
                <a:solidFill>
                  <a:srgbClr val="00B0F0">
                    <a:alpha val="18000"/>
                  </a:srgb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020">
                  <a:latin typeface="Century Gothic" panose="020B0502020202020204" pitchFamily="34" charset="0"/>
                </a:endParaRPr>
              </a:p>
            </p:txBody>
          </p:sp>
          <p:sp>
            <p:nvSpPr>
              <p:cNvPr id="48" name="椭圆 47">
                <a:extLst>
                  <a:ext uri="{FF2B5EF4-FFF2-40B4-BE49-F238E27FC236}">
                    <a16:creationId xmlns:a16="http://schemas.microsoft.com/office/drawing/2014/main" id="{E1F2ACCE-ED4F-D94D-B710-F31D6F0D3B88}"/>
                  </a:ext>
                </a:extLst>
              </p:cNvPr>
              <p:cNvSpPr/>
              <p:nvPr/>
            </p:nvSpPr>
            <p:spPr>
              <a:xfrm>
                <a:off x="4254341" y="2107238"/>
                <a:ext cx="3683319" cy="3683319"/>
              </a:xfrm>
              <a:prstGeom prst="ellipse">
                <a:avLst/>
              </a:prstGeom>
              <a:noFill/>
              <a:ln>
                <a:solidFill>
                  <a:srgbClr val="00B0F0">
                    <a:alpha val="13000"/>
                  </a:srgb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020">
                  <a:latin typeface="Century Gothic" panose="020B0502020202020204" pitchFamily="34" charset="0"/>
                </a:endParaRPr>
              </a:p>
            </p:txBody>
          </p:sp>
          <p:sp>
            <p:nvSpPr>
              <p:cNvPr id="49" name="椭圆 48">
                <a:extLst>
                  <a:ext uri="{FF2B5EF4-FFF2-40B4-BE49-F238E27FC236}">
                    <a16:creationId xmlns:a16="http://schemas.microsoft.com/office/drawing/2014/main" id="{33DB0687-E215-F240-9DAD-E737DBD0DA95}"/>
                  </a:ext>
                </a:extLst>
              </p:cNvPr>
              <p:cNvSpPr/>
              <p:nvPr/>
            </p:nvSpPr>
            <p:spPr>
              <a:xfrm>
                <a:off x="5001003" y="2853900"/>
                <a:ext cx="2189995" cy="2189994"/>
              </a:xfrm>
              <a:prstGeom prst="ellipse">
                <a:avLst/>
              </a:prstGeom>
              <a:noFill/>
              <a:ln>
                <a:solidFill>
                  <a:srgbClr val="00B0F0">
                    <a:alpha val="59000"/>
                  </a:srgb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020">
                  <a:latin typeface="Century Gothic" panose="020B0502020202020204" pitchFamily="34" charset="0"/>
                </a:endParaRPr>
              </a:p>
            </p:txBody>
          </p:sp>
          <p:sp>
            <p:nvSpPr>
              <p:cNvPr id="50" name="椭圆 49">
                <a:extLst>
                  <a:ext uri="{FF2B5EF4-FFF2-40B4-BE49-F238E27FC236}">
                    <a16:creationId xmlns:a16="http://schemas.microsoft.com/office/drawing/2014/main" id="{D4DF8483-7B37-CD4F-82A2-98099865293A}"/>
                  </a:ext>
                </a:extLst>
              </p:cNvPr>
              <p:cNvSpPr/>
              <p:nvPr/>
            </p:nvSpPr>
            <p:spPr>
              <a:xfrm>
                <a:off x="4855324" y="2708221"/>
                <a:ext cx="2481353" cy="2481352"/>
              </a:xfrm>
              <a:prstGeom prst="ellipse">
                <a:avLst/>
              </a:prstGeom>
              <a:noFill/>
              <a:ln>
                <a:solidFill>
                  <a:srgbClr val="00B0F0">
                    <a:alpha val="56000"/>
                  </a:srgb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020">
                  <a:latin typeface="Century Gothic" panose="020B0502020202020204" pitchFamily="34" charset="0"/>
                </a:endParaRPr>
              </a:p>
            </p:txBody>
          </p:sp>
          <p:sp>
            <p:nvSpPr>
              <p:cNvPr id="51" name="椭圆 50">
                <a:extLst>
                  <a:ext uri="{FF2B5EF4-FFF2-40B4-BE49-F238E27FC236}">
                    <a16:creationId xmlns:a16="http://schemas.microsoft.com/office/drawing/2014/main" id="{21D779AE-F017-6A47-B57E-A42A31CBB59A}"/>
                  </a:ext>
                </a:extLst>
              </p:cNvPr>
              <p:cNvSpPr/>
              <p:nvPr/>
            </p:nvSpPr>
            <p:spPr>
              <a:xfrm>
                <a:off x="4083878" y="1936775"/>
                <a:ext cx="4024245" cy="4024244"/>
              </a:xfrm>
              <a:prstGeom prst="ellipse">
                <a:avLst/>
              </a:prstGeom>
              <a:noFill/>
              <a:ln>
                <a:solidFill>
                  <a:srgbClr val="00B0F0">
                    <a:alpha val="7000"/>
                  </a:srgb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020" dirty="0">
                  <a:latin typeface="Century Gothic" panose="020B0502020202020204" pitchFamily="34" charset="0"/>
                </a:endParaRPr>
              </a:p>
            </p:txBody>
          </p:sp>
        </p:grpSp>
        <p:sp>
          <p:nvSpPr>
            <p:cNvPr id="42" name="椭圆 41">
              <a:extLst>
                <a:ext uri="{FF2B5EF4-FFF2-40B4-BE49-F238E27FC236}">
                  <a16:creationId xmlns:a16="http://schemas.microsoft.com/office/drawing/2014/main" id="{02E99FC6-E369-6A4E-AD6C-3D8B253A2F0C}"/>
                </a:ext>
              </a:extLst>
            </p:cNvPr>
            <p:cNvSpPr/>
            <p:nvPr/>
          </p:nvSpPr>
          <p:spPr>
            <a:xfrm>
              <a:off x="5666161" y="5451589"/>
              <a:ext cx="97986" cy="97986"/>
            </a:xfrm>
            <a:prstGeom prst="ellipse">
              <a:avLst/>
            </a:prstGeom>
            <a:solidFill>
              <a:srgbClr val="00B0F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zh-CN" altLang="en-US"/>
            </a:p>
          </p:txBody>
        </p:sp>
        <p:sp>
          <p:nvSpPr>
            <p:cNvPr id="43" name="椭圆 42">
              <a:extLst>
                <a:ext uri="{FF2B5EF4-FFF2-40B4-BE49-F238E27FC236}">
                  <a16:creationId xmlns:a16="http://schemas.microsoft.com/office/drawing/2014/main" id="{5A26BECD-27DF-844B-A489-8CE335548D63}"/>
                </a:ext>
              </a:extLst>
            </p:cNvPr>
            <p:cNvSpPr/>
            <p:nvPr/>
          </p:nvSpPr>
          <p:spPr>
            <a:xfrm>
              <a:off x="6486871" y="2209850"/>
              <a:ext cx="102684" cy="102684"/>
            </a:xfrm>
            <a:prstGeom prst="ellipse">
              <a:avLst/>
            </a:prstGeom>
            <a:noFill/>
            <a:ln>
              <a:solidFill>
                <a:srgbClr val="00B0F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zh-CN" altLang="en-US"/>
            </a:p>
          </p:txBody>
        </p:sp>
      </p:grpSp>
      <p:sp>
        <p:nvSpPr>
          <p:cNvPr id="54" name="梯形 53">
            <a:extLst>
              <a:ext uri="{FF2B5EF4-FFF2-40B4-BE49-F238E27FC236}">
                <a16:creationId xmlns:a16="http://schemas.microsoft.com/office/drawing/2014/main" id="{6A594FD4-1F6D-FE4E-B4DB-4F7BC55613CB}"/>
              </a:ext>
            </a:extLst>
          </p:cNvPr>
          <p:cNvSpPr/>
          <p:nvPr/>
        </p:nvSpPr>
        <p:spPr>
          <a:xfrm flipV="1">
            <a:off x="3086588" y="2868787"/>
            <a:ext cx="2493645" cy="1357331"/>
          </a:xfrm>
          <a:prstGeom prst="trapezoid">
            <a:avLst>
              <a:gd name="adj" fmla="val 61636"/>
            </a:avLst>
          </a:prstGeom>
          <a:gradFill>
            <a:gsLst>
              <a:gs pos="0">
                <a:srgbClr val="81FFFF">
                  <a:alpha val="38000"/>
                </a:srgbClr>
              </a:gs>
              <a:gs pos="88000">
                <a:schemeClr val="bg1">
                  <a:alpha val="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pSp>
        <p:nvGrpSpPr>
          <p:cNvPr id="64" name="组合 63">
            <a:extLst>
              <a:ext uri="{FF2B5EF4-FFF2-40B4-BE49-F238E27FC236}">
                <a16:creationId xmlns:a16="http://schemas.microsoft.com/office/drawing/2014/main" id="{B61ECAFA-1753-3C44-89BC-C350410E198B}"/>
              </a:ext>
            </a:extLst>
          </p:cNvPr>
          <p:cNvGrpSpPr/>
          <p:nvPr/>
        </p:nvGrpSpPr>
        <p:grpSpPr>
          <a:xfrm>
            <a:off x="3464364" y="2802216"/>
            <a:ext cx="1731174" cy="942327"/>
            <a:chOff x="8404646" y="3047695"/>
            <a:chExt cx="2023110" cy="1101237"/>
          </a:xfrm>
        </p:grpSpPr>
        <p:sp>
          <p:nvSpPr>
            <p:cNvPr id="65" name="圆角矩形 10">
              <a:extLst>
                <a:ext uri="{FF2B5EF4-FFF2-40B4-BE49-F238E27FC236}">
                  <a16:creationId xmlns:a16="http://schemas.microsoft.com/office/drawing/2014/main" id="{B0869E97-253D-994C-9BD9-757CF2F2F21E}"/>
                </a:ext>
              </a:extLst>
            </p:cNvPr>
            <p:cNvSpPr/>
            <p:nvPr/>
          </p:nvSpPr>
          <p:spPr>
            <a:xfrm>
              <a:off x="8404646" y="3047695"/>
              <a:ext cx="619125" cy="265430"/>
            </a:xfrm>
            <a:prstGeom prst="roundRect">
              <a:avLst/>
            </a:prstGeom>
            <a:gradFill flip="none" rotWithShape="1">
              <a:gsLst>
                <a:gs pos="0">
                  <a:srgbClr val="0440A4"/>
                </a:gs>
                <a:gs pos="99000">
                  <a:srgbClr val="32B6A1"/>
                </a:gs>
              </a:gsLst>
              <a:lin ang="2700000" scaled="1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rIns="0" rtlCol="0" anchor="ctr"/>
            <a:lstStyle/>
            <a:p>
              <a:pPr algn="ctr"/>
              <a:r>
                <a:rPr lang="en-US" altLang="zh-CN" sz="800" b="1" dirty="0">
                  <a:latin typeface="Century Gothic" panose="020B0502020202020204" pitchFamily="34" charset="0"/>
                  <a:ea typeface="微软雅黑" panose="020B0503020204020204" charset="-122"/>
                </a:rPr>
                <a:t>VPN</a:t>
              </a:r>
            </a:p>
          </p:txBody>
        </p:sp>
        <p:sp>
          <p:nvSpPr>
            <p:cNvPr id="66" name="圆角矩形 11">
              <a:extLst>
                <a:ext uri="{FF2B5EF4-FFF2-40B4-BE49-F238E27FC236}">
                  <a16:creationId xmlns:a16="http://schemas.microsoft.com/office/drawing/2014/main" id="{FC1420E1-5D78-F54A-B388-A11548D1F39F}"/>
                </a:ext>
              </a:extLst>
            </p:cNvPr>
            <p:cNvSpPr/>
            <p:nvPr/>
          </p:nvSpPr>
          <p:spPr>
            <a:xfrm>
              <a:off x="9110131" y="3047695"/>
              <a:ext cx="619125" cy="265430"/>
            </a:xfrm>
            <a:prstGeom prst="roundRect">
              <a:avLst/>
            </a:prstGeom>
            <a:gradFill flip="none" rotWithShape="1">
              <a:gsLst>
                <a:gs pos="0">
                  <a:srgbClr val="0440A4"/>
                </a:gs>
                <a:gs pos="99000">
                  <a:srgbClr val="32B6A1"/>
                </a:gs>
              </a:gsLst>
              <a:lin ang="2700000" scaled="1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rIns="0" rtlCol="0" anchor="ctr"/>
            <a:lstStyle/>
            <a:p>
              <a:pPr algn="ctr"/>
              <a:r>
                <a:rPr lang="en-US" altLang="zh-CN" sz="800" b="1" dirty="0">
                  <a:latin typeface="Century Gothic" panose="020B0502020202020204" pitchFamily="34" charset="0"/>
                  <a:ea typeface="微软雅黑" panose="020B0503020204020204" charset="-122"/>
                </a:rPr>
                <a:t>Router</a:t>
              </a:r>
              <a:endParaRPr lang="zh-CN" altLang="en-US" sz="800" b="1" dirty="0">
                <a:latin typeface="Century Gothic" panose="020B0502020202020204" pitchFamily="34" charset="0"/>
                <a:ea typeface="微软雅黑" panose="020B0503020204020204" charset="-122"/>
              </a:endParaRPr>
            </a:p>
          </p:txBody>
        </p:sp>
        <p:sp>
          <p:nvSpPr>
            <p:cNvPr id="67" name="圆角矩形 12">
              <a:extLst>
                <a:ext uri="{FF2B5EF4-FFF2-40B4-BE49-F238E27FC236}">
                  <a16:creationId xmlns:a16="http://schemas.microsoft.com/office/drawing/2014/main" id="{0AC335D4-4415-2147-AF8C-E5CFFF91C91B}"/>
                </a:ext>
              </a:extLst>
            </p:cNvPr>
            <p:cNvSpPr/>
            <p:nvPr/>
          </p:nvSpPr>
          <p:spPr>
            <a:xfrm>
              <a:off x="9808631" y="3047695"/>
              <a:ext cx="619125" cy="265430"/>
            </a:xfrm>
            <a:prstGeom prst="roundRect">
              <a:avLst/>
            </a:prstGeom>
            <a:gradFill flip="none" rotWithShape="1">
              <a:gsLst>
                <a:gs pos="0">
                  <a:srgbClr val="0440A4"/>
                </a:gs>
                <a:gs pos="99000">
                  <a:srgbClr val="32B6A1"/>
                </a:gs>
              </a:gsLst>
              <a:lin ang="2700000" scaled="1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rIns="0" rtlCol="0" anchor="ctr"/>
            <a:lstStyle/>
            <a:p>
              <a:pPr algn="ctr"/>
              <a:r>
                <a:rPr lang="en-US" altLang="zh-CN" sz="800" b="1" dirty="0">
                  <a:latin typeface="Century Gothic" panose="020B0502020202020204" pitchFamily="34" charset="0"/>
                  <a:ea typeface="微软雅黑" panose="020B0503020204020204" charset="-122"/>
                </a:rPr>
                <a:t>Optimizer</a:t>
              </a:r>
              <a:endParaRPr lang="zh-CN" altLang="en-US" sz="800" b="1" dirty="0">
                <a:latin typeface="Century Gothic" panose="020B0502020202020204" pitchFamily="34" charset="0"/>
                <a:ea typeface="微软雅黑" panose="020B0503020204020204" charset="-122"/>
              </a:endParaRPr>
            </a:p>
          </p:txBody>
        </p:sp>
        <p:sp>
          <p:nvSpPr>
            <p:cNvPr id="68" name="圆角矩形 14">
              <a:extLst>
                <a:ext uri="{FF2B5EF4-FFF2-40B4-BE49-F238E27FC236}">
                  <a16:creationId xmlns:a16="http://schemas.microsoft.com/office/drawing/2014/main" id="{980C27DE-04B2-D54E-BEDE-8B30053F2977}"/>
                </a:ext>
              </a:extLst>
            </p:cNvPr>
            <p:cNvSpPr/>
            <p:nvPr/>
          </p:nvSpPr>
          <p:spPr>
            <a:xfrm>
              <a:off x="8771215" y="3487920"/>
              <a:ext cx="619125" cy="265430"/>
            </a:xfrm>
            <a:prstGeom prst="roundRect">
              <a:avLst/>
            </a:prstGeom>
            <a:gradFill flip="none" rotWithShape="1">
              <a:gsLst>
                <a:gs pos="0">
                  <a:srgbClr val="0440A4"/>
                </a:gs>
                <a:gs pos="99000">
                  <a:srgbClr val="32B6A1"/>
                </a:gs>
              </a:gsLst>
              <a:lin ang="2700000" scaled="1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rIns="0" rtlCol="0" anchor="ctr"/>
            <a:lstStyle/>
            <a:p>
              <a:pPr algn="ctr"/>
              <a:r>
                <a:rPr lang="en-US" altLang="zh-CN" sz="800" b="1">
                  <a:latin typeface="Century Gothic" panose="020B0502020202020204" pitchFamily="34" charset="0"/>
                  <a:ea typeface="微软雅黑" panose="020B0503020204020204" charset="-122"/>
                </a:rPr>
                <a:t>WIFI</a:t>
              </a:r>
            </a:p>
          </p:txBody>
        </p:sp>
        <p:sp>
          <p:nvSpPr>
            <p:cNvPr id="69" name="圆角矩形 15">
              <a:extLst>
                <a:ext uri="{FF2B5EF4-FFF2-40B4-BE49-F238E27FC236}">
                  <a16:creationId xmlns:a16="http://schemas.microsoft.com/office/drawing/2014/main" id="{EA91B9AB-8B26-D74D-A225-D18A6383B21F}"/>
                </a:ext>
              </a:extLst>
            </p:cNvPr>
            <p:cNvSpPr/>
            <p:nvPr/>
          </p:nvSpPr>
          <p:spPr>
            <a:xfrm>
              <a:off x="9460190" y="3482370"/>
              <a:ext cx="619125" cy="265430"/>
            </a:xfrm>
            <a:prstGeom prst="roundRect">
              <a:avLst/>
            </a:prstGeom>
            <a:gradFill flip="none" rotWithShape="1">
              <a:gsLst>
                <a:gs pos="0">
                  <a:srgbClr val="0440A4"/>
                </a:gs>
                <a:gs pos="99000">
                  <a:srgbClr val="32B6A1"/>
                </a:gs>
              </a:gsLst>
              <a:lin ang="2700000" scaled="1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rIns="0" rtlCol="0" anchor="ctr"/>
            <a:lstStyle/>
            <a:p>
              <a:pPr algn="ctr"/>
              <a:r>
                <a:rPr lang="en-US" altLang="zh-CN" sz="800" b="1" dirty="0">
                  <a:latin typeface="Century Gothic" panose="020B0502020202020204" pitchFamily="34" charset="0"/>
                  <a:ea typeface="微软雅黑" panose="020B0503020204020204" charset="-122"/>
                </a:rPr>
                <a:t>4G</a:t>
              </a:r>
            </a:p>
          </p:txBody>
        </p:sp>
        <p:sp>
          <p:nvSpPr>
            <p:cNvPr id="70" name="圆角矩形 16">
              <a:extLst>
                <a:ext uri="{FF2B5EF4-FFF2-40B4-BE49-F238E27FC236}">
                  <a16:creationId xmlns:a16="http://schemas.microsoft.com/office/drawing/2014/main" id="{8A6F49B3-CB19-FC4C-9DBA-26E78E4ED4DF}"/>
                </a:ext>
              </a:extLst>
            </p:cNvPr>
            <p:cNvSpPr/>
            <p:nvPr/>
          </p:nvSpPr>
          <p:spPr>
            <a:xfrm>
              <a:off x="8775208" y="3883502"/>
              <a:ext cx="619125" cy="265430"/>
            </a:xfrm>
            <a:prstGeom prst="roundRect">
              <a:avLst/>
            </a:prstGeom>
            <a:gradFill flip="none" rotWithShape="1">
              <a:gsLst>
                <a:gs pos="0">
                  <a:srgbClr val="0440A4"/>
                </a:gs>
                <a:gs pos="99000">
                  <a:srgbClr val="32B6A1"/>
                </a:gs>
              </a:gsLst>
              <a:lin ang="2700000" scaled="1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rIns="0" rtlCol="0" anchor="ctr"/>
            <a:lstStyle/>
            <a:p>
              <a:pPr algn="ctr"/>
              <a:r>
                <a:rPr lang="en-US" altLang="zh-CN" sz="800" b="1" dirty="0">
                  <a:latin typeface="Century Gothic" panose="020B0502020202020204" pitchFamily="34" charset="0"/>
                  <a:ea typeface="微软雅黑" panose="020B0503020204020204" charset="-122"/>
                </a:rPr>
                <a:t>Firewall</a:t>
              </a:r>
              <a:endParaRPr lang="zh-CN" altLang="en-US" sz="800" b="1" dirty="0">
                <a:latin typeface="Century Gothic" panose="020B0502020202020204" pitchFamily="34" charset="0"/>
                <a:ea typeface="微软雅黑" panose="020B0503020204020204" charset="-122"/>
              </a:endParaRPr>
            </a:p>
          </p:txBody>
        </p:sp>
        <p:sp>
          <p:nvSpPr>
            <p:cNvPr id="71" name="圆角矩形 17">
              <a:extLst>
                <a:ext uri="{FF2B5EF4-FFF2-40B4-BE49-F238E27FC236}">
                  <a16:creationId xmlns:a16="http://schemas.microsoft.com/office/drawing/2014/main" id="{5CDF3CE9-5298-2740-9841-D8B9FC6EA3FC}"/>
                </a:ext>
              </a:extLst>
            </p:cNvPr>
            <p:cNvSpPr/>
            <p:nvPr/>
          </p:nvSpPr>
          <p:spPr>
            <a:xfrm>
              <a:off x="9460373" y="3882868"/>
              <a:ext cx="619125" cy="265430"/>
            </a:xfrm>
            <a:prstGeom prst="roundRect">
              <a:avLst/>
            </a:prstGeom>
            <a:gradFill flip="none" rotWithShape="1">
              <a:gsLst>
                <a:gs pos="0">
                  <a:srgbClr val="0440A4"/>
                </a:gs>
                <a:gs pos="99000">
                  <a:srgbClr val="32B6A1"/>
                </a:gs>
              </a:gsLst>
              <a:lin ang="2700000" scaled="1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rIns="0" rtlCol="0" anchor="ctr"/>
            <a:lstStyle/>
            <a:p>
              <a:pPr algn="ctr"/>
              <a:r>
                <a:rPr lang="en-US" altLang="zh-CN" sz="800" b="1" dirty="0">
                  <a:latin typeface="Century Gothic" panose="020B0502020202020204" pitchFamily="34" charset="0"/>
                  <a:ea typeface="微软雅黑" panose="020B0503020204020204" charset="-122"/>
                </a:rPr>
                <a:t>SD-WAN</a:t>
              </a:r>
            </a:p>
          </p:txBody>
        </p:sp>
      </p:grpSp>
      <p:grpSp>
        <p:nvGrpSpPr>
          <p:cNvPr id="72" name="组合 71">
            <a:extLst>
              <a:ext uri="{FF2B5EF4-FFF2-40B4-BE49-F238E27FC236}">
                <a16:creationId xmlns:a16="http://schemas.microsoft.com/office/drawing/2014/main" id="{E8C29DA5-6AC0-704B-B048-9B422BDD4065}"/>
              </a:ext>
            </a:extLst>
          </p:cNvPr>
          <p:cNvGrpSpPr/>
          <p:nvPr/>
        </p:nvGrpSpPr>
        <p:grpSpPr>
          <a:xfrm>
            <a:off x="3746064" y="3894588"/>
            <a:ext cx="1125891" cy="414544"/>
            <a:chOff x="7646" y="1666"/>
            <a:chExt cx="2515" cy="926"/>
          </a:xfrm>
        </p:grpSpPr>
        <p:pic>
          <p:nvPicPr>
            <p:cNvPr id="73" name="图片 72">
              <a:extLst>
                <a:ext uri="{FF2B5EF4-FFF2-40B4-BE49-F238E27FC236}">
                  <a16:creationId xmlns:a16="http://schemas.microsoft.com/office/drawing/2014/main" id="{CCBFA433-C805-4E46-8DE7-47F18D818D34}"/>
                </a:ext>
              </a:extLst>
            </p:cNvPr>
            <p:cNvPicPr>
              <a:picLocks noChangeAspect="1"/>
            </p:cNvPicPr>
            <p:nvPr/>
          </p:nvPicPr>
          <p:blipFill>
            <a:blip r:embed="rId9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651" y="1666"/>
              <a:ext cx="2510" cy="926"/>
            </a:xfrm>
            <a:prstGeom prst="rect">
              <a:avLst/>
            </a:prstGeom>
          </p:spPr>
        </p:pic>
        <p:sp>
          <p:nvSpPr>
            <p:cNvPr id="74" name="文本框 73">
              <a:extLst>
                <a:ext uri="{FF2B5EF4-FFF2-40B4-BE49-F238E27FC236}">
                  <a16:creationId xmlns:a16="http://schemas.microsoft.com/office/drawing/2014/main" id="{EFBDB2E7-836F-CD48-B570-510AE4CAE8E4}"/>
                </a:ext>
              </a:extLst>
            </p:cNvPr>
            <p:cNvSpPr txBox="1"/>
            <p:nvPr/>
          </p:nvSpPr>
          <p:spPr>
            <a:xfrm>
              <a:off x="7646" y="2060"/>
              <a:ext cx="1433" cy="516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kumimoji="1" lang="en-US" altLang="zh-CN" sz="900" b="1" dirty="0">
                  <a:solidFill>
                    <a:schemeClr val="bg1"/>
                  </a:solidFill>
                  <a:latin typeface="Century Gothic" panose="020B0502020202020204" pitchFamily="34" charset="0"/>
                  <a:ea typeface="Noto Sans S Chinese" charset="-122"/>
                  <a:cs typeface="Noto Sans S Chinese" charset="-122"/>
                </a:rPr>
                <a:t>SD-WAN</a:t>
              </a:r>
            </a:p>
          </p:txBody>
        </p:sp>
      </p:grpSp>
      <p:sp>
        <p:nvSpPr>
          <p:cNvPr id="76" name="椭圆 75">
            <a:extLst>
              <a:ext uri="{FF2B5EF4-FFF2-40B4-BE49-F238E27FC236}">
                <a16:creationId xmlns:a16="http://schemas.microsoft.com/office/drawing/2014/main" id="{60A85C8F-DF3B-B348-AD1E-15157041A711}"/>
              </a:ext>
            </a:extLst>
          </p:cNvPr>
          <p:cNvSpPr/>
          <p:nvPr/>
        </p:nvSpPr>
        <p:spPr>
          <a:xfrm rot="21147304">
            <a:off x="7496809" y="1973020"/>
            <a:ext cx="140604" cy="140604"/>
          </a:xfrm>
          <a:prstGeom prst="ellipse">
            <a:avLst/>
          </a:prstGeom>
          <a:solidFill>
            <a:srgbClr val="00B0F0"/>
          </a:solidFill>
          <a:ln w="63500">
            <a:solidFill>
              <a:srgbClr val="00B0F0">
                <a:alpha val="55000"/>
              </a:srgb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77" name="椭圆 76">
            <a:extLst>
              <a:ext uri="{FF2B5EF4-FFF2-40B4-BE49-F238E27FC236}">
                <a16:creationId xmlns:a16="http://schemas.microsoft.com/office/drawing/2014/main" id="{678594EC-2FDF-BB48-B74C-58C8BF141CCD}"/>
              </a:ext>
            </a:extLst>
          </p:cNvPr>
          <p:cNvSpPr/>
          <p:nvPr/>
        </p:nvSpPr>
        <p:spPr>
          <a:xfrm rot="21147304">
            <a:off x="7496810" y="2741564"/>
            <a:ext cx="140604" cy="140604"/>
          </a:xfrm>
          <a:prstGeom prst="ellipse">
            <a:avLst/>
          </a:prstGeom>
          <a:solidFill>
            <a:srgbClr val="00B0F0"/>
          </a:solidFill>
          <a:ln w="63500">
            <a:solidFill>
              <a:srgbClr val="00B0F0">
                <a:alpha val="55000"/>
              </a:srgb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82" name="椭圆 81">
            <a:extLst>
              <a:ext uri="{FF2B5EF4-FFF2-40B4-BE49-F238E27FC236}">
                <a16:creationId xmlns:a16="http://schemas.microsoft.com/office/drawing/2014/main" id="{901BC3F3-46BF-CD4C-A765-A8411E33E2A8}"/>
              </a:ext>
            </a:extLst>
          </p:cNvPr>
          <p:cNvSpPr/>
          <p:nvPr/>
        </p:nvSpPr>
        <p:spPr>
          <a:xfrm rot="21147304">
            <a:off x="7496811" y="3633524"/>
            <a:ext cx="140604" cy="140604"/>
          </a:xfrm>
          <a:prstGeom prst="ellipse">
            <a:avLst/>
          </a:prstGeom>
          <a:solidFill>
            <a:srgbClr val="00B0F0"/>
          </a:solidFill>
          <a:ln w="63500">
            <a:solidFill>
              <a:srgbClr val="00B0F0">
                <a:alpha val="55000"/>
              </a:srgb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84" name="椭圆 83">
            <a:extLst>
              <a:ext uri="{FF2B5EF4-FFF2-40B4-BE49-F238E27FC236}">
                <a16:creationId xmlns:a16="http://schemas.microsoft.com/office/drawing/2014/main" id="{9F6F40A9-985C-724F-B623-35617668CE77}"/>
              </a:ext>
            </a:extLst>
          </p:cNvPr>
          <p:cNvSpPr/>
          <p:nvPr/>
        </p:nvSpPr>
        <p:spPr>
          <a:xfrm rot="21147304">
            <a:off x="7496811" y="4604021"/>
            <a:ext cx="140604" cy="140604"/>
          </a:xfrm>
          <a:prstGeom prst="ellipse">
            <a:avLst/>
          </a:prstGeom>
          <a:solidFill>
            <a:srgbClr val="00B0F0"/>
          </a:solidFill>
          <a:ln w="63500">
            <a:solidFill>
              <a:srgbClr val="00B0F0">
                <a:alpha val="55000"/>
              </a:srgb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</p:spTree>
    <p:extLst>
      <p:ext uri="{BB962C8B-B14F-4D97-AF65-F5344CB8AC3E}">
        <p14:creationId xmlns:p14="http://schemas.microsoft.com/office/powerpoint/2010/main" val="902712280"/>
      </p:ext>
    </p:extLst>
  </p:cSld>
  <p:clrMapOvr>
    <a:masterClrMapping/>
  </p:clrMapOvr>
  <p:transition>
    <p:fade/>
  </p:transition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altLang="zh-CN">
                <a:ea typeface="微软雅黑" panose="020B0503020204020204" pitchFamily="34" charset="-122"/>
              </a:rPr>
              <a:t>Sangfor Technologies</a:t>
            </a:r>
            <a:endParaRPr lang="en-US" altLang="zh-CN" dirty="0">
              <a:ea typeface="微软雅黑" panose="020B0503020204020204" pitchFamily="34" charset="-122"/>
            </a:endParaRPr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r>
              <a:rPr lang="en-US" altLang="zh-CN" dirty="0"/>
              <a:t>Page  </a:t>
            </a:r>
            <a:fld id="{6F6B6950-8D1A-4668-8374-25B44628E0DF}" type="slidenum">
              <a:rPr lang="zh-CN" altLang="en-US" smtClean="0"/>
              <a:pPr/>
              <a:t>10</a:t>
            </a:fld>
            <a:endParaRPr lang="zh-CN" altLang="en-US" dirty="0"/>
          </a:p>
        </p:txBody>
      </p:sp>
      <p:pic>
        <p:nvPicPr>
          <p:cNvPr id="11" name="图片 10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004040" y="242315"/>
            <a:ext cx="1813144" cy="595886"/>
          </a:xfrm>
          <a:prstGeom prst="rect">
            <a:avLst/>
          </a:prstGeom>
        </p:spPr>
      </p:pic>
      <p:grpSp>
        <p:nvGrpSpPr>
          <p:cNvPr id="19" name="组合 18"/>
          <p:cNvGrpSpPr/>
          <p:nvPr/>
        </p:nvGrpSpPr>
        <p:grpSpPr>
          <a:xfrm>
            <a:off x="1" y="200326"/>
            <a:ext cx="7408764" cy="523220"/>
            <a:chOff x="1" y="200326"/>
            <a:chExt cx="7408764" cy="523220"/>
          </a:xfrm>
        </p:grpSpPr>
        <p:sp>
          <p:nvSpPr>
            <p:cNvPr id="20" name="矩形 19"/>
            <p:cNvSpPr/>
            <p:nvPr/>
          </p:nvSpPr>
          <p:spPr>
            <a:xfrm>
              <a:off x="1" y="311234"/>
              <a:ext cx="396240" cy="326939"/>
            </a:xfrm>
            <a:prstGeom prst="rect">
              <a:avLst/>
            </a:prstGeom>
            <a:solidFill>
              <a:srgbClr val="34569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bg1"/>
                </a:solidFill>
              </a:endParaRPr>
            </a:p>
          </p:txBody>
        </p:sp>
        <p:sp>
          <p:nvSpPr>
            <p:cNvPr id="21" name="矩形 20"/>
            <p:cNvSpPr/>
            <p:nvPr/>
          </p:nvSpPr>
          <p:spPr>
            <a:xfrm>
              <a:off x="579651" y="200326"/>
              <a:ext cx="6829114" cy="523220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en-US" altLang="zh-CN" sz="2800" b="1" dirty="0">
                  <a:solidFill>
                    <a:schemeClr val="bg1"/>
                  </a:solidFill>
                  <a:latin typeface="Century Gothic" panose="020B0502020202020204" pitchFamily="34" charset="0"/>
                  <a:ea typeface="微软雅黑" charset="-122"/>
                </a:rPr>
                <a:t>Highlight 1: Simple – Deploy in Minutes</a:t>
              </a:r>
            </a:p>
          </p:txBody>
        </p:sp>
        <p:sp>
          <p:nvSpPr>
            <p:cNvPr id="22" name="矩形 21"/>
            <p:cNvSpPr/>
            <p:nvPr/>
          </p:nvSpPr>
          <p:spPr>
            <a:xfrm>
              <a:off x="393853" y="311234"/>
              <a:ext cx="65722" cy="326939"/>
            </a:xfrm>
            <a:prstGeom prst="rect">
              <a:avLst/>
            </a:prstGeom>
            <a:solidFill>
              <a:srgbClr val="00B0F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bg1"/>
                </a:solidFill>
              </a:endParaRPr>
            </a:p>
          </p:txBody>
        </p:sp>
      </p:grpSp>
      <p:sp>
        <p:nvSpPr>
          <p:cNvPr id="67" name="矩形 66">
            <a:extLst>
              <a:ext uri="{FF2B5EF4-FFF2-40B4-BE49-F238E27FC236}">
                <a16:creationId xmlns:a16="http://schemas.microsoft.com/office/drawing/2014/main" id="{4E1F8115-A485-4C11-B2BE-CF96DA56EB33}"/>
              </a:ext>
            </a:extLst>
          </p:cNvPr>
          <p:cNvSpPr/>
          <p:nvPr/>
        </p:nvSpPr>
        <p:spPr>
          <a:xfrm>
            <a:off x="459111" y="2293749"/>
            <a:ext cx="11247120" cy="2402237"/>
          </a:xfrm>
          <a:prstGeom prst="rect">
            <a:avLst/>
          </a:prstGeom>
          <a:noFill/>
          <a:ln w="12700" cmpd="sng">
            <a:solidFill>
              <a:srgbClr val="00B0F0"/>
            </a:solidFill>
            <a:prstDash val="sysDash"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pSp>
        <p:nvGrpSpPr>
          <p:cNvPr id="68" name="组合 67">
            <a:extLst>
              <a:ext uri="{FF2B5EF4-FFF2-40B4-BE49-F238E27FC236}">
                <a16:creationId xmlns:a16="http://schemas.microsoft.com/office/drawing/2014/main" id="{63D2E002-9BBD-4184-BDDB-728FFC87E630}"/>
              </a:ext>
            </a:extLst>
          </p:cNvPr>
          <p:cNvGrpSpPr/>
          <p:nvPr/>
        </p:nvGrpSpPr>
        <p:grpSpPr>
          <a:xfrm>
            <a:off x="686745" y="2638136"/>
            <a:ext cx="10818509" cy="1697438"/>
            <a:chOff x="803910" y="2075815"/>
            <a:chExt cx="10818509" cy="1697438"/>
          </a:xfrm>
        </p:grpSpPr>
        <p:sp>
          <p:nvSpPr>
            <p:cNvPr id="69" name="文本框 61">
              <a:extLst>
                <a:ext uri="{FF2B5EF4-FFF2-40B4-BE49-F238E27FC236}">
                  <a16:creationId xmlns:a16="http://schemas.microsoft.com/office/drawing/2014/main" id="{1F6426BE-A019-4AC5-A3E6-EEBFC7459008}"/>
                </a:ext>
              </a:extLst>
            </p:cNvPr>
            <p:cNvSpPr txBox="1"/>
            <p:nvPr/>
          </p:nvSpPr>
          <p:spPr>
            <a:xfrm>
              <a:off x="2840990" y="2075815"/>
              <a:ext cx="1007745" cy="305435"/>
            </a:xfrm>
            <a:prstGeom prst="rect">
              <a:avLst/>
            </a:prstGeom>
            <a:noFill/>
          </p:spPr>
          <p:txBody>
            <a:bodyPr wrap="square" lIns="91434" tIns="45718" rIns="91434" bIns="45718" rtlCol="0">
              <a:spAutoFit/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r>
                <a:rPr lang="en-US" altLang="zh-CN" sz="1400" b="1" dirty="0">
                  <a:solidFill>
                    <a:srgbClr val="31B7A0"/>
                  </a:solidFill>
                  <a:latin typeface="Century Gothic" panose="020B0502020202020204" pitchFamily="34" charset="0"/>
                  <a:ea typeface="微软雅黑" panose="020B0503020204020204" charset="-122"/>
                  <a:cs typeface="Century Gothic" panose="020B0502020202020204" pitchFamily="34" charset="0"/>
                </a:rPr>
                <a:t>Step</a:t>
              </a:r>
              <a:r>
                <a:rPr lang="zh-CN" altLang="en-US" sz="1400" b="1" dirty="0">
                  <a:solidFill>
                    <a:srgbClr val="31B7A0"/>
                  </a:solidFill>
                  <a:latin typeface="Century Gothic" panose="020B0502020202020204" pitchFamily="34" charset="0"/>
                  <a:ea typeface="微软雅黑" panose="020B0503020204020204" charset="-122"/>
                  <a:cs typeface="Century Gothic" panose="020B0502020202020204" pitchFamily="34" charset="0"/>
                </a:rPr>
                <a:t> </a:t>
              </a:r>
              <a:r>
                <a:rPr lang="en-US" altLang="zh-CN" sz="1400" b="1" dirty="0">
                  <a:solidFill>
                    <a:srgbClr val="31B7A0"/>
                  </a:solidFill>
                  <a:latin typeface="Century Gothic" panose="020B0502020202020204" pitchFamily="34" charset="0"/>
                  <a:ea typeface="微软雅黑" panose="020B0503020204020204" charset="-122"/>
                  <a:cs typeface="Century Gothic" panose="020B0502020202020204" pitchFamily="34" charset="0"/>
                </a:rPr>
                <a:t>1</a:t>
              </a:r>
            </a:p>
          </p:txBody>
        </p:sp>
        <p:sp>
          <p:nvSpPr>
            <p:cNvPr id="74" name="文本框 63">
              <a:extLst>
                <a:ext uri="{FF2B5EF4-FFF2-40B4-BE49-F238E27FC236}">
                  <a16:creationId xmlns:a16="http://schemas.microsoft.com/office/drawing/2014/main" id="{8E2432CD-0ABD-48D7-AAF1-8A12358E76E7}"/>
                </a:ext>
              </a:extLst>
            </p:cNvPr>
            <p:cNvSpPr txBox="1"/>
            <p:nvPr/>
          </p:nvSpPr>
          <p:spPr>
            <a:xfrm>
              <a:off x="5523865" y="2075815"/>
              <a:ext cx="1007745" cy="305435"/>
            </a:xfrm>
            <a:prstGeom prst="rect">
              <a:avLst/>
            </a:prstGeom>
            <a:noFill/>
          </p:spPr>
          <p:txBody>
            <a:bodyPr wrap="square" lIns="91434" tIns="45718" rIns="91434" bIns="45718" rtlCol="0">
              <a:spAutoFit/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r>
                <a:rPr lang="en-US" altLang="zh-CN" sz="1400" b="1" dirty="0">
                  <a:solidFill>
                    <a:srgbClr val="31B7A0"/>
                  </a:solidFill>
                  <a:latin typeface="Century Gothic" panose="020B0502020202020204" pitchFamily="34" charset="0"/>
                  <a:ea typeface="微软雅黑" panose="020B0503020204020204" charset="-122"/>
                  <a:cs typeface="Century Gothic" panose="020B0502020202020204" pitchFamily="34" charset="0"/>
                </a:rPr>
                <a:t>Step</a:t>
              </a:r>
              <a:r>
                <a:rPr lang="zh-CN" altLang="en-US" sz="1400" b="1" dirty="0">
                  <a:solidFill>
                    <a:srgbClr val="31B7A0"/>
                  </a:solidFill>
                  <a:latin typeface="Century Gothic" panose="020B0502020202020204" pitchFamily="34" charset="0"/>
                  <a:ea typeface="微软雅黑" panose="020B0503020204020204" charset="-122"/>
                  <a:cs typeface="Century Gothic" panose="020B0502020202020204" pitchFamily="34" charset="0"/>
                </a:rPr>
                <a:t> </a:t>
              </a:r>
              <a:r>
                <a:rPr lang="zh-CN" altLang="zh-CN" sz="1400" b="1" dirty="0">
                  <a:solidFill>
                    <a:srgbClr val="31B7A0"/>
                  </a:solidFill>
                  <a:latin typeface="Century Gothic" panose="020B0502020202020204" pitchFamily="34" charset="0"/>
                  <a:ea typeface="微软雅黑" panose="020B0503020204020204" charset="-122"/>
                  <a:cs typeface="Century Gothic" panose="020B0502020202020204" pitchFamily="34" charset="0"/>
                </a:rPr>
                <a:t>2</a:t>
              </a:r>
            </a:p>
          </p:txBody>
        </p:sp>
        <p:sp>
          <p:nvSpPr>
            <p:cNvPr id="76" name="文本框 64">
              <a:extLst>
                <a:ext uri="{FF2B5EF4-FFF2-40B4-BE49-F238E27FC236}">
                  <a16:creationId xmlns:a16="http://schemas.microsoft.com/office/drawing/2014/main" id="{038F8652-331C-42A3-823D-889134219B05}"/>
                </a:ext>
              </a:extLst>
            </p:cNvPr>
            <p:cNvSpPr txBox="1"/>
            <p:nvPr/>
          </p:nvSpPr>
          <p:spPr>
            <a:xfrm>
              <a:off x="8012430" y="2075815"/>
              <a:ext cx="1007745" cy="305435"/>
            </a:xfrm>
            <a:prstGeom prst="rect">
              <a:avLst/>
            </a:prstGeom>
            <a:noFill/>
          </p:spPr>
          <p:txBody>
            <a:bodyPr wrap="square" lIns="91434" tIns="45718" rIns="91434" bIns="45718" rtlCol="0">
              <a:spAutoFit/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r>
                <a:rPr lang="en-US" altLang="zh-CN" sz="1400" b="1" dirty="0">
                  <a:solidFill>
                    <a:srgbClr val="31B7A0"/>
                  </a:solidFill>
                  <a:latin typeface="Century Gothic" panose="020B0502020202020204" pitchFamily="34" charset="0"/>
                  <a:ea typeface="微软雅黑" panose="020B0503020204020204" charset="-122"/>
                  <a:cs typeface="Century Gothic" panose="020B0502020202020204" pitchFamily="34" charset="0"/>
                </a:rPr>
                <a:t>Step</a:t>
              </a:r>
              <a:r>
                <a:rPr lang="zh-CN" altLang="en-US" sz="1400" b="1" dirty="0">
                  <a:solidFill>
                    <a:srgbClr val="31B7A0"/>
                  </a:solidFill>
                  <a:latin typeface="Century Gothic" panose="020B0502020202020204" pitchFamily="34" charset="0"/>
                  <a:ea typeface="微软雅黑" panose="020B0503020204020204" charset="-122"/>
                  <a:cs typeface="Century Gothic" panose="020B0502020202020204" pitchFamily="34" charset="0"/>
                </a:rPr>
                <a:t> </a:t>
              </a:r>
              <a:r>
                <a:rPr lang="zh-CN" altLang="zh-CN" sz="1400" b="1" dirty="0">
                  <a:solidFill>
                    <a:srgbClr val="31B7A0"/>
                  </a:solidFill>
                  <a:latin typeface="Century Gothic" panose="020B0502020202020204" pitchFamily="34" charset="0"/>
                  <a:ea typeface="微软雅黑" panose="020B0503020204020204" charset="-122"/>
                  <a:cs typeface="Century Gothic" panose="020B0502020202020204" pitchFamily="34" charset="0"/>
                </a:rPr>
                <a:t>3</a:t>
              </a:r>
            </a:p>
          </p:txBody>
        </p:sp>
        <p:sp>
          <p:nvSpPr>
            <p:cNvPr id="77" name="transportation-truck_75588">
              <a:extLst>
                <a:ext uri="{FF2B5EF4-FFF2-40B4-BE49-F238E27FC236}">
                  <a16:creationId xmlns:a16="http://schemas.microsoft.com/office/drawing/2014/main" id="{8D3CD1C3-8135-4BBD-AA12-36B634161928}"/>
                </a:ext>
              </a:extLst>
            </p:cNvPr>
            <p:cNvSpPr>
              <a:spLocks noChangeAspect="1"/>
            </p:cNvSpPr>
            <p:nvPr/>
          </p:nvSpPr>
          <p:spPr bwMode="auto">
            <a:xfrm>
              <a:off x="803910" y="2607945"/>
              <a:ext cx="934720" cy="567055"/>
            </a:xfrm>
            <a:custGeom>
              <a:avLst/>
              <a:gdLst>
                <a:gd name="connsiteX0" fmla="*/ 499181 w 607004"/>
                <a:gd name="connsiteY0" fmla="*/ 271394 h 368351"/>
                <a:gd name="connsiteX1" fmla="*/ 510052 w 607004"/>
                <a:gd name="connsiteY1" fmla="*/ 282242 h 368351"/>
                <a:gd name="connsiteX2" fmla="*/ 499181 w 607004"/>
                <a:gd name="connsiteY2" fmla="*/ 292988 h 368351"/>
                <a:gd name="connsiteX3" fmla="*/ 488817 w 607004"/>
                <a:gd name="connsiteY3" fmla="*/ 303431 h 368351"/>
                <a:gd name="connsiteX4" fmla="*/ 499181 w 607004"/>
                <a:gd name="connsiteY4" fmla="*/ 313873 h 368351"/>
                <a:gd name="connsiteX5" fmla="*/ 509646 w 607004"/>
                <a:gd name="connsiteY5" fmla="*/ 303431 h 368351"/>
                <a:gd name="connsiteX6" fmla="*/ 520416 w 607004"/>
                <a:gd name="connsiteY6" fmla="*/ 292583 h 368351"/>
                <a:gd name="connsiteX7" fmla="*/ 531288 w 607004"/>
                <a:gd name="connsiteY7" fmla="*/ 303431 h 368351"/>
                <a:gd name="connsiteX8" fmla="*/ 499181 w 607004"/>
                <a:gd name="connsiteY8" fmla="*/ 335467 h 368351"/>
                <a:gd name="connsiteX9" fmla="*/ 467073 w 607004"/>
                <a:gd name="connsiteY9" fmla="*/ 303431 h 368351"/>
                <a:gd name="connsiteX10" fmla="*/ 499181 w 607004"/>
                <a:gd name="connsiteY10" fmla="*/ 271394 h 368351"/>
                <a:gd name="connsiteX11" fmla="*/ 108460 w 607004"/>
                <a:gd name="connsiteY11" fmla="*/ 271394 h 368351"/>
                <a:gd name="connsiteX12" fmla="*/ 119331 w 607004"/>
                <a:gd name="connsiteY12" fmla="*/ 282242 h 368351"/>
                <a:gd name="connsiteX13" fmla="*/ 108460 w 607004"/>
                <a:gd name="connsiteY13" fmla="*/ 292988 h 368351"/>
                <a:gd name="connsiteX14" fmla="*/ 98096 w 607004"/>
                <a:gd name="connsiteY14" fmla="*/ 303431 h 368351"/>
                <a:gd name="connsiteX15" fmla="*/ 108460 w 607004"/>
                <a:gd name="connsiteY15" fmla="*/ 313873 h 368351"/>
                <a:gd name="connsiteX16" fmla="*/ 118925 w 607004"/>
                <a:gd name="connsiteY16" fmla="*/ 303431 h 368351"/>
                <a:gd name="connsiteX17" fmla="*/ 129695 w 607004"/>
                <a:gd name="connsiteY17" fmla="*/ 292583 h 368351"/>
                <a:gd name="connsiteX18" fmla="*/ 140567 w 607004"/>
                <a:gd name="connsiteY18" fmla="*/ 303431 h 368351"/>
                <a:gd name="connsiteX19" fmla="*/ 108460 w 607004"/>
                <a:gd name="connsiteY19" fmla="*/ 335467 h 368351"/>
                <a:gd name="connsiteX20" fmla="*/ 76352 w 607004"/>
                <a:gd name="connsiteY20" fmla="*/ 303431 h 368351"/>
                <a:gd name="connsiteX21" fmla="*/ 108460 w 607004"/>
                <a:gd name="connsiteY21" fmla="*/ 271394 h 368351"/>
                <a:gd name="connsiteX22" fmla="*/ 499180 w 607004"/>
                <a:gd name="connsiteY22" fmla="*/ 260108 h 368351"/>
                <a:gd name="connsiteX23" fmla="*/ 455787 w 607004"/>
                <a:gd name="connsiteY23" fmla="*/ 303426 h 368351"/>
                <a:gd name="connsiteX24" fmla="*/ 499180 w 607004"/>
                <a:gd name="connsiteY24" fmla="*/ 346743 h 368351"/>
                <a:gd name="connsiteX25" fmla="*/ 542574 w 607004"/>
                <a:gd name="connsiteY25" fmla="*/ 303426 h 368351"/>
                <a:gd name="connsiteX26" fmla="*/ 499180 w 607004"/>
                <a:gd name="connsiteY26" fmla="*/ 260108 h 368351"/>
                <a:gd name="connsiteX27" fmla="*/ 108434 w 607004"/>
                <a:gd name="connsiteY27" fmla="*/ 260108 h 368351"/>
                <a:gd name="connsiteX28" fmla="*/ 65040 w 607004"/>
                <a:gd name="connsiteY28" fmla="*/ 303426 h 368351"/>
                <a:gd name="connsiteX29" fmla="*/ 108434 w 607004"/>
                <a:gd name="connsiteY29" fmla="*/ 346743 h 368351"/>
                <a:gd name="connsiteX30" fmla="*/ 151827 w 607004"/>
                <a:gd name="connsiteY30" fmla="*/ 303426 h 368351"/>
                <a:gd name="connsiteX31" fmla="*/ 108434 w 607004"/>
                <a:gd name="connsiteY31" fmla="*/ 260108 h 368351"/>
                <a:gd name="connsiteX32" fmla="*/ 575094 w 607004"/>
                <a:gd name="connsiteY32" fmla="*/ 184835 h 368351"/>
                <a:gd name="connsiteX33" fmla="*/ 564220 w 607004"/>
                <a:gd name="connsiteY33" fmla="*/ 195690 h 368351"/>
                <a:gd name="connsiteX34" fmla="*/ 564220 w 607004"/>
                <a:gd name="connsiteY34" fmla="*/ 206139 h 368351"/>
                <a:gd name="connsiteX35" fmla="*/ 585358 w 607004"/>
                <a:gd name="connsiteY35" fmla="*/ 206139 h 368351"/>
                <a:gd name="connsiteX36" fmla="*/ 585358 w 607004"/>
                <a:gd name="connsiteY36" fmla="*/ 184835 h 368351"/>
                <a:gd name="connsiteX37" fmla="*/ 466051 w 607004"/>
                <a:gd name="connsiteY37" fmla="*/ 97084 h 368351"/>
                <a:gd name="connsiteX38" fmla="*/ 466051 w 607004"/>
                <a:gd name="connsiteY38" fmla="*/ 140402 h 368351"/>
                <a:gd name="connsiteX39" fmla="*/ 477026 w 607004"/>
                <a:gd name="connsiteY39" fmla="*/ 151459 h 368351"/>
                <a:gd name="connsiteX40" fmla="*/ 479262 w 607004"/>
                <a:gd name="connsiteY40" fmla="*/ 151662 h 368351"/>
                <a:gd name="connsiteX41" fmla="*/ 578854 w 607004"/>
                <a:gd name="connsiteY41" fmla="*/ 151662 h 368351"/>
                <a:gd name="connsiteX42" fmla="*/ 546537 w 607004"/>
                <a:gd name="connsiteY42" fmla="*/ 97084 h 368351"/>
                <a:gd name="connsiteX43" fmla="*/ 423470 w 607004"/>
                <a:gd name="connsiteY43" fmla="*/ 65230 h 368351"/>
                <a:gd name="connsiteX44" fmla="*/ 423470 w 607004"/>
                <a:gd name="connsiteY44" fmla="*/ 292571 h 368351"/>
                <a:gd name="connsiteX45" fmla="*/ 435055 w 607004"/>
                <a:gd name="connsiteY45" fmla="*/ 292571 h 368351"/>
                <a:gd name="connsiteX46" fmla="*/ 499180 w 607004"/>
                <a:gd name="connsiteY46" fmla="*/ 238500 h 368351"/>
                <a:gd name="connsiteX47" fmla="*/ 563305 w 607004"/>
                <a:gd name="connsiteY47" fmla="*/ 292571 h 368351"/>
                <a:gd name="connsiteX48" fmla="*/ 585358 w 607004"/>
                <a:gd name="connsiteY48" fmla="*/ 292571 h 368351"/>
                <a:gd name="connsiteX49" fmla="*/ 585358 w 607004"/>
                <a:gd name="connsiteY49" fmla="*/ 227848 h 368351"/>
                <a:gd name="connsiteX50" fmla="*/ 553448 w 607004"/>
                <a:gd name="connsiteY50" fmla="*/ 227848 h 368351"/>
                <a:gd name="connsiteX51" fmla="*/ 542574 w 607004"/>
                <a:gd name="connsiteY51" fmla="*/ 216993 h 368351"/>
                <a:gd name="connsiteX52" fmla="*/ 542574 w 607004"/>
                <a:gd name="connsiteY52" fmla="*/ 195690 h 368351"/>
                <a:gd name="connsiteX53" fmla="*/ 551517 w 607004"/>
                <a:gd name="connsiteY53" fmla="*/ 173270 h 368351"/>
                <a:gd name="connsiteX54" fmla="*/ 477026 w 607004"/>
                <a:gd name="connsiteY54" fmla="*/ 173270 h 368351"/>
                <a:gd name="connsiteX55" fmla="*/ 474384 w 607004"/>
                <a:gd name="connsiteY55" fmla="*/ 172966 h 368351"/>
                <a:gd name="connsiteX56" fmla="*/ 444303 w 607004"/>
                <a:gd name="connsiteY56" fmla="*/ 140402 h 368351"/>
                <a:gd name="connsiteX57" fmla="*/ 444303 w 607004"/>
                <a:gd name="connsiteY57" fmla="*/ 86229 h 368351"/>
                <a:gd name="connsiteX58" fmla="*/ 455177 w 607004"/>
                <a:gd name="connsiteY58" fmla="*/ 75375 h 368351"/>
                <a:gd name="connsiteX59" fmla="*/ 530887 w 607004"/>
                <a:gd name="connsiteY59" fmla="*/ 75375 h 368351"/>
                <a:gd name="connsiteX60" fmla="*/ 500806 w 607004"/>
                <a:gd name="connsiteY60" fmla="*/ 65230 h 368351"/>
                <a:gd name="connsiteX61" fmla="*/ 54693 w 607004"/>
                <a:gd name="connsiteY61" fmla="*/ 43609 h 368351"/>
                <a:gd name="connsiteX62" fmla="*/ 368770 w 607004"/>
                <a:gd name="connsiteY62" fmla="*/ 43609 h 368351"/>
                <a:gd name="connsiteX63" fmla="*/ 379642 w 607004"/>
                <a:gd name="connsiteY63" fmla="*/ 54456 h 368351"/>
                <a:gd name="connsiteX64" fmla="*/ 368770 w 607004"/>
                <a:gd name="connsiteY64" fmla="*/ 65202 h 368351"/>
                <a:gd name="connsiteX65" fmla="*/ 54693 w 607004"/>
                <a:gd name="connsiteY65" fmla="*/ 65202 h 368351"/>
                <a:gd name="connsiteX66" fmla="*/ 43821 w 607004"/>
                <a:gd name="connsiteY66" fmla="*/ 54456 h 368351"/>
                <a:gd name="connsiteX67" fmla="*/ 54693 w 607004"/>
                <a:gd name="connsiteY67" fmla="*/ 43609 h 368351"/>
                <a:gd name="connsiteX68" fmla="*/ 21646 w 607004"/>
                <a:gd name="connsiteY68" fmla="*/ 21608 h 368351"/>
                <a:gd name="connsiteX69" fmla="*/ 21646 w 607004"/>
                <a:gd name="connsiteY69" fmla="*/ 292571 h 368351"/>
                <a:gd name="connsiteX70" fmla="*/ 44308 w 607004"/>
                <a:gd name="connsiteY70" fmla="*/ 292571 h 368351"/>
                <a:gd name="connsiteX71" fmla="*/ 108434 w 607004"/>
                <a:gd name="connsiteY71" fmla="*/ 238500 h 368351"/>
                <a:gd name="connsiteX72" fmla="*/ 172559 w 607004"/>
                <a:gd name="connsiteY72" fmla="*/ 292571 h 368351"/>
                <a:gd name="connsiteX73" fmla="*/ 401722 w 607004"/>
                <a:gd name="connsiteY73" fmla="*/ 292571 h 368351"/>
                <a:gd name="connsiteX74" fmla="*/ 401722 w 607004"/>
                <a:gd name="connsiteY74" fmla="*/ 21608 h 368351"/>
                <a:gd name="connsiteX75" fmla="*/ 21646 w 607004"/>
                <a:gd name="connsiteY75" fmla="*/ 0 h 368351"/>
                <a:gd name="connsiteX76" fmla="*/ 401722 w 607004"/>
                <a:gd name="connsiteY76" fmla="*/ 0 h 368351"/>
                <a:gd name="connsiteX77" fmla="*/ 423470 w 607004"/>
                <a:gd name="connsiteY77" fmla="*/ 21608 h 368351"/>
                <a:gd name="connsiteX78" fmla="*/ 423470 w 607004"/>
                <a:gd name="connsiteY78" fmla="*/ 43622 h 368351"/>
                <a:gd name="connsiteX79" fmla="*/ 506599 w 607004"/>
                <a:gd name="connsiteY79" fmla="*/ 43622 h 368351"/>
                <a:gd name="connsiteX80" fmla="*/ 509343 w 607004"/>
                <a:gd name="connsiteY80" fmla="*/ 44028 h 368351"/>
                <a:gd name="connsiteX81" fmla="*/ 564017 w 607004"/>
                <a:gd name="connsiteY81" fmla="*/ 83896 h 368351"/>
                <a:gd name="connsiteX82" fmla="*/ 605581 w 607004"/>
                <a:gd name="connsiteY82" fmla="*/ 154198 h 368351"/>
                <a:gd name="connsiteX83" fmla="*/ 607004 w 607004"/>
                <a:gd name="connsiteY83" fmla="*/ 159676 h 368351"/>
                <a:gd name="connsiteX84" fmla="*/ 607004 w 607004"/>
                <a:gd name="connsiteY84" fmla="*/ 303426 h 368351"/>
                <a:gd name="connsiteX85" fmla="*/ 596232 w 607004"/>
                <a:gd name="connsiteY85" fmla="*/ 314280 h 368351"/>
                <a:gd name="connsiteX86" fmla="*/ 563305 w 607004"/>
                <a:gd name="connsiteY86" fmla="*/ 314280 h 368351"/>
                <a:gd name="connsiteX87" fmla="*/ 499180 w 607004"/>
                <a:gd name="connsiteY87" fmla="*/ 368351 h 368351"/>
                <a:gd name="connsiteX88" fmla="*/ 435055 w 607004"/>
                <a:gd name="connsiteY88" fmla="*/ 314280 h 368351"/>
                <a:gd name="connsiteX89" fmla="*/ 172559 w 607004"/>
                <a:gd name="connsiteY89" fmla="*/ 314280 h 368351"/>
                <a:gd name="connsiteX90" fmla="*/ 108434 w 607004"/>
                <a:gd name="connsiteY90" fmla="*/ 368351 h 368351"/>
                <a:gd name="connsiteX91" fmla="*/ 44308 w 607004"/>
                <a:gd name="connsiteY91" fmla="*/ 314280 h 368351"/>
                <a:gd name="connsiteX92" fmla="*/ 21646 w 607004"/>
                <a:gd name="connsiteY92" fmla="*/ 314280 h 368351"/>
                <a:gd name="connsiteX93" fmla="*/ 0 w 607004"/>
                <a:gd name="connsiteY93" fmla="*/ 292571 h 368351"/>
                <a:gd name="connsiteX94" fmla="*/ 0 w 607004"/>
                <a:gd name="connsiteY94" fmla="*/ 21608 h 368351"/>
                <a:gd name="connsiteX95" fmla="*/ 21646 w 607004"/>
                <a:gd name="connsiteY95" fmla="*/ 0 h 36835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  <a:cxn ang="0">
                  <a:pos x="connsiteX90" y="connsiteY90"/>
                </a:cxn>
                <a:cxn ang="0">
                  <a:pos x="connsiteX91" y="connsiteY91"/>
                </a:cxn>
                <a:cxn ang="0">
                  <a:pos x="connsiteX92" y="connsiteY92"/>
                </a:cxn>
                <a:cxn ang="0">
                  <a:pos x="connsiteX93" y="connsiteY93"/>
                </a:cxn>
                <a:cxn ang="0">
                  <a:pos x="connsiteX94" y="connsiteY94"/>
                </a:cxn>
                <a:cxn ang="0">
                  <a:pos x="connsiteX95" y="connsiteY95"/>
                </a:cxn>
              </a:cxnLst>
              <a:rect l="l" t="t" r="r" b="b"/>
              <a:pathLst>
                <a:path w="607004" h="368351">
                  <a:moveTo>
                    <a:pt x="499181" y="271394"/>
                  </a:moveTo>
                  <a:cubicBezTo>
                    <a:pt x="505175" y="271394"/>
                    <a:pt x="510052" y="276260"/>
                    <a:pt x="510052" y="282242"/>
                  </a:cubicBezTo>
                  <a:cubicBezTo>
                    <a:pt x="510052" y="288223"/>
                    <a:pt x="505175" y="292988"/>
                    <a:pt x="499181" y="292988"/>
                  </a:cubicBezTo>
                  <a:cubicBezTo>
                    <a:pt x="493491" y="292988"/>
                    <a:pt x="488817" y="297652"/>
                    <a:pt x="488817" y="303431"/>
                  </a:cubicBezTo>
                  <a:cubicBezTo>
                    <a:pt x="488817" y="309209"/>
                    <a:pt x="493491" y="313873"/>
                    <a:pt x="499181" y="313873"/>
                  </a:cubicBezTo>
                  <a:cubicBezTo>
                    <a:pt x="504972" y="313873"/>
                    <a:pt x="509646" y="309209"/>
                    <a:pt x="509646" y="303431"/>
                  </a:cubicBezTo>
                  <a:cubicBezTo>
                    <a:pt x="509646" y="297449"/>
                    <a:pt x="514421" y="292583"/>
                    <a:pt x="520416" y="292583"/>
                  </a:cubicBezTo>
                  <a:cubicBezTo>
                    <a:pt x="526411" y="292583"/>
                    <a:pt x="531288" y="297449"/>
                    <a:pt x="531288" y="303431"/>
                  </a:cubicBezTo>
                  <a:cubicBezTo>
                    <a:pt x="531288" y="321071"/>
                    <a:pt x="516860" y="335467"/>
                    <a:pt x="499181" y="335467"/>
                  </a:cubicBezTo>
                  <a:cubicBezTo>
                    <a:pt x="481501" y="335467"/>
                    <a:pt x="467073" y="321071"/>
                    <a:pt x="467073" y="303431"/>
                  </a:cubicBezTo>
                  <a:cubicBezTo>
                    <a:pt x="467073" y="285790"/>
                    <a:pt x="481501" y="271394"/>
                    <a:pt x="499181" y="271394"/>
                  </a:cubicBezTo>
                  <a:close/>
                  <a:moveTo>
                    <a:pt x="108460" y="271394"/>
                  </a:moveTo>
                  <a:cubicBezTo>
                    <a:pt x="114454" y="271394"/>
                    <a:pt x="119331" y="276260"/>
                    <a:pt x="119331" y="282242"/>
                  </a:cubicBezTo>
                  <a:cubicBezTo>
                    <a:pt x="119331" y="288223"/>
                    <a:pt x="114454" y="292988"/>
                    <a:pt x="108460" y="292988"/>
                  </a:cubicBezTo>
                  <a:cubicBezTo>
                    <a:pt x="102770" y="292988"/>
                    <a:pt x="98096" y="297652"/>
                    <a:pt x="98096" y="303431"/>
                  </a:cubicBezTo>
                  <a:cubicBezTo>
                    <a:pt x="98096" y="309209"/>
                    <a:pt x="102770" y="313873"/>
                    <a:pt x="108460" y="313873"/>
                  </a:cubicBezTo>
                  <a:cubicBezTo>
                    <a:pt x="114251" y="313873"/>
                    <a:pt x="118925" y="309209"/>
                    <a:pt x="118925" y="303431"/>
                  </a:cubicBezTo>
                  <a:cubicBezTo>
                    <a:pt x="118925" y="297449"/>
                    <a:pt x="123700" y="292583"/>
                    <a:pt x="129695" y="292583"/>
                  </a:cubicBezTo>
                  <a:cubicBezTo>
                    <a:pt x="135690" y="292583"/>
                    <a:pt x="140567" y="297449"/>
                    <a:pt x="140567" y="303431"/>
                  </a:cubicBezTo>
                  <a:cubicBezTo>
                    <a:pt x="140567" y="321071"/>
                    <a:pt x="126139" y="335467"/>
                    <a:pt x="108460" y="335467"/>
                  </a:cubicBezTo>
                  <a:cubicBezTo>
                    <a:pt x="90780" y="335467"/>
                    <a:pt x="76352" y="321071"/>
                    <a:pt x="76352" y="303431"/>
                  </a:cubicBezTo>
                  <a:cubicBezTo>
                    <a:pt x="76352" y="285790"/>
                    <a:pt x="90780" y="271394"/>
                    <a:pt x="108460" y="271394"/>
                  </a:cubicBezTo>
                  <a:close/>
                  <a:moveTo>
                    <a:pt x="499180" y="260108"/>
                  </a:moveTo>
                  <a:cubicBezTo>
                    <a:pt x="475298" y="260108"/>
                    <a:pt x="455787" y="279586"/>
                    <a:pt x="455787" y="303426"/>
                  </a:cubicBezTo>
                  <a:cubicBezTo>
                    <a:pt x="455787" y="327265"/>
                    <a:pt x="475298" y="346743"/>
                    <a:pt x="499180" y="346743"/>
                  </a:cubicBezTo>
                  <a:cubicBezTo>
                    <a:pt x="523062" y="346743"/>
                    <a:pt x="542574" y="327265"/>
                    <a:pt x="542574" y="303426"/>
                  </a:cubicBezTo>
                  <a:cubicBezTo>
                    <a:pt x="542574" y="279586"/>
                    <a:pt x="523062" y="260108"/>
                    <a:pt x="499180" y="260108"/>
                  </a:cubicBezTo>
                  <a:close/>
                  <a:moveTo>
                    <a:pt x="108434" y="260108"/>
                  </a:moveTo>
                  <a:cubicBezTo>
                    <a:pt x="84552" y="260108"/>
                    <a:pt x="65040" y="279586"/>
                    <a:pt x="65040" y="303426"/>
                  </a:cubicBezTo>
                  <a:cubicBezTo>
                    <a:pt x="65040" y="327265"/>
                    <a:pt x="84552" y="346743"/>
                    <a:pt x="108434" y="346743"/>
                  </a:cubicBezTo>
                  <a:cubicBezTo>
                    <a:pt x="132417" y="346743"/>
                    <a:pt x="151827" y="327265"/>
                    <a:pt x="151827" y="303426"/>
                  </a:cubicBezTo>
                  <a:cubicBezTo>
                    <a:pt x="151827" y="279586"/>
                    <a:pt x="132417" y="260108"/>
                    <a:pt x="108434" y="260108"/>
                  </a:cubicBezTo>
                  <a:close/>
                  <a:moveTo>
                    <a:pt x="575094" y="184835"/>
                  </a:moveTo>
                  <a:cubicBezTo>
                    <a:pt x="569098" y="184835"/>
                    <a:pt x="564220" y="189704"/>
                    <a:pt x="564220" y="195690"/>
                  </a:cubicBezTo>
                  <a:lnTo>
                    <a:pt x="564220" y="206139"/>
                  </a:lnTo>
                  <a:lnTo>
                    <a:pt x="585358" y="206139"/>
                  </a:lnTo>
                  <a:lnTo>
                    <a:pt x="585358" y="184835"/>
                  </a:lnTo>
                  <a:close/>
                  <a:moveTo>
                    <a:pt x="466051" y="97084"/>
                  </a:moveTo>
                  <a:lnTo>
                    <a:pt x="466051" y="140402"/>
                  </a:lnTo>
                  <a:cubicBezTo>
                    <a:pt x="466051" y="146488"/>
                    <a:pt x="470929" y="151459"/>
                    <a:pt x="477026" y="151459"/>
                  </a:cubicBezTo>
                  <a:cubicBezTo>
                    <a:pt x="477839" y="151459"/>
                    <a:pt x="478550" y="151561"/>
                    <a:pt x="479262" y="151662"/>
                  </a:cubicBezTo>
                  <a:lnTo>
                    <a:pt x="578854" y="151662"/>
                  </a:lnTo>
                  <a:lnTo>
                    <a:pt x="546537" y="97084"/>
                  </a:lnTo>
                  <a:close/>
                  <a:moveTo>
                    <a:pt x="423470" y="65230"/>
                  </a:moveTo>
                  <a:lnTo>
                    <a:pt x="423470" y="292571"/>
                  </a:lnTo>
                  <a:lnTo>
                    <a:pt x="435055" y="292571"/>
                  </a:lnTo>
                  <a:cubicBezTo>
                    <a:pt x="440238" y="261934"/>
                    <a:pt x="466965" y="238500"/>
                    <a:pt x="499180" y="238500"/>
                  </a:cubicBezTo>
                  <a:cubicBezTo>
                    <a:pt x="531395" y="238500"/>
                    <a:pt x="558123" y="261934"/>
                    <a:pt x="563305" y="292571"/>
                  </a:cubicBezTo>
                  <a:lnTo>
                    <a:pt x="585358" y="292571"/>
                  </a:lnTo>
                  <a:lnTo>
                    <a:pt x="585358" y="227848"/>
                  </a:lnTo>
                  <a:lnTo>
                    <a:pt x="553448" y="227848"/>
                  </a:lnTo>
                  <a:cubicBezTo>
                    <a:pt x="547452" y="227848"/>
                    <a:pt x="542574" y="222979"/>
                    <a:pt x="542574" y="216993"/>
                  </a:cubicBezTo>
                  <a:lnTo>
                    <a:pt x="542574" y="195690"/>
                  </a:lnTo>
                  <a:cubicBezTo>
                    <a:pt x="542574" y="187067"/>
                    <a:pt x="546029" y="179154"/>
                    <a:pt x="551517" y="173270"/>
                  </a:cubicBezTo>
                  <a:lnTo>
                    <a:pt x="477026" y="173270"/>
                  </a:lnTo>
                  <a:cubicBezTo>
                    <a:pt x="476111" y="173270"/>
                    <a:pt x="475197" y="173169"/>
                    <a:pt x="474384" y="172966"/>
                  </a:cubicBezTo>
                  <a:cubicBezTo>
                    <a:pt x="457616" y="171647"/>
                    <a:pt x="444303" y="157546"/>
                    <a:pt x="444303" y="140402"/>
                  </a:cubicBezTo>
                  <a:lnTo>
                    <a:pt x="444303" y="86229"/>
                  </a:lnTo>
                  <a:cubicBezTo>
                    <a:pt x="444303" y="80244"/>
                    <a:pt x="449181" y="75375"/>
                    <a:pt x="455177" y="75375"/>
                  </a:cubicBezTo>
                  <a:lnTo>
                    <a:pt x="530887" y="75375"/>
                  </a:lnTo>
                  <a:cubicBezTo>
                    <a:pt x="523265" y="68172"/>
                    <a:pt x="514627" y="65230"/>
                    <a:pt x="500806" y="65230"/>
                  </a:cubicBezTo>
                  <a:close/>
                  <a:moveTo>
                    <a:pt x="54693" y="43609"/>
                  </a:moveTo>
                  <a:lnTo>
                    <a:pt x="368770" y="43609"/>
                  </a:lnTo>
                  <a:cubicBezTo>
                    <a:pt x="374765" y="43609"/>
                    <a:pt x="379642" y="48475"/>
                    <a:pt x="379642" y="54456"/>
                  </a:cubicBezTo>
                  <a:cubicBezTo>
                    <a:pt x="379642" y="60437"/>
                    <a:pt x="374765" y="65202"/>
                    <a:pt x="368770" y="65202"/>
                  </a:cubicBezTo>
                  <a:lnTo>
                    <a:pt x="54693" y="65202"/>
                  </a:lnTo>
                  <a:cubicBezTo>
                    <a:pt x="48698" y="65202"/>
                    <a:pt x="43821" y="60437"/>
                    <a:pt x="43821" y="54456"/>
                  </a:cubicBezTo>
                  <a:cubicBezTo>
                    <a:pt x="43821" y="48475"/>
                    <a:pt x="48698" y="43609"/>
                    <a:pt x="54693" y="43609"/>
                  </a:cubicBezTo>
                  <a:close/>
                  <a:moveTo>
                    <a:pt x="21646" y="21608"/>
                  </a:moveTo>
                  <a:lnTo>
                    <a:pt x="21646" y="292571"/>
                  </a:lnTo>
                  <a:lnTo>
                    <a:pt x="44308" y="292571"/>
                  </a:lnTo>
                  <a:cubicBezTo>
                    <a:pt x="49491" y="261934"/>
                    <a:pt x="76219" y="238500"/>
                    <a:pt x="108434" y="238500"/>
                  </a:cubicBezTo>
                  <a:cubicBezTo>
                    <a:pt x="140649" y="238500"/>
                    <a:pt x="167376" y="261934"/>
                    <a:pt x="172559" y="292571"/>
                  </a:cubicBezTo>
                  <a:lnTo>
                    <a:pt x="401722" y="292571"/>
                  </a:lnTo>
                  <a:lnTo>
                    <a:pt x="401722" y="21608"/>
                  </a:lnTo>
                  <a:close/>
                  <a:moveTo>
                    <a:pt x="21646" y="0"/>
                  </a:moveTo>
                  <a:lnTo>
                    <a:pt x="401722" y="0"/>
                  </a:lnTo>
                  <a:cubicBezTo>
                    <a:pt x="413714" y="0"/>
                    <a:pt x="423470" y="9739"/>
                    <a:pt x="423470" y="21608"/>
                  </a:cubicBezTo>
                  <a:lnTo>
                    <a:pt x="423470" y="43622"/>
                  </a:lnTo>
                  <a:lnTo>
                    <a:pt x="506599" y="43622"/>
                  </a:lnTo>
                  <a:cubicBezTo>
                    <a:pt x="507513" y="43622"/>
                    <a:pt x="508428" y="43723"/>
                    <a:pt x="509343" y="44028"/>
                  </a:cubicBezTo>
                  <a:cubicBezTo>
                    <a:pt x="536273" y="46361"/>
                    <a:pt x="549688" y="60158"/>
                    <a:pt x="564017" y="83896"/>
                  </a:cubicBezTo>
                  <a:lnTo>
                    <a:pt x="605581" y="154198"/>
                  </a:lnTo>
                  <a:cubicBezTo>
                    <a:pt x="606496" y="155923"/>
                    <a:pt x="607004" y="157749"/>
                    <a:pt x="607004" y="159676"/>
                  </a:cubicBezTo>
                  <a:lnTo>
                    <a:pt x="607004" y="303426"/>
                  </a:lnTo>
                  <a:cubicBezTo>
                    <a:pt x="607004" y="309411"/>
                    <a:pt x="602228" y="314280"/>
                    <a:pt x="596232" y="314280"/>
                  </a:cubicBezTo>
                  <a:lnTo>
                    <a:pt x="563305" y="314280"/>
                  </a:lnTo>
                  <a:cubicBezTo>
                    <a:pt x="558123" y="344917"/>
                    <a:pt x="531395" y="368351"/>
                    <a:pt x="499180" y="368351"/>
                  </a:cubicBezTo>
                  <a:cubicBezTo>
                    <a:pt x="466965" y="368351"/>
                    <a:pt x="440238" y="344917"/>
                    <a:pt x="435055" y="314280"/>
                  </a:cubicBezTo>
                  <a:lnTo>
                    <a:pt x="172559" y="314280"/>
                  </a:lnTo>
                  <a:cubicBezTo>
                    <a:pt x="167376" y="344917"/>
                    <a:pt x="140649" y="368351"/>
                    <a:pt x="108434" y="368351"/>
                  </a:cubicBezTo>
                  <a:cubicBezTo>
                    <a:pt x="76219" y="368351"/>
                    <a:pt x="49491" y="344917"/>
                    <a:pt x="44308" y="314280"/>
                  </a:cubicBezTo>
                  <a:lnTo>
                    <a:pt x="21646" y="314280"/>
                  </a:lnTo>
                  <a:cubicBezTo>
                    <a:pt x="9756" y="314280"/>
                    <a:pt x="0" y="304541"/>
                    <a:pt x="0" y="292571"/>
                  </a:cubicBezTo>
                  <a:lnTo>
                    <a:pt x="0" y="21608"/>
                  </a:lnTo>
                  <a:cubicBezTo>
                    <a:pt x="0" y="9739"/>
                    <a:pt x="9756" y="0"/>
                    <a:pt x="21646" y="0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/>
            <a:lstStyle/>
            <a:p>
              <a:endParaRPr lang="zh-CN" altLang="en-US"/>
            </a:p>
          </p:txBody>
        </p:sp>
        <p:cxnSp>
          <p:nvCxnSpPr>
            <p:cNvPr id="78" name="MH_Other_2">
              <a:extLst>
                <a:ext uri="{FF2B5EF4-FFF2-40B4-BE49-F238E27FC236}">
                  <a16:creationId xmlns:a16="http://schemas.microsoft.com/office/drawing/2014/main" id="{0D2FCBF7-3CA0-408D-98DE-17E1343372DB}"/>
                </a:ext>
              </a:extLst>
            </p:cNvPr>
            <p:cNvCxnSpPr/>
            <p:nvPr/>
          </p:nvCxnSpPr>
          <p:spPr>
            <a:xfrm flipV="1">
              <a:off x="803910" y="3376098"/>
              <a:ext cx="10737215" cy="9723"/>
            </a:xfrm>
            <a:prstGeom prst="line">
              <a:avLst/>
            </a:prstGeom>
            <a:ln w="15875"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79" name="MH_Other_7">
              <a:extLst>
                <a:ext uri="{FF2B5EF4-FFF2-40B4-BE49-F238E27FC236}">
                  <a16:creationId xmlns:a16="http://schemas.microsoft.com/office/drawing/2014/main" id="{F5C58BAC-6F0D-45C1-9AE4-BA64DF57C5BB}"/>
                </a:ext>
              </a:extLst>
            </p:cNvPr>
            <p:cNvSpPr/>
            <p:nvPr/>
          </p:nvSpPr>
          <p:spPr>
            <a:xfrm>
              <a:off x="7178133" y="3299628"/>
              <a:ext cx="165100" cy="165100"/>
            </a:xfrm>
            <a:prstGeom prst="ellipse">
              <a:avLst/>
            </a:prstGeom>
            <a:solidFill>
              <a:schemeClr val="bg1"/>
            </a:solidFill>
            <a:ln w="19050">
              <a:solidFill>
                <a:srgbClr val="79BD28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91434" tIns="45718" rIns="91434" bIns="45718" anchor="ctr">
              <a:normAutofit fontScale="25000" lnSpcReduction="20000"/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 defTabSz="685165"/>
              <a:endParaRPr lang="zh-CN" altLang="en-US" sz="1100">
                <a:solidFill>
                  <a:schemeClr val="bg1"/>
                </a:solidFill>
                <a:ea typeface="微软雅黑" panose="020B0503020204020204" charset="-122"/>
              </a:endParaRPr>
            </a:p>
          </p:txBody>
        </p:sp>
        <p:sp>
          <p:nvSpPr>
            <p:cNvPr id="80" name="MH_Other_5">
              <a:extLst>
                <a:ext uri="{FF2B5EF4-FFF2-40B4-BE49-F238E27FC236}">
                  <a16:creationId xmlns:a16="http://schemas.microsoft.com/office/drawing/2014/main" id="{F77A762E-AB17-4024-830E-CF85AF271EBC}"/>
                </a:ext>
              </a:extLst>
            </p:cNvPr>
            <p:cNvSpPr/>
            <p:nvPr/>
          </p:nvSpPr>
          <p:spPr>
            <a:xfrm>
              <a:off x="4554948" y="3308512"/>
              <a:ext cx="165100" cy="165100"/>
            </a:xfrm>
            <a:prstGeom prst="ellipse">
              <a:avLst/>
            </a:prstGeom>
            <a:solidFill>
              <a:schemeClr val="bg1"/>
            </a:solidFill>
            <a:ln w="19050">
              <a:solidFill>
                <a:srgbClr val="79BD28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91434" tIns="45718" rIns="91434" bIns="45718" anchor="ctr">
              <a:normAutofit fontScale="25000" lnSpcReduction="20000"/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 defTabSz="685165"/>
              <a:endParaRPr lang="zh-CN" altLang="en-US" sz="1100">
                <a:solidFill>
                  <a:schemeClr val="bg1"/>
                </a:solidFill>
                <a:ea typeface="微软雅黑" panose="020B0503020204020204" charset="-122"/>
              </a:endParaRPr>
            </a:p>
          </p:txBody>
        </p:sp>
        <p:sp>
          <p:nvSpPr>
            <p:cNvPr id="88" name="MH_Other_3">
              <a:extLst>
                <a:ext uri="{FF2B5EF4-FFF2-40B4-BE49-F238E27FC236}">
                  <a16:creationId xmlns:a16="http://schemas.microsoft.com/office/drawing/2014/main" id="{0F6E710B-AD2F-4D88-B96C-9820868F28BD}"/>
                </a:ext>
              </a:extLst>
            </p:cNvPr>
            <p:cNvSpPr/>
            <p:nvPr/>
          </p:nvSpPr>
          <p:spPr>
            <a:xfrm>
              <a:off x="1933350" y="3297917"/>
              <a:ext cx="163513" cy="165100"/>
            </a:xfrm>
            <a:prstGeom prst="ellipse">
              <a:avLst/>
            </a:prstGeom>
            <a:solidFill>
              <a:schemeClr val="bg1"/>
            </a:solidFill>
            <a:ln w="19050">
              <a:solidFill>
                <a:srgbClr val="79BD28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91434" tIns="45718" rIns="91434" bIns="45718" anchor="ctr">
              <a:normAutofit fontScale="25000" lnSpcReduction="20000"/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 defTabSz="685165">
                <a:defRPr/>
              </a:pPr>
              <a:endParaRPr lang="zh-CN" altLang="en-US" sz="1100">
                <a:solidFill>
                  <a:schemeClr val="bg1"/>
                </a:solidFill>
                <a:ea typeface="微软雅黑" panose="020B0503020204020204" charset="-122"/>
              </a:endParaRPr>
            </a:p>
          </p:txBody>
        </p:sp>
        <p:sp>
          <p:nvSpPr>
            <p:cNvPr id="99" name="文本框 56">
              <a:extLst>
                <a:ext uri="{FF2B5EF4-FFF2-40B4-BE49-F238E27FC236}">
                  <a16:creationId xmlns:a16="http://schemas.microsoft.com/office/drawing/2014/main" id="{4EAD5BBE-7463-4831-8775-DEE7CA739093}"/>
                </a:ext>
              </a:extLst>
            </p:cNvPr>
            <p:cNvSpPr txBox="1"/>
            <p:nvPr/>
          </p:nvSpPr>
          <p:spPr>
            <a:xfrm>
              <a:off x="1475575" y="3473170"/>
              <a:ext cx="1077967" cy="300083"/>
            </a:xfrm>
            <a:prstGeom prst="rect">
              <a:avLst/>
            </a:prstGeom>
            <a:noFill/>
          </p:spPr>
          <p:txBody>
            <a:bodyPr wrap="square" lIns="91434" tIns="45718" rIns="91434" bIns="45718">
              <a:spAutoFit/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 defTabSz="685165">
                <a:defRPr/>
              </a:pPr>
              <a:r>
                <a:rPr lang="en-US" altLang="zh-CN" sz="1300" b="1" dirty="0">
                  <a:solidFill>
                    <a:schemeClr val="bg1"/>
                  </a:solidFill>
                  <a:ea typeface="微软雅黑" panose="020B0503020204020204" charset="-122"/>
                </a:rPr>
                <a:t>8:00</a:t>
              </a:r>
              <a:r>
                <a:rPr lang="zh-CN" altLang="en-US" sz="1300" b="1">
                  <a:solidFill>
                    <a:schemeClr val="bg1"/>
                  </a:solidFill>
                  <a:ea typeface="微软雅黑" panose="020B0503020204020204" charset="-122"/>
                </a:rPr>
                <a:t> </a:t>
              </a:r>
              <a:r>
                <a:rPr lang="en-US" altLang="zh-CN" sz="1300" b="1" dirty="0">
                  <a:solidFill>
                    <a:schemeClr val="bg1"/>
                  </a:solidFill>
                  <a:ea typeface="微软雅黑" panose="020B0503020204020204" charset="-122"/>
                </a:rPr>
                <a:t>AM</a:t>
              </a:r>
              <a:endParaRPr lang="zh-CN" altLang="en-US" sz="1300" b="1">
                <a:solidFill>
                  <a:schemeClr val="bg1"/>
                </a:solidFill>
                <a:ea typeface="微软雅黑" panose="020B0503020204020204" charset="-122"/>
              </a:endParaRPr>
            </a:p>
          </p:txBody>
        </p:sp>
        <p:sp>
          <p:nvSpPr>
            <p:cNvPr id="115" name="MH_Other_7">
              <a:extLst>
                <a:ext uri="{FF2B5EF4-FFF2-40B4-BE49-F238E27FC236}">
                  <a16:creationId xmlns:a16="http://schemas.microsoft.com/office/drawing/2014/main" id="{E68431DA-1A0F-4B85-860D-6B4E2BC7E9B8}"/>
                </a:ext>
              </a:extLst>
            </p:cNvPr>
            <p:cNvSpPr/>
            <p:nvPr/>
          </p:nvSpPr>
          <p:spPr>
            <a:xfrm>
              <a:off x="9801318" y="3299628"/>
              <a:ext cx="165100" cy="165100"/>
            </a:xfrm>
            <a:prstGeom prst="ellipse">
              <a:avLst/>
            </a:prstGeom>
            <a:solidFill>
              <a:schemeClr val="bg1"/>
            </a:solidFill>
            <a:ln w="19050">
              <a:solidFill>
                <a:srgbClr val="79BD28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91434" tIns="45718" rIns="91434" bIns="45718" anchor="ctr">
              <a:normAutofit fontScale="25000" lnSpcReduction="20000"/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 defTabSz="685165"/>
              <a:endParaRPr lang="zh-CN" altLang="en-US" sz="1100">
                <a:solidFill>
                  <a:schemeClr val="bg1"/>
                </a:solidFill>
                <a:ea typeface="微软雅黑" panose="020B0503020204020204" charset="-122"/>
              </a:endParaRPr>
            </a:p>
          </p:txBody>
        </p:sp>
        <p:sp>
          <p:nvSpPr>
            <p:cNvPr id="121" name="文本框 58">
              <a:extLst>
                <a:ext uri="{FF2B5EF4-FFF2-40B4-BE49-F238E27FC236}">
                  <a16:creationId xmlns:a16="http://schemas.microsoft.com/office/drawing/2014/main" id="{3055FAA9-E5E5-4695-81E1-60FF3CB3AF09}"/>
                </a:ext>
              </a:extLst>
            </p:cNvPr>
            <p:cNvSpPr txBox="1"/>
            <p:nvPr/>
          </p:nvSpPr>
          <p:spPr>
            <a:xfrm>
              <a:off x="4100402" y="3473170"/>
              <a:ext cx="1077595" cy="300083"/>
            </a:xfrm>
            <a:prstGeom prst="rect">
              <a:avLst/>
            </a:prstGeom>
            <a:noFill/>
          </p:spPr>
          <p:txBody>
            <a:bodyPr wrap="square" lIns="91434" tIns="45718" rIns="91434" bIns="45718">
              <a:spAutoFit/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 defTabSz="685165">
                <a:defRPr/>
              </a:pPr>
              <a:r>
                <a:rPr lang="en-US" altLang="zh-CN" sz="1300" b="1" dirty="0">
                  <a:solidFill>
                    <a:schemeClr val="bg1"/>
                  </a:solidFill>
                  <a:ea typeface="微软雅黑" panose="020B0503020204020204" charset="-122"/>
                </a:rPr>
                <a:t>8:10</a:t>
              </a:r>
              <a:r>
                <a:rPr lang="zh-CN" altLang="en-US" sz="1300" b="1">
                  <a:solidFill>
                    <a:schemeClr val="bg1"/>
                  </a:solidFill>
                  <a:ea typeface="微软雅黑" panose="020B0503020204020204" charset="-122"/>
                </a:rPr>
                <a:t> </a:t>
              </a:r>
              <a:r>
                <a:rPr lang="en-US" altLang="zh-CN" sz="1300" b="1" dirty="0">
                  <a:solidFill>
                    <a:schemeClr val="bg1"/>
                  </a:solidFill>
                  <a:ea typeface="微软雅黑" panose="020B0503020204020204" charset="-122"/>
                </a:rPr>
                <a:t>AM</a:t>
              </a:r>
              <a:endParaRPr lang="zh-CN" altLang="en-US" sz="1300" b="1">
                <a:solidFill>
                  <a:schemeClr val="bg1"/>
                </a:solidFill>
                <a:ea typeface="微软雅黑" panose="020B0503020204020204" charset="-122"/>
              </a:endParaRPr>
            </a:p>
          </p:txBody>
        </p:sp>
        <p:sp>
          <p:nvSpPr>
            <p:cNvPr id="122" name="文本框 59">
              <a:extLst>
                <a:ext uri="{FF2B5EF4-FFF2-40B4-BE49-F238E27FC236}">
                  <a16:creationId xmlns:a16="http://schemas.microsoft.com/office/drawing/2014/main" id="{DC3727EE-BB4D-4013-94F7-9D19FA46D013}"/>
                </a:ext>
              </a:extLst>
            </p:cNvPr>
            <p:cNvSpPr txBox="1"/>
            <p:nvPr/>
          </p:nvSpPr>
          <p:spPr>
            <a:xfrm>
              <a:off x="6724857" y="3473170"/>
              <a:ext cx="1077595" cy="300083"/>
            </a:xfrm>
            <a:prstGeom prst="rect">
              <a:avLst/>
            </a:prstGeom>
            <a:noFill/>
          </p:spPr>
          <p:txBody>
            <a:bodyPr wrap="square" lIns="91434" tIns="45718" rIns="91434" bIns="45718">
              <a:spAutoFit/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 defTabSz="685165">
                <a:defRPr/>
              </a:pPr>
              <a:r>
                <a:rPr lang="en-US" altLang="zh-CN" sz="1300" b="1" dirty="0">
                  <a:solidFill>
                    <a:schemeClr val="bg1"/>
                  </a:solidFill>
                  <a:ea typeface="微软雅黑" panose="020B0503020204020204" charset="-122"/>
                </a:rPr>
                <a:t>8:11</a:t>
              </a:r>
              <a:r>
                <a:rPr lang="zh-CN" altLang="en-US" sz="1300" b="1">
                  <a:solidFill>
                    <a:schemeClr val="bg1"/>
                  </a:solidFill>
                  <a:ea typeface="微软雅黑" panose="020B0503020204020204" charset="-122"/>
                </a:rPr>
                <a:t> </a:t>
              </a:r>
              <a:r>
                <a:rPr lang="en-US" altLang="zh-CN" sz="1300" b="1" dirty="0">
                  <a:solidFill>
                    <a:schemeClr val="bg1"/>
                  </a:solidFill>
                  <a:ea typeface="微软雅黑" panose="020B0503020204020204" charset="-122"/>
                </a:rPr>
                <a:t>AM</a:t>
              </a:r>
              <a:endParaRPr lang="zh-CN" altLang="en-US" sz="1300" b="1">
                <a:solidFill>
                  <a:schemeClr val="bg1"/>
                </a:solidFill>
                <a:ea typeface="微软雅黑" panose="020B0503020204020204" charset="-122"/>
              </a:endParaRPr>
            </a:p>
          </p:txBody>
        </p:sp>
        <p:sp>
          <p:nvSpPr>
            <p:cNvPr id="123" name="文本框 60">
              <a:extLst>
                <a:ext uri="{FF2B5EF4-FFF2-40B4-BE49-F238E27FC236}">
                  <a16:creationId xmlns:a16="http://schemas.microsoft.com/office/drawing/2014/main" id="{D71BC69F-D67C-458E-AC20-C84CA96CBF9C}"/>
                </a:ext>
              </a:extLst>
            </p:cNvPr>
            <p:cNvSpPr txBox="1"/>
            <p:nvPr/>
          </p:nvSpPr>
          <p:spPr>
            <a:xfrm>
              <a:off x="9349312" y="3473170"/>
              <a:ext cx="1077595" cy="300083"/>
            </a:xfrm>
            <a:prstGeom prst="rect">
              <a:avLst/>
            </a:prstGeom>
            <a:noFill/>
          </p:spPr>
          <p:txBody>
            <a:bodyPr wrap="square" lIns="91434" tIns="45718" rIns="91434" bIns="45718">
              <a:spAutoFit/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 defTabSz="685165">
                <a:defRPr/>
              </a:pPr>
              <a:r>
                <a:rPr lang="en-US" altLang="zh-CN" sz="1300" b="1" dirty="0">
                  <a:solidFill>
                    <a:schemeClr val="bg1"/>
                  </a:solidFill>
                  <a:ea typeface="微软雅黑" panose="020B0503020204020204" charset="-122"/>
                </a:rPr>
                <a:t>8:15</a:t>
              </a:r>
              <a:r>
                <a:rPr lang="zh-CN" altLang="en-US" sz="1300" b="1">
                  <a:solidFill>
                    <a:schemeClr val="bg1"/>
                  </a:solidFill>
                  <a:ea typeface="微软雅黑" panose="020B0503020204020204" charset="-122"/>
                </a:rPr>
                <a:t> </a:t>
              </a:r>
              <a:r>
                <a:rPr lang="en-US" altLang="zh-CN" sz="1300" b="1" dirty="0">
                  <a:solidFill>
                    <a:schemeClr val="bg1"/>
                  </a:solidFill>
                  <a:ea typeface="微软雅黑" panose="020B0503020204020204" charset="-122"/>
                </a:rPr>
                <a:t>AM</a:t>
              </a:r>
              <a:endParaRPr lang="zh-CN" altLang="en-US" sz="1300" b="1">
                <a:solidFill>
                  <a:schemeClr val="bg1"/>
                </a:solidFill>
                <a:ea typeface="微软雅黑" panose="020B0503020204020204" charset="-122"/>
              </a:endParaRPr>
            </a:p>
          </p:txBody>
        </p:sp>
        <p:sp>
          <p:nvSpPr>
            <p:cNvPr id="124" name="矩形 123">
              <a:extLst>
                <a:ext uri="{FF2B5EF4-FFF2-40B4-BE49-F238E27FC236}">
                  <a16:creationId xmlns:a16="http://schemas.microsoft.com/office/drawing/2014/main" id="{E48EA539-E53F-4C63-A37D-F59E627664D4}"/>
                </a:ext>
              </a:extLst>
            </p:cNvPr>
            <p:cNvSpPr/>
            <p:nvPr/>
          </p:nvSpPr>
          <p:spPr>
            <a:xfrm>
              <a:off x="2408555" y="2469949"/>
              <a:ext cx="1872615" cy="685800"/>
            </a:xfrm>
            <a:prstGeom prst="rect">
              <a:avLst/>
            </a:prstGeom>
            <a:solidFill>
              <a:srgbClr val="00B0F0">
                <a:alpha val="24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26" name="矩形 125">
              <a:extLst>
                <a:ext uri="{FF2B5EF4-FFF2-40B4-BE49-F238E27FC236}">
                  <a16:creationId xmlns:a16="http://schemas.microsoft.com/office/drawing/2014/main" id="{DB1F525B-3AF6-4468-9F5A-26D2FAE48363}"/>
                </a:ext>
              </a:extLst>
            </p:cNvPr>
            <p:cNvSpPr/>
            <p:nvPr/>
          </p:nvSpPr>
          <p:spPr>
            <a:xfrm>
              <a:off x="2402840" y="2469949"/>
              <a:ext cx="1877695" cy="685800"/>
            </a:xfrm>
            <a:prstGeom prst="rect">
              <a:avLst/>
            </a:prstGeom>
            <a:solidFill>
              <a:srgbClr val="00B0F0">
                <a:alpha val="2000"/>
              </a:srgbClr>
            </a:solidFill>
            <a:ln w="9525">
              <a:solidFill>
                <a:srgbClr val="00B0F0"/>
              </a:solidFill>
              <a:prstDash val="sysDash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pic>
          <p:nvPicPr>
            <p:cNvPr id="127" name="图片 126">
              <a:extLst>
                <a:ext uri="{FF2B5EF4-FFF2-40B4-BE49-F238E27FC236}">
                  <a16:creationId xmlns:a16="http://schemas.microsoft.com/office/drawing/2014/main" id="{3BDAFEA7-845C-4086-B8EA-3DE39F17FD60}"/>
                </a:ext>
              </a:extLst>
            </p:cNvPr>
            <p:cNvPicPr>
              <a:picLocks noChangeAspect="1"/>
            </p:cNvPicPr>
            <p:nvPr/>
          </p:nvPicPr>
          <p:blipFill>
            <a:blip r:embed="rId4"/>
            <a:stretch>
              <a:fillRect/>
            </a:stretch>
          </p:blipFill>
          <p:spPr>
            <a:xfrm>
              <a:off x="2514600" y="2613141"/>
              <a:ext cx="358140" cy="399415"/>
            </a:xfrm>
            <a:prstGeom prst="rect">
              <a:avLst/>
            </a:prstGeom>
          </p:spPr>
        </p:pic>
        <p:sp>
          <p:nvSpPr>
            <p:cNvPr id="128" name="文本框 23">
              <a:extLst>
                <a:ext uri="{FF2B5EF4-FFF2-40B4-BE49-F238E27FC236}">
                  <a16:creationId xmlns:a16="http://schemas.microsoft.com/office/drawing/2014/main" id="{471BCD20-1804-4897-BB35-F58FA69A2E62}"/>
                </a:ext>
              </a:extLst>
            </p:cNvPr>
            <p:cNvSpPr txBox="1"/>
            <p:nvPr/>
          </p:nvSpPr>
          <p:spPr>
            <a:xfrm>
              <a:off x="2916494" y="2614094"/>
              <a:ext cx="1263475" cy="430883"/>
            </a:xfrm>
            <a:prstGeom prst="rect">
              <a:avLst/>
            </a:prstGeom>
            <a:noFill/>
          </p:spPr>
          <p:txBody>
            <a:bodyPr wrap="none" lIns="91434" tIns="45718" rIns="91434" bIns="45718" rtlCol="0">
              <a:spAutoFit/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r>
                <a:rPr lang="en-US" altLang="zh-CN" sz="1100" dirty="0">
                  <a:solidFill>
                    <a:schemeClr val="bg1"/>
                  </a:solidFill>
                  <a:latin typeface="Century Gothic" panose="020B0502020202020204" pitchFamily="34" charset="0"/>
                  <a:ea typeface="微软雅黑" panose="020B0503020204020204" charset="-122"/>
                  <a:cs typeface="Century Gothic" panose="020B0502020202020204" pitchFamily="34" charset="0"/>
                </a:rPr>
                <a:t>Connect Cable</a:t>
              </a:r>
            </a:p>
            <a:p>
              <a:pPr algn="ctr"/>
              <a:r>
                <a:rPr lang="en-US" altLang="zh-CN" sz="1100" dirty="0">
                  <a:solidFill>
                    <a:schemeClr val="bg1"/>
                  </a:solidFill>
                  <a:latin typeface="Century Gothic" panose="020B0502020202020204" pitchFamily="34" charset="0"/>
                  <a:ea typeface="微软雅黑" panose="020B0503020204020204" charset="-122"/>
                  <a:cs typeface="Century Gothic" panose="020B0502020202020204" pitchFamily="34" charset="0"/>
                </a:rPr>
                <a:t>(WAN/LAN)</a:t>
              </a:r>
            </a:p>
          </p:txBody>
        </p:sp>
        <p:sp>
          <p:nvSpPr>
            <p:cNvPr id="129" name="矩形 128">
              <a:extLst>
                <a:ext uri="{FF2B5EF4-FFF2-40B4-BE49-F238E27FC236}">
                  <a16:creationId xmlns:a16="http://schemas.microsoft.com/office/drawing/2014/main" id="{D46003C5-830D-4048-951D-FC6AC7513BFA}"/>
                </a:ext>
              </a:extLst>
            </p:cNvPr>
            <p:cNvSpPr/>
            <p:nvPr/>
          </p:nvSpPr>
          <p:spPr>
            <a:xfrm>
              <a:off x="5094605" y="2469949"/>
              <a:ext cx="1872615" cy="685800"/>
            </a:xfrm>
            <a:prstGeom prst="rect">
              <a:avLst/>
            </a:prstGeom>
            <a:solidFill>
              <a:srgbClr val="00B0F0">
                <a:alpha val="24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30" name="矩形 129">
              <a:extLst>
                <a:ext uri="{FF2B5EF4-FFF2-40B4-BE49-F238E27FC236}">
                  <a16:creationId xmlns:a16="http://schemas.microsoft.com/office/drawing/2014/main" id="{24C3EC89-BABC-485D-8CCA-1F0E4E7D87A7}"/>
                </a:ext>
              </a:extLst>
            </p:cNvPr>
            <p:cNvSpPr/>
            <p:nvPr/>
          </p:nvSpPr>
          <p:spPr>
            <a:xfrm>
              <a:off x="5088890" y="2469949"/>
              <a:ext cx="1877695" cy="685800"/>
            </a:xfrm>
            <a:prstGeom prst="rect">
              <a:avLst/>
            </a:prstGeom>
            <a:solidFill>
              <a:srgbClr val="00B0F0">
                <a:alpha val="2000"/>
              </a:srgbClr>
            </a:solidFill>
            <a:ln w="9525">
              <a:solidFill>
                <a:srgbClr val="00B0F0"/>
              </a:solidFill>
              <a:prstDash val="sysDash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pic>
          <p:nvPicPr>
            <p:cNvPr id="131" name="图片 130">
              <a:extLst>
                <a:ext uri="{FF2B5EF4-FFF2-40B4-BE49-F238E27FC236}">
                  <a16:creationId xmlns:a16="http://schemas.microsoft.com/office/drawing/2014/main" id="{BCF18F0F-BAB0-41FC-8C28-924DDA2E264A}"/>
                </a:ext>
              </a:extLst>
            </p:cNvPr>
            <p:cNvPicPr>
              <a:picLocks noChangeAspect="1"/>
            </p:cNvPicPr>
            <p:nvPr/>
          </p:nvPicPr>
          <p:blipFill>
            <a:blip r:embed="rId4"/>
            <a:stretch>
              <a:fillRect/>
            </a:stretch>
          </p:blipFill>
          <p:spPr>
            <a:xfrm>
              <a:off x="5200650" y="2613141"/>
              <a:ext cx="358140" cy="399415"/>
            </a:xfrm>
            <a:prstGeom prst="rect">
              <a:avLst/>
            </a:prstGeom>
          </p:spPr>
        </p:pic>
        <p:sp>
          <p:nvSpPr>
            <p:cNvPr id="132" name="文本框 23">
              <a:extLst>
                <a:ext uri="{FF2B5EF4-FFF2-40B4-BE49-F238E27FC236}">
                  <a16:creationId xmlns:a16="http://schemas.microsoft.com/office/drawing/2014/main" id="{EF95EBAA-9B86-47A9-941B-2F4E5AB37AEF}"/>
                </a:ext>
              </a:extLst>
            </p:cNvPr>
            <p:cNvSpPr txBox="1"/>
            <p:nvPr/>
          </p:nvSpPr>
          <p:spPr>
            <a:xfrm>
              <a:off x="5729139" y="2614094"/>
              <a:ext cx="1095867" cy="430883"/>
            </a:xfrm>
            <a:prstGeom prst="rect">
              <a:avLst/>
            </a:prstGeom>
            <a:noFill/>
          </p:spPr>
          <p:txBody>
            <a:bodyPr wrap="square" lIns="91434" tIns="45718" rIns="91434" bIns="45718" rtlCol="0">
              <a:spAutoFit/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r>
                <a:rPr lang="en-US" altLang="zh-CN" sz="1100" dirty="0">
                  <a:solidFill>
                    <a:schemeClr val="bg1"/>
                  </a:solidFill>
                  <a:latin typeface="Century Gothic" panose="020B0502020202020204" pitchFamily="34" charset="0"/>
                  <a:ea typeface="微软雅黑" panose="020B0503020204020204" charset="-122"/>
                  <a:cs typeface="Century Gothic" panose="020B0502020202020204" pitchFamily="34" charset="0"/>
                  <a:sym typeface="+mn-ea"/>
                </a:rPr>
                <a:t>Connect PC </a:t>
              </a:r>
              <a:endParaRPr lang="en-US" altLang="zh-CN" sz="1100" dirty="0">
                <a:solidFill>
                  <a:schemeClr val="bg1"/>
                </a:solidFill>
                <a:latin typeface="Century Gothic" panose="020B0502020202020204" pitchFamily="34" charset="0"/>
                <a:ea typeface="微软雅黑" panose="020B0503020204020204" charset="-122"/>
                <a:cs typeface="Century Gothic" panose="020B0502020202020204" pitchFamily="34" charset="0"/>
              </a:endParaRPr>
            </a:p>
            <a:p>
              <a:pPr algn="ctr"/>
              <a:r>
                <a:rPr lang="en-US" altLang="zh-CN" sz="1100" dirty="0">
                  <a:solidFill>
                    <a:schemeClr val="bg1"/>
                  </a:solidFill>
                  <a:latin typeface="Century Gothic" panose="020B0502020202020204" pitchFamily="34" charset="0"/>
                  <a:ea typeface="微软雅黑" panose="020B0503020204020204" charset="-122"/>
                  <a:cs typeface="Century Gothic" panose="020B0502020202020204" pitchFamily="34" charset="0"/>
                  <a:sym typeface="+mn-ea"/>
                </a:rPr>
                <a:t>to  Device</a:t>
              </a:r>
            </a:p>
          </p:txBody>
        </p:sp>
        <p:sp>
          <p:nvSpPr>
            <p:cNvPr id="133" name="矩形 132">
              <a:extLst>
                <a:ext uri="{FF2B5EF4-FFF2-40B4-BE49-F238E27FC236}">
                  <a16:creationId xmlns:a16="http://schemas.microsoft.com/office/drawing/2014/main" id="{B9852965-6FB2-48ED-953C-26F72E367CF1}"/>
                </a:ext>
              </a:extLst>
            </p:cNvPr>
            <p:cNvSpPr/>
            <p:nvPr/>
          </p:nvSpPr>
          <p:spPr>
            <a:xfrm>
              <a:off x="7548245" y="2469949"/>
              <a:ext cx="1872615" cy="685800"/>
            </a:xfrm>
            <a:prstGeom prst="rect">
              <a:avLst/>
            </a:prstGeom>
            <a:solidFill>
              <a:srgbClr val="00B0F0">
                <a:alpha val="24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34" name="矩形 133">
              <a:extLst>
                <a:ext uri="{FF2B5EF4-FFF2-40B4-BE49-F238E27FC236}">
                  <a16:creationId xmlns:a16="http://schemas.microsoft.com/office/drawing/2014/main" id="{D997D0E0-13F5-4245-A805-99ADDBF41BCD}"/>
                </a:ext>
              </a:extLst>
            </p:cNvPr>
            <p:cNvSpPr/>
            <p:nvPr/>
          </p:nvSpPr>
          <p:spPr>
            <a:xfrm>
              <a:off x="7542530" y="2469949"/>
              <a:ext cx="1877695" cy="685800"/>
            </a:xfrm>
            <a:prstGeom prst="rect">
              <a:avLst/>
            </a:prstGeom>
            <a:solidFill>
              <a:srgbClr val="00B0F0">
                <a:alpha val="2000"/>
              </a:srgbClr>
            </a:solidFill>
            <a:ln w="9525">
              <a:solidFill>
                <a:srgbClr val="00B0F0"/>
              </a:solidFill>
              <a:prstDash val="sysDash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pic>
          <p:nvPicPr>
            <p:cNvPr id="135" name="图片 134">
              <a:extLst>
                <a:ext uri="{FF2B5EF4-FFF2-40B4-BE49-F238E27FC236}">
                  <a16:creationId xmlns:a16="http://schemas.microsoft.com/office/drawing/2014/main" id="{01AA7434-C5D4-4C9C-A515-FAAC2A55CA58}"/>
                </a:ext>
              </a:extLst>
            </p:cNvPr>
            <p:cNvPicPr>
              <a:picLocks noChangeAspect="1"/>
            </p:cNvPicPr>
            <p:nvPr/>
          </p:nvPicPr>
          <p:blipFill>
            <a:blip r:embed="rId4"/>
            <a:stretch>
              <a:fillRect/>
            </a:stretch>
          </p:blipFill>
          <p:spPr>
            <a:xfrm>
              <a:off x="7654290" y="2613141"/>
              <a:ext cx="358140" cy="399415"/>
            </a:xfrm>
            <a:prstGeom prst="rect">
              <a:avLst/>
            </a:prstGeom>
          </p:spPr>
        </p:pic>
        <p:sp>
          <p:nvSpPr>
            <p:cNvPr id="136" name="文本框 23">
              <a:extLst>
                <a:ext uri="{FF2B5EF4-FFF2-40B4-BE49-F238E27FC236}">
                  <a16:creationId xmlns:a16="http://schemas.microsoft.com/office/drawing/2014/main" id="{BD6583CF-E71F-4174-A96F-3EA900E9EB4F}"/>
                </a:ext>
              </a:extLst>
            </p:cNvPr>
            <p:cNvSpPr txBox="1"/>
            <p:nvPr/>
          </p:nvSpPr>
          <p:spPr>
            <a:xfrm>
              <a:off x="8090569" y="2690929"/>
              <a:ext cx="1244238" cy="261606"/>
            </a:xfrm>
            <a:prstGeom prst="rect">
              <a:avLst/>
            </a:prstGeom>
            <a:noFill/>
          </p:spPr>
          <p:txBody>
            <a:bodyPr wrap="none" lIns="91434" tIns="45718" rIns="91434" bIns="45718" rtlCol="0">
              <a:spAutoFit/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r>
                <a:rPr lang="en-US" altLang="zh-CN" sz="1100" dirty="0">
                  <a:solidFill>
                    <a:schemeClr val="bg1"/>
                  </a:solidFill>
                  <a:latin typeface="Century Gothic" panose="020B0502020202020204" pitchFamily="34" charset="0"/>
                  <a:ea typeface="微软雅黑" panose="020B0503020204020204" charset="-122"/>
                  <a:cs typeface="Century Gothic" panose="020B0502020202020204" pitchFamily="34" charset="0"/>
                  <a:sym typeface="+mn-ea"/>
                </a:rPr>
                <a:t>Click Email Link</a:t>
              </a:r>
            </a:p>
          </p:txBody>
        </p:sp>
        <p:sp>
          <p:nvSpPr>
            <p:cNvPr id="137" name="矩形 136">
              <a:extLst>
                <a:ext uri="{FF2B5EF4-FFF2-40B4-BE49-F238E27FC236}">
                  <a16:creationId xmlns:a16="http://schemas.microsoft.com/office/drawing/2014/main" id="{0C91393E-05A8-4D44-A449-152D8B2A6AB3}"/>
                </a:ext>
              </a:extLst>
            </p:cNvPr>
            <p:cNvSpPr/>
            <p:nvPr/>
          </p:nvSpPr>
          <p:spPr>
            <a:xfrm>
              <a:off x="9669145" y="2469949"/>
              <a:ext cx="1872615" cy="685800"/>
            </a:xfrm>
            <a:prstGeom prst="rect">
              <a:avLst/>
            </a:prstGeom>
            <a:solidFill>
              <a:srgbClr val="00B0F0">
                <a:alpha val="24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38" name="矩形 137">
              <a:extLst>
                <a:ext uri="{FF2B5EF4-FFF2-40B4-BE49-F238E27FC236}">
                  <a16:creationId xmlns:a16="http://schemas.microsoft.com/office/drawing/2014/main" id="{2EC37B03-4B63-4C4D-A7B7-68D16D3359A5}"/>
                </a:ext>
              </a:extLst>
            </p:cNvPr>
            <p:cNvSpPr/>
            <p:nvPr/>
          </p:nvSpPr>
          <p:spPr>
            <a:xfrm>
              <a:off x="9663430" y="2469949"/>
              <a:ext cx="1877695" cy="685800"/>
            </a:xfrm>
            <a:prstGeom prst="rect">
              <a:avLst/>
            </a:prstGeom>
            <a:solidFill>
              <a:srgbClr val="00B0F0">
                <a:alpha val="2000"/>
              </a:srgbClr>
            </a:solidFill>
            <a:ln w="9525">
              <a:solidFill>
                <a:srgbClr val="00B0F0"/>
              </a:solidFill>
              <a:prstDash val="sysDash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pic>
          <p:nvPicPr>
            <p:cNvPr id="139" name="图片 138">
              <a:extLst>
                <a:ext uri="{FF2B5EF4-FFF2-40B4-BE49-F238E27FC236}">
                  <a16:creationId xmlns:a16="http://schemas.microsoft.com/office/drawing/2014/main" id="{E17421CA-F21C-4DFE-BD3E-5B2D30D4B212}"/>
                </a:ext>
              </a:extLst>
            </p:cNvPr>
            <p:cNvPicPr>
              <a:picLocks noChangeAspect="1"/>
            </p:cNvPicPr>
            <p:nvPr/>
          </p:nvPicPr>
          <p:blipFill>
            <a:blip r:embed="rId4"/>
            <a:stretch>
              <a:fillRect/>
            </a:stretch>
          </p:blipFill>
          <p:spPr>
            <a:xfrm>
              <a:off x="9775190" y="2613141"/>
              <a:ext cx="358140" cy="399415"/>
            </a:xfrm>
            <a:prstGeom prst="rect">
              <a:avLst/>
            </a:prstGeom>
          </p:spPr>
        </p:pic>
        <p:sp>
          <p:nvSpPr>
            <p:cNvPr id="140" name="文本框 23">
              <a:extLst>
                <a:ext uri="{FF2B5EF4-FFF2-40B4-BE49-F238E27FC236}">
                  <a16:creationId xmlns:a16="http://schemas.microsoft.com/office/drawing/2014/main" id="{AABFCD88-1640-4C89-89A9-CB9F7CC3C553}"/>
                </a:ext>
              </a:extLst>
            </p:cNvPr>
            <p:cNvSpPr txBox="1"/>
            <p:nvPr/>
          </p:nvSpPr>
          <p:spPr>
            <a:xfrm>
              <a:off x="10044755" y="2614094"/>
              <a:ext cx="1577664" cy="430883"/>
            </a:xfrm>
            <a:prstGeom prst="rect">
              <a:avLst/>
            </a:prstGeom>
            <a:noFill/>
          </p:spPr>
          <p:txBody>
            <a:bodyPr wrap="none" lIns="91434" tIns="45718" rIns="91434" bIns="45718" rtlCol="0">
              <a:spAutoFit/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r>
                <a:rPr lang="en-US" altLang="zh-CN" sz="1100" dirty="0">
                  <a:solidFill>
                    <a:schemeClr val="bg1"/>
                  </a:solidFill>
                  <a:latin typeface="Century Gothic" panose="020B0502020202020204" pitchFamily="34" charset="0"/>
                  <a:ea typeface="微软雅黑" panose="020B0503020204020204" charset="-122"/>
                  <a:cs typeface="Century Gothic" panose="020B0502020202020204" pitchFamily="34" charset="0"/>
                  <a:sym typeface="+mn-ea"/>
                </a:rPr>
                <a:t>Connect  Device to </a:t>
              </a:r>
              <a:endParaRPr lang="en-US" altLang="zh-CN" sz="1100" dirty="0">
                <a:solidFill>
                  <a:schemeClr val="bg1"/>
                </a:solidFill>
                <a:latin typeface="Century Gothic" panose="020B0502020202020204" pitchFamily="34" charset="0"/>
                <a:ea typeface="微软雅黑" panose="020B0503020204020204" charset="-122"/>
                <a:cs typeface="Century Gothic" panose="020B0502020202020204" pitchFamily="34" charset="0"/>
              </a:endParaRPr>
            </a:p>
            <a:p>
              <a:pPr algn="ctr"/>
              <a:r>
                <a:rPr lang="en-US" altLang="zh-CN" sz="1100" dirty="0">
                  <a:solidFill>
                    <a:schemeClr val="bg1"/>
                  </a:solidFill>
                  <a:latin typeface="Century Gothic" panose="020B0502020202020204" pitchFamily="34" charset="0"/>
                  <a:ea typeface="微软雅黑" panose="020B0503020204020204" charset="-122"/>
                  <a:cs typeface="Century Gothic" panose="020B0502020202020204" pitchFamily="34" charset="0"/>
                  <a:sym typeface="+mn-ea"/>
                </a:rPr>
                <a:t>Internet and CM</a:t>
              </a:r>
            </a:p>
          </p:txBody>
        </p:sp>
      </p:grpSp>
      <p:sp>
        <p:nvSpPr>
          <p:cNvPr id="141" name="文本框 64">
            <a:extLst>
              <a:ext uri="{FF2B5EF4-FFF2-40B4-BE49-F238E27FC236}">
                <a16:creationId xmlns:a16="http://schemas.microsoft.com/office/drawing/2014/main" id="{1467D8E6-F3D5-454D-B3E4-DB7C3EF24CC7}"/>
              </a:ext>
            </a:extLst>
          </p:cNvPr>
          <p:cNvSpPr txBox="1"/>
          <p:nvPr/>
        </p:nvSpPr>
        <p:spPr>
          <a:xfrm>
            <a:off x="9997044" y="2631946"/>
            <a:ext cx="1007745" cy="305435"/>
          </a:xfrm>
          <a:prstGeom prst="rect">
            <a:avLst/>
          </a:prstGeom>
          <a:noFill/>
        </p:spPr>
        <p:txBody>
          <a:bodyPr wrap="square" lIns="91434" tIns="45718" rIns="91434" bIns="45718" rtlCol="0">
            <a:sp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US" altLang="zh-CN" sz="1400" b="1" dirty="0">
                <a:solidFill>
                  <a:srgbClr val="31B7A0"/>
                </a:solidFill>
                <a:latin typeface="Century Gothic" panose="020B0502020202020204" pitchFamily="34" charset="0"/>
                <a:ea typeface="微软雅黑" panose="020B0503020204020204" charset="-122"/>
                <a:cs typeface="Century Gothic" panose="020B0502020202020204" pitchFamily="34" charset="0"/>
              </a:rPr>
              <a:t>Success</a:t>
            </a:r>
            <a:endParaRPr lang="zh-CN" altLang="zh-CN" sz="1400" b="1" dirty="0">
              <a:solidFill>
                <a:srgbClr val="31B7A0"/>
              </a:solidFill>
              <a:latin typeface="Century Gothic" panose="020B0502020202020204" pitchFamily="34" charset="0"/>
              <a:ea typeface="微软雅黑" panose="020B0503020204020204" charset="-122"/>
              <a:cs typeface="Century Gothic" panose="020B0502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174252756"/>
      </p:ext>
    </p:extLst>
  </p:cSld>
  <p:clrMapOvr>
    <a:masterClrMapping/>
  </p:clrMapOvr>
  <p:transition>
    <p:fade/>
  </p:transition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altLang="zh-CN">
                <a:ea typeface="微软雅黑" panose="020B0503020204020204" pitchFamily="34" charset="-122"/>
              </a:rPr>
              <a:t>Sangfor Technologies</a:t>
            </a:r>
            <a:endParaRPr lang="en-US" altLang="zh-CN" dirty="0">
              <a:ea typeface="微软雅黑" panose="020B0503020204020204" pitchFamily="34" charset="-122"/>
            </a:endParaRPr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r>
              <a:rPr lang="en-US" altLang="zh-CN" dirty="0"/>
              <a:t>Page  </a:t>
            </a:r>
            <a:fld id="{6F6B6950-8D1A-4668-8374-25B44628E0DF}" type="slidenum">
              <a:rPr lang="zh-CN" altLang="en-US" smtClean="0"/>
              <a:pPr/>
              <a:t>11</a:t>
            </a:fld>
            <a:endParaRPr lang="zh-CN" altLang="en-US" dirty="0"/>
          </a:p>
        </p:txBody>
      </p:sp>
      <p:pic>
        <p:nvPicPr>
          <p:cNvPr id="11" name="图片 10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004040" y="242315"/>
            <a:ext cx="1813144" cy="595886"/>
          </a:xfrm>
          <a:prstGeom prst="rect">
            <a:avLst/>
          </a:prstGeom>
        </p:spPr>
      </p:pic>
      <p:grpSp>
        <p:nvGrpSpPr>
          <p:cNvPr id="19" name="组合 18"/>
          <p:cNvGrpSpPr/>
          <p:nvPr/>
        </p:nvGrpSpPr>
        <p:grpSpPr>
          <a:xfrm>
            <a:off x="1" y="200326"/>
            <a:ext cx="8787346" cy="523220"/>
            <a:chOff x="1" y="200326"/>
            <a:chExt cx="8787346" cy="523220"/>
          </a:xfrm>
        </p:grpSpPr>
        <p:sp>
          <p:nvSpPr>
            <p:cNvPr id="20" name="矩形 19"/>
            <p:cNvSpPr/>
            <p:nvPr/>
          </p:nvSpPr>
          <p:spPr>
            <a:xfrm>
              <a:off x="1" y="311234"/>
              <a:ext cx="396240" cy="326939"/>
            </a:xfrm>
            <a:prstGeom prst="rect">
              <a:avLst/>
            </a:prstGeom>
            <a:solidFill>
              <a:srgbClr val="34569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bg1"/>
                </a:solidFill>
              </a:endParaRPr>
            </a:p>
          </p:txBody>
        </p:sp>
        <p:sp>
          <p:nvSpPr>
            <p:cNvPr id="21" name="矩形 20"/>
            <p:cNvSpPr/>
            <p:nvPr/>
          </p:nvSpPr>
          <p:spPr>
            <a:xfrm>
              <a:off x="579651" y="200326"/>
              <a:ext cx="8207696" cy="523220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en-US" altLang="zh-CN" sz="2800" b="1" dirty="0">
                  <a:solidFill>
                    <a:schemeClr val="bg1"/>
                  </a:solidFill>
                  <a:latin typeface="Century Gothic" panose="020B0502020202020204" pitchFamily="34" charset="0"/>
                  <a:ea typeface="微软雅黑" charset="-122"/>
                </a:rPr>
                <a:t>Highlight 1: Simple – Centralized Management</a:t>
              </a:r>
            </a:p>
          </p:txBody>
        </p:sp>
        <p:sp>
          <p:nvSpPr>
            <p:cNvPr id="22" name="矩形 21"/>
            <p:cNvSpPr/>
            <p:nvPr/>
          </p:nvSpPr>
          <p:spPr>
            <a:xfrm>
              <a:off x="393853" y="311234"/>
              <a:ext cx="65722" cy="326939"/>
            </a:xfrm>
            <a:prstGeom prst="rect">
              <a:avLst/>
            </a:prstGeom>
            <a:solidFill>
              <a:srgbClr val="00B0F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bg1"/>
                </a:solidFill>
              </a:endParaRPr>
            </a:p>
          </p:txBody>
        </p:sp>
      </p:grpSp>
      <p:sp>
        <p:nvSpPr>
          <p:cNvPr id="67" name="矩形 66">
            <a:extLst>
              <a:ext uri="{FF2B5EF4-FFF2-40B4-BE49-F238E27FC236}">
                <a16:creationId xmlns:a16="http://schemas.microsoft.com/office/drawing/2014/main" id="{BF46B7AD-CF40-484F-983E-0BDEFDF07506}"/>
              </a:ext>
            </a:extLst>
          </p:cNvPr>
          <p:cNvSpPr/>
          <p:nvPr/>
        </p:nvSpPr>
        <p:spPr>
          <a:xfrm>
            <a:off x="1028379" y="3423372"/>
            <a:ext cx="10234141" cy="2532186"/>
          </a:xfrm>
          <a:prstGeom prst="rect">
            <a:avLst/>
          </a:prstGeom>
          <a:solidFill>
            <a:srgbClr val="00B0F0">
              <a:alpha val="12000"/>
            </a:srgbClr>
          </a:solidFill>
          <a:ln w="9525">
            <a:noFill/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b="1">
              <a:latin typeface="Century Gothic" panose="020B0502020202020204" pitchFamily="34" charset="0"/>
            </a:endParaRPr>
          </a:p>
        </p:txBody>
      </p:sp>
      <p:sp>
        <p:nvSpPr>
          <p:cNvPr id="68" name="矩形 67">
            <a:extLst>
              <a:ext uri="{FF2B5EF4-FFF2-40B4-BE49-F238E27FC236}">
                <a16:creationId xmlns:a16="http://schemas.microsoft.com/office/drawing/2014/main" id="{69F9AD8A-1426-4440-A474-95F12ED7E4B5}"/>
              </a:ext>
            </a:extLst>
          </p:cNvPr>
          <p:cNvSpPr/>
          <p:nvPr/>
        </p:nvSpPr>
        <p:spPr>
          <a:xfrm>
            <a:off x="1027668" y="1307238"/>
            <a:ext cx="10234141" cy="1962038"/>
          </a:xfrm>
          <a:prstGeom prst="rect">
            <a:avLst/>
          </a:prstGeom>
          <a:noFill/>
          <a:ln w="9525">
            <a:solidFill>
              <a:srgbClr val="00B0F0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b="1">
              <a:latin typeface="Century Gothic" panose="020B0502020202020204" pitchFamily="34" charset="0"/>
            </a:endParaRPr>
          </a:p>
        </p:txBody>
      </p:sp>
      <p:sp>
        <p:nvSpPr>
          <p:cNvPr id="69" name="矩形 68">
            <a:extLst>
              <a:ext uri="{FF2B5EF4-FFF2-40B4-BE49-F238E27FC236}">
                <a16:creationId xmlns:a16="http://schemas.microsoft.com/office/drawing/2014/main" id="{AE9A8783-270C-4C99-9B58-E4CBB34FC7C3}"/>
              </a:ext>
            </a:extLst>
          </p:cNvPr>
          <p:cNvSpPr/>
          <p:nvPr/>
        </p:nvSpPr>
        <p:spPr>
          <a:xfrm>
            <a:off x="1027668" y="1294960"/>
            <a:ext cx="10234141" cy="1962038"/>
          </a:xfrm>
          <a:prstGeom prst="rect">
            <a:avLst/>
          </a:prstGeom>
          <a:solidFill>
            <a:srgbClr val="00B0F0">
              <a:alpha val="12000"/>
            </a:srgbClr>
          </a:solidFill>
          <a:ln w="9525">
            <a:noFill/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b="1">
              <a:latin typeface="Century Gothic" panose="020B0502020202020204" pitchFamily="34" charset="0"/>
            </a:endParaRPr>
          </a:p>
        </p:txBody>
      </p:sp>
      <p:pic>
        <p:nvPicPr>
          <p:cNvPr id="74" name="图片 73">
            <a:extLst>
              <a:ext uri="{FF2B5EF4-FFF2-40B4-BE49-F238E27FC236}">
                <a16:creationId xmlns:a16="http://schemas.microsoft.com/office/drawing/2014/main" id="{8246CA88-FC40-45BB-92FA-71623AC97971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877040" y="1449979"/>
            <a:ext cx="2800662" cy="1632733"/>
          </a:xfrm>
          <a:prstGeom prst="rect">
            <a:avLst/>
          </a:prstGeom>
          <a:ln w="9525">
            <a:solidFill>
              <a:srgbClr val="00B0F0"/>
            </a:solidFill>
          </a:ln>
        </p:spPr>
      </p:pic>
      <p:pic>
        <p:nvPicPr>
          <p:cNvPr id="76" name="图片 75">
            <a:extLst>
              <a:ext uri="{FF2B5EF4-FFF2-40B4-BE49-F238E27FC236}">
                <a16:creationId xmlns:a16="http://schemas.microsoft.com/office/drawing/2014/main" id="{FFFBB644-47DE-47C1-A98A-A24D9BC059AC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535899" y="1449979"/>
            <a:ext cx="2858301" cy="1632733"/>
          </a:xfrm>
          <a:prstGeom prst="rect">
            <a:avLst/>
          </a:prstGeom>
          <a:noFill/>
          <a:ln w="9525">
            <a:solidFill>
              <a:srgbClr val="00B0F0"/>
            </a:solidFill>
          </a:ln>
        </p:spPr>
      </p:pic>
      <p:sp>
        <p:nvSpPr>
          <p:cNvPr id="77" name="文本框 76">
            <a:extLst>
              <a:ext uri="{FF2B5EF4-FFF2-40B4-BE49-F238E27FC236}">
                <a16:creationId xmlns:a16="http://schemas.microsoft.com/office/drawing/2014/main" id="{64C69062-5CD2-46BD-B413-2F087DCFEE93}"/>
              </a:ext>
            </a:extLst>
          </p:cNvPr>
          <p:cNvSpPr txBox="1"/>
          <p:nvPr/>
        </p:nvSpPr>
        <p:spPr>
          <a:xfrm>
            <a:off x="871103" y="2112683"/>
            <a:ext cx="2192747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1400" b="1" dirty="0">
                <a:solidFill>
                  <a:srgbClr val="00B0F0"/>
                </a:solidFill>
                <a:latin typeface="Century Gothic" panose="020B0502020202020204" pitchFamily="34" charset="0"/>
              </a:rPr>
              <a:t>Branches Map</a:t>
            </a:r>
            <a:endParaRPr lang="zh-CN" altLang="en-US" sz="1400" b="1" dirty="0">
              <a:solidFill>
                <a:srgbClr val="00B0F0"/>
              </a:solidFill>
              <a:latin typeface="Century Gothic" panose="020B0502020202020204" pitchFamily="34" charset="0"/>
            </a:endParaRPr>
          </a:p>
        </p:txBody>
      </p:sp>
      <p:sp>
        <p:nvSpPr>
          <p:cNvPr id="78" name="文本框 77">
            <a:extLst>
              <a:ext uri="{FF2B5EF4-FFF2-40B4-BE49-F238E27FC236}">
                <a16:creationId xmlns:a16="http://schemas.microsoft.com/office/drawing/2014/main" id="{C2E4A2DD-A8AC-4EE4-9D71-A697A85A9F13}"/>
              </a:ext>
            </a:extLst>
          </p:cNvPr>
          <p:cNvSpPr txBox="1"/>
          <p:nvPr/>
        </p:nvSpPr>
        <p:spPr>
          <a:xfrm>
            <a:off x="9223300" y="2063693"/>
            <a:ext cx="2005937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1400" b="1" dirty="0">
                <a:solidFill>
                  <a:srgbClr val="00B0F0"/>
                </a:solidFill>
                <a:latin typeface="Century Gothic" panose="020B0502020202020204" pitchFamily="34" charset="0"/>
              </a:rPr>
              <a:t>VPN Topology</a:t>
            </a:r>
            <a:endParaRPr lang="zh-CN" altLang="en-US" sz="1400" b="1" dirty="0">
              <a:solidFill>
                <a:srgbClr val="00B0F0"/>
              </a:solidFill>
              <a:latin typeface="Century Gothic" panose="020B0502020202020204" pitchFamily="34" charset="0"/>
            </a:endParaRPr>
          </a:p>
        </p:txBody>
      </p:sp>
      <p:grpSp>
        <p:nvGrpSpPr>
          <p:cNvPr id="79" name="组合 78">
            <a:extLst>
              <a:ext uri="{FF2B5EF4-FFF2-40B4-BE49-F238E27FC236}">
                <a16:creationId xmlns:a16="http://schemas.microsoft.com/office/drawing/2014/main" id="{7EBC6FA2-4C56-4815-91CF-F0F7AC8C24E5}"/>
              </a:ext>
            </a:extLst>
          </p:cNvPr>
          <p:cNvGrpSpPr/>
          <p:nvPr/>
        </p:nvGrpSpPr>
        <p:grpSpPr>
          <a:xfrm>
            <a:off x="4895396" y="3491882"/>
            <a:ext cx="2492619" cy="2311443"/>
            <a:chOff x="4406900" y="2401888"/>
            <a:chExt cx="3429000" cy="3179762"/>
          </a:xfrm>
        </p:grpSpPr>
        <p:sp>
          <p:nvSpPr>
            <p:cNvPr id="80" name="任意多边形 16">
              <a:extLst>
                <a:ext uri="{FF2B5EF4-FFF2-40B4-BE49-F238E27FC236}">
                  <a16:creationId xmlns:a16="http://schemas.microsoft.com/office/drawing/2014/main" id="{4952D207-3316-4A21-B4DB-CD6F8C6413C0}"/>
                </a:ext>
              </a:extLst>
            </p:cNvPr>
            <p:cNvSpPr>
              <a:spLocks noChangeArrowheads="1"/>
            </p:cNvSpPr>
            <p:nvPr/>
          </p:nvSpPr>
          <p:spPr bwMode="auto">
            <a:xfrm rot="2796417">
              <a:off x="5012532" y="2251869"/>
              <a:ext cx="1143000" cy="1443037"/>
            </a:xfrm>
            <a:custGeom>
              <a:avLst/>
              <a:gdLst>
                <a:gd name="T0" fmla="*/ 85965 w 1997680"/>
                <a:gd name="T1" fmla="*/ 471208 h 2524712"/>
                <a:gd name="T2" fmla="*/ 531923 w 1997680"/>
                <a:gd name="T3" fmla="*/ 0 h 2524712"/>
                <a:gd name="T4" fmla="*/ 732573 w 1997680"/>
                <a:gd name="T5" fmla="*/ 189500 h 2524712"/>
                <a:gd name="T6" fmla="*/ 947302 w 1997680"/>
                <a:gd name="T7" fmla="*/ 392298 h 2524712"/>
                <a:gd name="T8" fmla="*/ 1143000 w 1997680"/>
                <a:gd name="T9" fmla="*/ 577122 h 2524712"/>
                <a:gd name="T10" fmla="*/ 966969 w 1997680"/>
                <a:gd name="T11" fmla="*/ 763120 h 2524712"/>
                <a:gd name="T12" fmla="*/ 967995 w 1997680"/>
                <a:gd name="T13" fmla="*/ 764089 h 2524712"/>
                <a:gd name="T14" fmla="*/ 953499 w 1997680"/>
                <a:gd name="T15" fmla="*/ 782868 h 2524712"/>
                <a:gd name="T16" fmla="*/ 933465 w 1997680"/>
                <a:gd name="T17" fmla="*/ 934834 h 2524712"/>
                <a:gd name="T18" fmla="*/ 934391 w 1997680"/>
                <a:gd name="T19" fmla="*/ 937169 h 2524712"/>
                <a:gd name="T20" fmla="*/ 933999 w 1997680"/>
                <a:gd name="T21" fmla="*/ 937289 h 2524712"/>
                <a:gd name="T22" fmla="*/ 1013097 w 1997680"/>
                <a:gd name="T23" fmla="*/ 1196770 h 2524712"/>
                <a:gd name="T24" fmla="*/ 203517 w 1997680"/>
                <a:gd name="T25" fmla="*/ 1443037 h 2524712"/>
                <a:gd name="T26" fmla="*/ 17510 w 1997680"/>
                <a:gd name="T27" fmla="*/ 832834 h 2524712"/>
                <a:gd name="T28" fmla="*/ 18324 w 1997680"/>
                <a:gd name="T29" fmla="*/ 832586 h 2524712"/>
                <a:gd name="T30" fmla="*/ 16402 w 1997680"/>
                <a:gd name="T31" fmla="*/ 827736 h 2524712"/>
                <a:gd name="T32" fmla="*/ 57997 w 1997680"/>
                <a:gd name="T33" fmla="*/ 512210 h 2524712"/>
                <a:gd name="T34" fmla="*/ 88095 w 1997680"/>
                <a:gd name="T35" fmla="*/ 473220 h 2524712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w 1997680"/>
                <a:gd name="T55" fmla="*/ 0 h 2524712"/>
                <a:gd name="T56" fmla="*/ 1997680 w 1997680"/>
                <a:gd name="T57" fmla="*/ 2524712 h 2524712"/>
              </a:gdLst>
              <a:ahLst/>
              <a:cxnLst>
                <a:cxn ang="T36">
                  <a:pos x="T0" y="T1"/>
                </a:cxn>
                <a:cxn ang="T37">
                  <a:pos x="T2" y="T3"/>
                </a:cxn>
                <a:cxn ang="T38">
                  <a:pos x="T4" y="T5"/>
                </a:cxn>
                <a:cxn ang="T39">
                  <a:pos x="T6" y="T7"/>
                </a:cxn>
                <a:cxn ang="T40">
                  <a:pos x="T8" y="T9"/>
                </a:cxn>
                <a:cxn ang="T41">
                  <a:pos x="T10" y="T11"/>
                </a:cxn>
                <a:cxn ang="T42">
                  <a:pos x="T12" y="T13"/>
                </a:cxn>
                <a:cxn ang="T43">
                  <a:pos x="T14" y="T15"/>
                </a:cxn>
                <a:cxn ang="T44">
                  <a:pos x="T16" y="T17"/>
                </a:cxn>
                <a:cxn ang="T45">
                  <a:pos x="T18" y="T19"/>
                </a:cxn>
                <a:cxn ang="T46">
                  <a:pos x="T20" y="T21"/>
                </a:cxn>
                <a:cxn ang="T47">
                  <a:pos x="T22" y="T23"/>
                </a:cxn>
                <a:cxn ang="T48">
                  <a:pos x="T24" y="T25"/>
                </a:cxn>
                <a:cxn ang="T49">
                  <a:pos x="T26" y="T27"/>
                </a:cxn>
                <a:cxn ang="T50">
                  <a:pos x="T28" y="T29"/>
                </a:cxn>
                <a:cxn ang="T51">
                  <a:pos x="T30" y="T31"/>
                </a:cxn>
                <a:cxn ang="T52">
                  <a:pos x="T32" y="T33"/>
                </a:cxn>
                <a:cxn ang="T53">
                  <a:pos x="T34" y="T35"/>
                </a:cxn>
              </a:cxnLst>
              <a:rect l="T54" t="T55" r="T56" b="T57"/>
              <a:pathLst>
                <a:path w="1997680" h="2524712">
                  <a:moveTo>
                    <a:pt x="150246" y="824418"/>
                  </a:moveTo>
                  <a:lnTo>
                    <a:pt x="929670" y="0"/>
                  </a:lnTo>
                  <a:lnTo>
                    <a:pt x="1280355" y="331546"/>
                  </a:lnTo>
                  <a:lnTo>
                    <a:pt x="1655649" y="686358"/>
                  </a:lnTo>
                  <a:lnTo>
                    <a:pt x="1997680" y="1009723"/>
                  </a:lnTo>
                  <a:lnTo>
                    <a:pt x="1690021" y="1335142"/>
                  </a:lnTo>
                  <a:lnTo>
                    <a:pt x="1691814" y="1336837"/>
                  </a:lnTo>
                  <a:lnTo>
                    <a:pt x="1666479" y="1369692"/>
                  </a:lnTo>
                  <a:cubicBezTo>
                    <a:pt x="1616466" y="1450265"/>
                    <a:pt x="1605036" y="1547518"/>
                    <a:pt x="1631465" y="1635569"/>
                  </a:cubicBezTo>
                  <a:lnTo>
                    <a:pt x="1633083" y="1639655"/>
                  </a:lnTo>
                  <a:lnTo>
                    <a:pt x="1632398" y="1639864"/>
                  </a:lnTo>
                  <a:lnTo>
                    <a:pt x="1770641" y="2093848"/>
                  </a:lnTo>
                  <a:lnTo>
                    <a:pt x="355698" y="2524712"/>
                  </a:lnTo>
                  <a:lnTo>
                    <a:pt x="30604" y="1457111"/>
                  </a:lnTo>
                  <a:lnTo>
                    <a:pt x="32026" y="1456678"/>
                  </a:lnTo>
                  <a:lnTo>
                    <a:pt x="28667" y="1448193"/>
                  </a:lnTo>
                  <a:cubicBezTo>
                    <a:pt x="-26207" y="1265374"/>
                    <a:pt x="-2477" y="1063448"/>
                    <a:pt x="101365" y="896153"/>
                  </a:cubicBezTo>
                  <a:lnTo>
                    <a:pt x="153968" y="827937"/>
                  </a:lnTo>
                  <a:lnTo>
                    <a:pt x="150246" y="824418"/>
                  </a:lnTo>
                  <a:close/>
                </a:path>
              </a:pathLst>
            </a:custGeom>
            <a:solidFill>
              <a:srgbClr val="33B7A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42719B"/>
                  </a:solidFill>
                  <a:bevel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endParaRPr lang="zh-CN" altLang="en-US" b="1">
                <a:latin typeface="Century Gothic" panose="020B0502020202020204" pitchFamily="34" charset="0"/>
                <a:cs typeface="+mn-ea"/>
                <a:sym typeface="+mn-lt"/>
              </a:endParaRPr>
            </a:p>
          </p:txBody>
        </p:sp>
        <p:sp>
          <p:nvSpPr>
            <p:cNvPr id="88" name="任意多边形 17">
              <a:extLst>
                <a:ext uri="{FF2B5EF4-FFF2-40B4-BE49-F238E27FC236}">
                  <a16:creationId xmlns:a16="http://schemas.microsoft.com/office/drawing/2014/main" id="{B4C4D293-E30B-41FF-BEEE-4687CD7CFA8B}"/>
                </a:ext>
              </a:extLst>
            </p:cNvPr>
            <p:cNvSpPr>
              <a:spLocks noChangeArrowheads="1"/>
            </p:cNvSpPr>
            <p:nvPr/>
          </p:nvSpPr>
          <p:spPr bwMode="auto">
            <a:xfrm rot="18803583" flipH="1">
              <a:off x="6077744" y="2258219"/>
              <a:ext cx="1133475" cy="1443037"/>
            </a:xfrm>
            <a:custGeom>
              <a:avLst/>
              <a:gdLst>
                <a:gd name="T0" fmla="*/ 531440 w 1982833"/>
                <a:gd name="T1" fmla="*/ 0 h 2524712"/>
                <a:gd name="T2" fmla="*/ 85887 w 1982833"/>
                <a:gd name="T3" fmla="*/ 471208 h 2524712"/>
                <a:gd name="T4" fmla="*/ 88015 w 1982833"/>
                <a:gd name="T5" fmla="*/ 473220 h 2524712"/>
                <a:gd name="T6" fmla="*/ 57945 w 1982833"/>
                <a:gd name="T7" fmla="*/ 512210 h 2524712"/>
                <a:gd name="T8" fmla="*/ 16387 w 1982833"/>
                <a:gd name="T9" fmla="*/ 827736 h 2524712"/>
                <a:gd name="T10" fmla="*/ 18307 w 1982833"/>
                <a:gd name="T11" fmla="*/ 832586 h 2524712"/>
                <a:gd name="T12" fmla="*/ 17495 w 1982833"/>
                <a:gd name="T13" fmla="*/ 832834 h 2524712"/>
                <a:gd name="T14" fmla="*/ 203333 w 1982833"/>
                <a:gd name="T15" fmla="*/ 1443037 h 2524712"/>
                <a:gd name="T16" fmla="*/ 971612 w 1982833"/>
                <a:gd name="T17" fmla="*/ 1209121 h 2524712"/>
                <a:gd name="T18" fmla="*/ 895708 w 1982833"/>
                <a:gd name="T19" fmla="*/ 959889 h 2524712"/>
                <a:gd name="T20" fmla="*/ 896099 w 1982833"/>
                <a:gd name="T21" fmla="*/ 959769 h 2524712"/>
                <a:gd name="T22" fmla="*/ 895174 w 1982833"/>
                <a:gd name="T23" fmla="*/ 957433 h 2524712"/>
                <a:gd name="T24" fmla="*/ 915189 w 1982833"/>
                <a:gd name="T25" fmla="*/ 805468 h 2524712"/>
                <a:gd name="T26" fmla="*/ 929672 w 1982833"/>
                <a:gd name="T27" fmla="*/ 786689 h 2524712"/>
                <a:gd name="T28" fmla="*/ 928647 w 1982833"/>
                <a:gd name="T29" fmla="*/ 785720 h 2524712"/>
                <a:gd name="T30" fmla="*/ 1133475 w 1982833"/>
                <a:gd name="T31" fmla="*/ 569099 h 2524712"/>
                <a:gd name="T32" fmla="*/ 946442 w 1982833"/>
                <a:gd name="T33" fmla="*/ 392298 h 2524712"/>
                <a:gd name="T34" fmla="*/ 731908 w 1982833"/>
                <a:gd name="T35" fmla="*/ 189500 h 2524712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w 1982833"/>
                <a:gd name="T55" fmla="*/ 0 h 2524712"/>
                <a:gd name="T56" fmla="*/ 1982833 w 1982833"/>
                <a:gd name="T57" fmla="*/ 2524712 h 2524712"/>
              </a:gdLst>
              <a:ahLst/>
              <a:cxnLst>
                <a:cxn ang="T36">
                  <a:pos x="T0" y="T1"/>
                </a:cxn>
                <a:cxn ang="T37">
                  <a:pos x="T2" y="T3"/>
                </a:cxn>
                <a:cxn ang="T38">
                  <a:pos x="T4" y="T5"/>
                </a:cxn>
                <a:cxn ang="T39">
                  <a:pos x="T6" y="T7"/>
                </a:cxn>
                <a:cxn ang="T40">
                  <a:pos x="T8" y="T9"/>
                </a:cxn>
                <a:cxn ang="T41">
                  <a:pos x="T10" y="T11"/>
                </a:cxn>
                <a:cxn ang="T42">
                  <a:pos x="T12" y="T13"/>
                </a:cxn>
                <a:cxn ang="T43">
                  <a:pos x="T14" y="T15"/>
                </a:cxn>
                <a:cxn ang="T44">
                  <a:pos x="T16" y="T17"/>
                </a:cxn>
                <a:cxn ang="T45">
                  <a:pos x="T18" y="T19"/>
                </a:cxn>
                <a:cxn ang="T46">
                  <a:pos x="T20" y="T21"/>
                </a:cxn>
                <a:cxn ang="T47">
                  <a:pos x="T22" y="T23"/>
                </a:cxn>
                <a:cxn ang="T48">
                  <a:pos x="T24" y="T25"/>
                </a:cxn>
                <a:cxn ang="T49">
                  <a:pos x="T26" y="T27"/>
                </a:cxn>
                <a:cxn ang="T50">
                  <a:pos x="T28" y="T29"/>
                </a:cxn>
                <a:cxn ang="T51">
                  <a:pos x="T30" y="T31"/>
                </a:cxn>
                <a:cxn ang="T52">
                  <a:pos x="T32" y="T33"/>
                </a:cxn>
                <a:cxn ang="T53">
                  <a:pos x="T34" y="T35"/>
                </a:cxn>
              </a:cxnLst>
              <a:rect l="T54" t="T55" r="T56" b="T57"/>
              <a:pathLst>
                <a:path w="1982833" h="2524712">
                  <a:moveTo>
                    <a:pt x="929670" y="0"/>
                  </a:moveTo>
                  <a:lnTo>
                    <a:pt x="150246" y="824418"/>
                  </a:lnTo>
                  <a:lnTo>
                    <a:pt x="153968" y="827937"/>
                  </a:lnTo>
                  <a:lnTo>
                    <a:pt x="101365" y="896153"/>
                  </a:lnTo>
                  <a:cubicBezTo>
                    <a:pt x="-2477" y="1063448"/>
                    <a:pt x="-26207" y="1265374"/>
                    <a:pt x="28667" y="1448193"/>
                  </a:cubicBezTo>
                  <a:lnTo>
                    <a:pt x="32026" y="1456678"/>
                  </a:lnTo>
                  <a:lnTo>
                    <a:pt x="30604" y="1457111"/>
                  </a:lnTo>
                  <a:lnTo>
                    <a:pt x="355698" y="2524712"/>
                  </a:lnTo>
                  <a:lnTo>
                    <a:pt x="1699679" y="2115457"/>
                  </a:lnTo>
                  <a:lnTo>
                    <a:pt x="1566897" y="1679404"/>
                  </a:lnTo>
                  <a:lnTo>
                    <a:pt x="1567582" y="1679195"/>
                  </a:lnTo>
                  <a:lnTo>
                    <a:pt x="1565964" y="1675108"/>
                  </a:lnTo>
                  <a:cubicBezTo>
                    <a:pt x="1539535" y="1587058"/>
                    <a:pt x="1550964" y="1489806"/>
                    <a:pt x="1600977" y="1409232"/>
                  </a:cubicBezTo>
                  <a:lnTo>
                    <a:pt x="1626313" y="1376377"/>
                  </a:lnTo>
                  <a:lnTo>
                    <a:pt x="1624520" y="1374682"/>
                  </a:lnTo>
                  <a:lnTo>
                    <a:pt x="1982833" y="995685"/>
                  </a:lnTo>
                  <a:lnTo>
                    <a:pt x="1655649" y="686358"/>
                  </a:lnTo>
                  <a:lnTo>
                    <a:pt x="1280355" y="331546"/>
                  </a:lnTo>
                  <a:lnTo>
                    <a:pt x="929670" y="0"/>
                  </a:lnTo>
                  <a:close/>
                </a:path>
              </a:pathLst>
            </a:custGeom>
            <a:solidFill>
              <a:srgbClr val="00B0F0">
                <a:alpha val="67000"/>
              </a:srgb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42719B"/>
                  </a:solidFill>
                  <a:bevel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endParaRPr lang="zh-CN" altLang="en-US" b="1">
                <a:latin typeface="Century Gothic" panose="020B0502020202020204" pitchFamily="34" charset="0"/>
                <a:cs typeface="+mn-ea"/>
                <a:sym typeface="+mn-lt"/>
              </a:endParaRPr>
            </a:p>
          </p:txBody>
        </p:sp>
        <p:sp>
          <p:nvSpPr>
            <p:cNvPr id="99" name="任意多边形 18">
              <a:extLst>
                <a:ext uri="{FF2B5EF4-FFF2-40B4-BE49-F238E27FC236}">
                  <a16:creationId xmlns:a16="http://schemas.microsoft.com/office/drawing/2014/main" id="{2C713435-1229-4CF1-9796-EBE6143623FE}"/>
                </a:ext>
              </a:extLst>
            </p:cNvPr>
            <p:cNvSpPr>
              <a:spLocks noChangeArrowheads="1"/>
            </p:cNvSpPr>
            <p:nvPr/>
          </p:nvSpPr>
          <p:spPr bwMode="auto">
            <a:xfrm rot="-811666" flipH="1" flipV="1">
              <a:off x="6707188" y="3327400"/>
              <a:ext cx="1128712" cy="1443038"/>
            </a:xfrm>
            <a:custGeom>
              <a:avLst/>
              <a:gdLst>
                <a:gd name="T0" fmla="*/ 203331 w 1974521"/>
                <a:gd name="T1" fmla="*/ 1443038 h 2524712"/>
                <a:gd name="T2" fmla="*/ 17494 w 1974521"/>
                <a:gd name="T3" fmla="*/ 832834 h 2524712"/>
                <a:gd name="T4" fmla="*/ 18307 w 1974521"/>
                <a:gd name="T5" fmla="*/ 832587 h 2524712"/>
                <a:gd name="T6" fmla="*/ 16387 w 1974521"/>
                <a:gd name="T7" fmla="*/ 827737 h 2524712"/>
                <a:gd name="T8" fmla="*/ 57944 w 1974521"/>
                <a:gd name="T9" fmla="*/ 512210 h 2524712"/>
                <a:gd name="T10" fmla="*/ 88014 w 1974521"/>
                <a:gd name="T11" fmla="*/ 473220 h 2524712"/>
                <a:gd name="T12" fmla="*/ 85886 w 1974521"/>
                <a:gd name="T13" fmla="*/ 471209 h 2524712"/>
                <a:gd name="T14" fmla="*/ 531435 w 1974521"/>
                <a:gd name="T15" fmla="*/ 0 h 2524712"/>
                <a:gd name="T16" fmla="*/ 731900 w 1974521"/>
                <a:gd name="T17" fmla="*/ 189500 h 2524712"/>
                <a:gd name="T18" fmla="*/ 946433 w 1974521"/>
                <a:gd name="T19" fmla="*/ 392298 h 2524712"/>
                <a:gd name="T20" fmla="*/ 1128712 w 1974521"/>
                <a:gd name="T21" fmla="*/ 564608 h 2524712"/>
                <a:gd name="T22" fmla="*/ 931863 w 1974521"/>
                <a:gd name="T23" fmla="*/ 772794 h 2524712"/>
                <a:gd name="T24" fmla="*/ 932888 w 1974521"/>
                <a:gd name="T25" fmla="*/ 773762 h 2524712"/>
                <a:gd name="T26" fmla="*/ 918405 w 1974521"/>
                <a:gd name="T27" fmla="*/ 792541 h 2524712"/>
                <a:gd name="T28" fmla="*/ 898390 w 1974521"/>
                <a:gd name="T29" fmla="*/ 944507 h 2524712"/>
                <a:gd name="T30" fmla="*/ 899315 w 1974521"/>
                <a:gd name="T31" fmla="*/ 946843 h 2524712"/>
                <a:gd name="T32" fmla="*/ 898923 w 1974521"/>
                <a:gd name="T33" fmla="*/ 946962 h 2524712"/>
                <a:gd name="T34" fmla="*/ 978156 w 1974521"/>
                <a:gd name="T35" fmla="*/ 1207126 h 2524712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w 1974521"/>
                <a:gd name="T55" fmla="*/ 0 h 2524712"/>
                <a:gd name="T56" fmla="*/ 1974521 w 1974521"/>
                <a:gd name="T57" fmla="*/ 2524712 h 2524712"/>
              </a:gdLst>
              <a:ahLst/>
              <a:cxnLst>
                <a:cxn ang="T36">
                  <a:pos x="T0" y="T1"/>
                </a:cxn>
                <a:cxn ang="T37">
                  <a:pos x="T2" y="T3"/>
                </a:cxn>
                <a:cxn ang="T38">
                  <a:pos x="T4" y="T5"/>
                </a:cxn>
                <a:cxn ang="T39">
                  <a:pos x="T6" y="T7"/>
                </a:cxn>
                <a:cxn ang="T40">
                  <a:pos x="T8" y="T9"/>
                </a:cxn>
                <a:cxn ang="T41">
                  <a:pos x="T10" y="T11"/>
                </a:cxn>
                <a:cxn ang="T42">
                  <a:pos x="T12" y="T13"/>
                </a:cxn>
                <a:cxn ang="T43">
                  <a:pos x="T14" y="T15"/>
                </a:cxn>
                <a:cxn ang="T44">
                  <a:pos x="T16" y="T17"/>
                </a:cxn>
                <a:cxn ang="T45">
                  <a:pos x="T18" y="T19"/>
                </a:cxn>
                <a:cxn ang="T46">
                  <a:pos x="T20" y="T21"/>
                </a:cxn>
                <a:cxn ang="T47">
                  <a:pos x="T22" y="T23"/>
                </a:cxn>
                <a:cxn ang="T48">
                  <a:pos x="T24" y="T25"/>
                </a:cxn>
                <a:cxn ang="T49">
                  <a:pos x="T26" y="T27"/>
                </a:cxn>
                <a:cxn ang="T50">
                  <a:pos x="T28" y="T29"/>
                </a:cxn>
                <a:cxn ang="T51">
                  <a:pos x="T30" y="T31"/>
                </a:cxn>
                <a:cxn ang="T52">
                  <a:pos x="T32" y="T33"/>
                </a:cxn>
                <a:cxn ang="T53">
                  <a:pos x="T34" y="T35"/>
                </a:cxn>
              </a:cxnLst>
              <a:rect l="T54" t="T55" r="T56" b="T57"/>
              <a:pathLst>
                <a:path w="1974521" h="2524712">
                  <a:moveTo>
                    <a:pt x="355698" y="2524712"/>
                  </a:moveTo>
                  <a:lnTo>
                    <a:pt x="30604" y="1457111"/>
                  </a:lnTo>
                  <a:lnTo>
                    <a:pt x="32026" y="1456678"/>
                  </a:lnTo>
                  <a:lnTo>
                    <a:pt x="28667" y="1448193"/>
                  </a:lnTo>
                  <a:cubicBezTo>
                    <a:pt x="-26207" y="1265374"/>
                    <a:pt x="-2477" y="1063448"/>
                    <a:pt x="101365" y="896153"/>
                  </a:cubicBezTo>
                  <a:lnTo>
                    <a:pt x="153968" y="827937"/>
                  </a:lnTo>
                  <a:lnTo>
                    <a:pt x="150246" y="824418"/>
                  </a:lnTo>
                  <a:lnTo>
                    <a:pt x="929670" y="0"/>
                  </a:lnTo>
                  <a:lnTo>
                    <a:pt x="1280355" y="331546"/>
                  </a:lnTo>
                  <a:lnTo>
                    <a:pt x="1655649" y="686358"/>
                  </a:lnTo>
                  <a:lnTo>
                    <a:pt x="1974521" y="987827"/>
                  </a:lnTo>
                  <a:lnTo>
                    <a:pt x="1630161" y="1352065"/>
                  </a:lnTo>
                  <a:lnTo>
                    <a:pt x="1631954" y="1353760"/>
                  </a:lnTo>
                  <a:lnTo>
                    <a:pt x="1606619" y="1386615"/>
                  </a:lnTo>
                  <a:cubicBezTo>
                    <a:pt x="1556606" y="1467188"/>
                    <a:pt x="1545177" y="1564441"/>
                    <a:pt x="1571605" y="1652492"/>
                  </a:cubicBezTo>
                  <a:lnTo>
                    <a:pt x="1573223" y="1656578"/>
                  </a:lnTo>
                  <a:lnTo>
                    <a:pt x="1572538" y="1656786"/>
                  </a:lnTo>
                  <a:lnTo>
                    <a:pt x="1711144" y="2111965"/>
                  </a:lnTo>
                  <a:lnTo>
                    <a:pt x="355698" y="2524712"/>
                  </a:lnTo>
                  <a:close/>
                </a:path>
              </a:pathLst>
            </a:custGeom>
            <a:solidFill>
              <a:srgbClr val="34569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42719B"/>
                  </a:solidFill>
                  <a:bevel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endParaRPr lang="zh-CN" altLang="en-US" b="1">
                <a:latin typeface="Century Gothic" panose="020B0502020202020204" pitchFamily="34" charset="0"/>
                <a:cs typeface="+mn-ea"/>
                <a:sym typeface="+mn-lt"/>
              </a:endParaRPr>
            </a:p>
          </p:txBody>
        </p:sp>
        <p:sp>
          <p:nvSpPr>
            <p:cNvPr id="115" name="任意多边形 19">
              <a:extLst>
                <a:ext uri="{FF2B5EF4-FFF2-40B4-BE49-F238E27FC236}">
                  <a16:creationId xmlns:a16="http://schemas.microsoft.com/office/drawing/2014/main" id="{E1A10D19-0E86-4BEB-BE03-6DEF4F48B1F6}"/>
                </a:ext>
              </a:extLst>
            </p:cNvPr>
            <p:cNvSpPr>
              <a:spLocks noChangeArrowheads="1"/>
            </p:cNvSpPr>
            <p:nvPr/>
          </p:nvSpPr>
          <p:spPr bwMode="auto">
            <a:xfrm rot="811666" flipV="1">
              <a:off x="4406900" y="3328988"/>
              <a:ext cx="1144588" cy="1443037"/>
            </a:xfrm>
            <a:custGeom>
              <a:avLst/>
              <a:gdLst>
                <a:gd name="T0" fmla="*/ 203178 w 2003794"/>
                <a:gd name="T1" fmla="*/ 1443037 h 2524712"/>
                <a:gd name="T2" fmla="*/ 999303 w 2003794"/>
                <a:gd name="T3" fmla="*/ 1200459 h 2524712"/>
                <a:gd name="T4" fmla="*/ 924048 w 2003794"/>
                <a:gd name="T5" fmla="*/ 953173 h 2524712"/>
                <a:gd name="T6" fmla="*/ 924440 w 2003794"/>
                <a:gd name="T7" fmla="*/ 953053 h 2524712"/>
                <a:gd name="T8" fmla="*/ 923515 w 2003794"/>
                <a:gd name="T9" fmla="*/ 950718 h 2524712"/>
                <a:gd name="T10" fmla="*/ 943515 w 2003794"/>
                <a:gd name="T11" fmla="*/ 798752 h 2524712"/>
                <a:gd name="T12" fmla="*/ 957987 w 2003794"/>
                <a:gd name="T13" fmla="*/ 779974 h 2524712"/>
                <a:gd name="T14" fmla="*/ 956963 w 2003794"/>
                <a:gd name="T15" fmla="*/ 779004 h 2524712"/>
                <a:gd name="T16" fmla="*/ 1144588 w 2003794"/>
                <a:gd name="T17" fmla="*/ 580425 h 2524712"/>
                <a:gd name="T18" fmla="*/ 945724 w 2003794"/>
                <a:gd name="T19" fmla="*/ 392298 h 2524712"/>
                <a:gd name="T20" fmla="*/ 731352 w 2003794"/>
                <a:gd name="T21" fmla="*/ 189500 h 2524712"/>
                <a:gd name="T22" fmla="*/ 531037 w 2003794"/>
                <a:gd name="T23" fmla="*/ 0 h 2524712"/>
                <a:gd name="T24" fmla="*/ 85822 w 2003794"/>
                <a:gd name="T25" fmla="*/ 471208 h 2524712"/>
                <a:gd name="T26" fmla="*/ 87948 w 2003794"/>
                <a:gd name="T27" fmla="*/ 473220 h 2524712"/>
                <a:gd name="T28" fmla="*/ 57901 w 2003794"/>
                <a:gd name="T29" fmla="*/ 512210 h 2524712"/>
                <a:gd name="T30" fmla="*/ 16375 w 2003794"/>
                <a:gd name="T31" fmla="*/ 827736 h 2524712"/>
                <a:gd name="T32" fmla="*/ 18294 w 2003794"/>
                <a:gd name="T33" fmla="*/ 832586 h 2524712"/>
                <a:gd name="T34" fmla="*/ 17481 w 2003794"/>
                <a:gd name="T35" fmla="*/ 832834 h 2524712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w 2003794"/>
                <a:gd name="T55" fmla="*/ 0 h 2524712"/>
                <a:gd name="T56" fmla="*/ 2003794 w 2003794"/>
                <a:gd name="T57" fmla="*/ 2524712 h 2524712"/>
              </a:gdLst>
              <a:ahLst/>
              <a:cxnLst>
                <a:cxn ang="T36">
                  <a:pos x="T0" y="T1"/>
                </a:cxn>
                <a:cxn ang="T37">
                  <a:pos x="T2" y="T3"/>
                </a:cxn>
                <a:cxn ang="T38">
                  <a:pos x="T4" y="T5"/>
                </a:cxn>
                <a:cxn ang="T39">
                  <a:pos x="T6" y="T7"/>
                </a:cxn>
                <a:cxn ang="T40">
                  <a:pos x="T8" y="T9"/>
                </a:cxn>
                <a:cxn ang="T41">
                  <a:pos x="T10" y="T11"/>
                </a:cxn>
                <a:cxn ang="T42">
                  <a:pos x="T12" y="T13"/>
                </a:cxn>
                <a:cxn ang="T43">
                  <a:pos x="T14" y="T15"/>
                </a:cxn>
                <a:cxn ang="T44">
                  <a:pos x="T16" y="T17"/>
                </a:cxn>
                <a:cxn ang="T45">
                  <a:pos x="T18" y="T19"/>
                </a:cxn>
                <a:cxn ang="T46">
                  <a:pos x="T20" y="T21"/>
                </a:cxn>
                <a:cxn ang="T47">
                  <a:pos x="T22" y="T23"/>
                </a:cxn>
                <a:cxn ang="T48">
                  <a:pos x="T24" y="T25"/>
                </a:cxn>
                <a:cxn ang="T49">
                  <a:pos x="T26" y="T27"/>
                </a:cxn>
                <a:cxn ang="T50">
                  <a:pos x="T28" y="T29"/>
                </a:cxn>
                <a:cxn ang="T51">
                  <a:pos x="T30" y="T31"/>
                </a:cxn>
                <a:cxn ang="T52">
                  <a:pos x="T32" y="T33"/>
                </a:cxn>
                <a:cxn ang="T53">
                  <a:pos x="T34" y="T35"/>
                </a:cxn>
              </a:cxnLst>
              <a:rect l="T54" t="T55" r="T56" b="T57"/>
              <a:pathLst>
                <a:path w="2003794" h="2524712">
                  <a:moveTo>
                    <a:pt x="355698" y="2524712"/>
                  </a:moveTo>
                  <a:lnTo>
                    <a:pt x="1749448" y="2100302"/>
                  </a:lnTo>
                  <a:lnTo>
                    <a:pt x="1617702" y="1667654"/>
                  </a:lnTo>
                  <a:lnTo>
                    <a:pt x="1618387" y="1667445"/>
                  </a:lnTo>
                  <a:lnTo>
                    <a:pt x="1616769" y="1663359"/>
                  </a:lnTo>
                  <a:cubicBezTo>
                    <a:pt x="1590341" y="1575308"/>
                    <a:pt x="1601770" y="1478056"/>
                    <a:pt x="1651782" y="1397482"/>
                  </a:cubicBezTo>
                  <a:lnTo>
                    <a:pt x="1677117" y="1364628"/>
                  </a:lnTo>
                  <a:lnTo>
                    <a:pt x="1675325" y="1362932"/>
                  </a:lnTo>
                  <a:lnTo>
                    <a:pt x="2003794" y="1015502"/>
                  </a:lnTo>
                  <a:lnTo>
                    <a:pt x="1655649" y="686358"/>
                  </a:lnTo>
                  <a:lnTo>
                    <a:pt x="1280355" y="331546"/>
                  </a:lnTo>
                  <a:lnTo>
                    <a:pt x="929670" y="0"/>
                  </a:lnTo>
                  <a:lnTo>
                    <a:pt x="150246" y="824418"/>
                  </a:lnTo>
                  <a:lnTo>
                    <a:pt x="153968" y="827937"/>
                  </a:lnTo>
                  <a:lnTo>
                    <a:pt x="101365" y="896153"/>
                  </a:lnTo>
                  <a:cubicBezTo>
                    <a:pt x="-2477" y="1063448"/>
                    <a:pt x="-26207" y="1265374"/>
                    <a:pt x="28667" y="1448193"/>
                  </a:cubicBezTo>
                  <a:lnTo>
                    <a:pt x="32026" y="1456678"/>
                  </a:lnTo>
                  <a:lnTo>
                    <a:pt x="30604" y="1457111"/>
                  </a:lnTo>
                  <a:lnTo>
                    <a:pt x="355698" y="2524712"/>
                  </a:lnTo>
                  <a:close/>
                </a:path>
              </a:pathLst>
            </a:custGeom>
            <a:solidFill>
              <a:srgbClr val="34569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42719B"/>
                  </a:solidFill>
                  <a:bevel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endParaRPr lang="zh-CN" altLang="en-US" b="1">
                <a:latin typeface="Century Gothic" panose="020B0502020202020204" pitchFamily="34" charset="0"/>
                <a:cs typeface="+mn-ea"/>
                <a:sym typeface="+mn-lt"/>
              </a:endParaRPr>
            </a:p>
          </p:txBody>
        </p:sp>
        <p:sp>
          <p:nvSpPr>
            <p:cNvPr id="121" name="任意多边形 20">
              <a:extLst>
                <a:ext uri="{FF2B5EF4-FFF2-40B4-BE49-F238E27FC236}">
                  <a16:creationId xmlns:a16="http://schemas.microsoft.com/office/drawing/2014/main" id="{E42A34A1-4423-4CBA-87F6-CCC84EF71D7E}"/>
                </a:ext>
              </a:extLst>
            </p:cNvPr>
            <p:cNvSpPr>
              <a:spLocks noChangeArrowheads="1"/>
            </p:cNvSpPr>
            <p:nvPr/>
          </p:nvSpPr>
          <p:spPr bwMode="auto">
            <a:xfrm rot="18755030" flipV="1">
              <a:off x="5018882" y="4296568"/>
              <a:ext cx="1130300" cy="1439863"/>
            </a:xfrm>
            <a:custGeom>
              <a:avLst/>
              <a:gdLst>
                <a:gd name="T0" fmla="*/ 1007332 w 1424028"/>
                <a:gd name="T1" fmla="*/ 1195122 h 1814500"/>
                <a:gd name="T2" fmla="*/ 923615 w 1424028"/>
                <a:gd name="T3" fmla="*/ 920264 h 1814500"/>
                <a:gd name="T4" fmla="*/ 924006 w 1424028"/>
                <a:gd name="T5" fmla="*/ 920146 h 1814500"/>
                <a:gd name="T6" fmla="*/ 923081 w 1424028"/>
                <a:gd name="T7" fmla="*/ 917809 h 1814500"/>
                <a:gd name="T8" fmla="*/ 943103 w 1424028"/>
                <a:gd name="T9" fmla="*/ 765808 h 1814500"/>
                <a:gd name="T10" fmla="*/ 957591 w 1424028"/>
                <a:gd name="T11" fmla="*/ 747024 h 1814500"/>
                <a:gd name="T12" fmla="*/ 956566 w 1424028"/>
                <a:gd name="T13" fmla="*/ 746055 h 1814500"/>
                <a:gd name="T14" fmla="*/ 1130300 w 1424028"/>
                <a:gd name="T15" fmla="*/ 562339 h 1814500"/>
                <a:gd name="T16" fmla="*/ 946776 w 1424028"/>
                <a:gd name="T17" fmla="*/ 388876 h 1814500"/>
                <a:gd name="T18" fmla="*/ 780439 w 1424028"/>
                <a:gd name="T19" fmla="*/ 231657 h 1814500"/>
                <a:gd name="T20" fmla="*/ 528306 w 1424028"/>
                <a:gd name="T21" fmla="*/ 0 h 1814500"/>
                <a:gd name="T22" fmla="*/ 85918 w 1424028"/>
                <a:gd name="T23" fmla="*/ 467806 h 1814500"/>
                <a:gd name="T24" fmla="*/ 88046 w 1424028"/>
                <a:gd name="T25" fmla="*/ 469817 h 1814500"/>
                <a:gd name="T26" fmla="*/ 57965 w 1424028"/>
                <a:gd name="T27" fmla="*/ 508816 h 1814500"/>
                <a:gd name="T28" fmla="*/ 16393 w 1424028"/>
                <a:gd name="T29" fmla="*/ 824417 h 1814500"/>
                <a:gd name="T30" fmla="*/ 18314 w 1424028"/>
                <a:gd name="T31" fmla="*/ 829268 h 1814500"/>
                <a:gd name="T32" fmla="*/ 17501 w 1424028"/>
                <a:gd name="T33" fmla="*/ 829516 h 1814500"/>
                <a:gd name="T34" fmla="*/ 203405 w 1424028"/>
                <a:gd name="T35" fmla="*/ 1439863 h 1814500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w 1424028"/>
                <a:gd name="T55" fmla="*/ 0 h 1814500"/>
                <a:gd name="T56" fmla="*/ 1424028 w 1424028"/>
                <a:gd name="T57" fmla="*/ 1814500 h 1814500"/>
              </a:gdLst>
              <a:ahLst/>
              <a:cxnLst>
                <a:cxn ang="T36">
                  <a:pos x="T0" y="T1"/>
                </a:cxn>
                <a:cxn ang="T37">
                  <a:pos x="T2" y="T3"/>
                </a:cxn>
                <a:cxn ang="T38">
                  <a:pos x="T4" y="T5"/>
                </a:cxn>
                <a:cxn ang="T39">
                  <a:pos x="T6" y="T7"/>
                </a:cxn>
                <a:cxn ang="T40">
                  <a:pos x="T8" y="T9"/>
                </a:cxn>
                <a:cxn ang="T41">
                  <a:pos x="T10" y="T11"/>
                </a:cxn>
                <a:cxn ang="T42">
                  <a:pos x="T12" y="T13"/>
                </a:cxn>
                <a:cxn ang="T43">
                  <a:pos x="T14" y="T15"/>
                </a:cxn>
                <a:cxn ang="T44">
                  <a:pos x="T16" y="T17"/>
                </a:cxn>
                <a:cxn ang="T45">
                  <a:pos x="T18" y="T19"/>
                </a:cxn>
                <a:cxn ang="T46">
                  <a:pos x="T20" y="T21"/>
                </a:cxn>
                <a:cxn ang="T47">
                  <a:pos x="T22" y="T23"/>
                </a:cxn>
                <a:cxn ang="T48">
                  <a:pos x="T24" y="T25"/>
                </a:cxn>
                <a:cxn ang="T49">
                  <a:pos x="T26" y="T27"/>
                </a:cxn>
                <a:cxn ang="T50">
                  <a:pos x="T28" y="T29"/>
                </a:cxn>
                <a:cxn ang="T51">
                  <a:pos x="T30" y="T31"/>
                </a:cxn>
                <a:cxn ang="T52">
                  <a:pos x="T32" y="T33"/>
                </a:cxn>
                <a:cxn ang="T53">
                  <a:pos x="T34" y="T35"/>
                </a:cxn>
              </a:cxnLst>
              <a:rect l="T54" t="T55" r="T56" b="T57"/>
              <a:pathLst>
                <a:path w="1424028" h="1814500">
                  <a:moveTo>
                    <a:pt x="1269105" y="1506080"/>
                  </a:moveTo>
                  <a:lnTo>
                    <a:pt x="1163632" y="1159707"/>
                  </a:lnTo>
                  <a:lnTo>
                    <a:pt x="1164125" y="1159558"/>
                  </a:lnTo>
                  <a:lnTo>
                    <a:pt x="1162960" y="1156613"/>
                  </a:lnTo>
                  <a:cubicBezTo>
                    <a:pt x="1143919" y="1093177"/>
                    <a:pt x="1152153" y="1023111"/>
                    <a:pt x="1188185" y="965063"/>
                  </a:cubicBezTo>
                  <a:lnTo>
                    <a:pt x="1206437" y="941392"/>
                  </a:lnTo>
                  <a:lnTo>
                    <a:pt x="1205146" y="940171"/>
                  </a:lnTo>
                  <a:lnTo>
                    <a:pt x="1424028" y="708654"/>
                  </a:lnTo>
                  <a:lnTo>
                    <a:pt x="1192812" y="490058"/>
                  </a:lnTo>
                  <a:lnTo>
                    <a:pt x="983249" y="291932"/>
                  </a:lnTo>
                  <a:lnTo>
                    <a:pt x="665595" y="0"/>
                  </a:lnTo>
                  <a:lnTo>
                    <a:pt x="108245" y="589524"/>
                  </a:lnTo>
                  <a:lnTo>
                    <a:pt x="110926" y="592059"/>
                  </a:lnTo>
                  <a:lnTo>
                    <a:pt x="73028" y="641205"/>
                  </a:lnTo>
                  <a:cubicBezTo>
                    <a:pt x="-1785" y="761733"/>
                    <a:pt x="-18881" y="907210"/>
                    <a:pt x="20653" y="1038922"/>
                  </a:cubicBezTo>
                  <a:lnTo>
                    <a:pt x="23073" y="1045035"/>
                  </a:lnTo>
                  <a:lnTo>
                    <a:pt x="22049" y="1045347"/>
                  </a:lnTo>
                  <a:lnTo>
                    <a:pt x="256263" y="1814500"/>
                  </a:lnTo>
                  <a:lnTo>
                    <a:pt x="1269105" y="1506080"/>
                  </a:lnTo>
                  <a:close/>
                </a:path>
              </a:pathLst>
            </a:custGeom>
            <a:solidFill>
              <a:srgbClr val="00B0F0">
                <a:alpha val="67000"/>
              </a:srgb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42719B"/>
                  </a:solidFill>
                  <a:bevel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endParaRPr lang="zh-CN" altLang="en-US" b="1">
                <a:latin typeface="Century Gothic" panose="020B0502020202020204" pitchFamily="34" charset="0"/>
                <a:cs typeface="+mn-ea"/>
                <a:sym typeface="+mn-lt"/>
              </a:endParaRPr>
            </a:p>
          </p:txBody>
        </p:sp>
        <p:sp>
          <p:nvSpPr>
            <p:cNvPr id="122" name="任意多边形 21">
              <a:extLst>
                <a:ext uri="{FF2B5EF4-FFF2-40B4-BE49-F238E27FC236}">
                  <a16:creationId xmlns:a16="http://schemas.microsoft.com/office/drawing/2014/main" id="{0ECC9BF7-45E0-4333-879F-9CC54CABA622}"/>
                </a:ext>
              </a:extLst>
            </p:cNvPr>
            <p:cNvSpPr>
              <a:spLocks noChangeArrowheads="1"/>
            </p:cNvSpPr>
            <p:nvPr/>
          </p:nvSpPr>
          <p:spPr bwMode="auto">
            <a:xfrm rot="2844970" flipH="1" flipV="1">
              <a:off x="6092032" y="4294981"/>
              <a:ext cx="1130300" cy="1443037"/>
            </a:xfrm>
            <a:custGeom>
              <a:avLst/>
              <a:gdLst>
                <a:gd name="T0" fmla="*/ 984607 w 1424033"/>
                <a:gd name="T1" fmla="*/ 1205269 h 1818928"/>
                <a:gd name="T2" fmla="*/ 203404 w 1424033"/>
                <a:gd name="T3" fmla="*/ 1443037 h 1818928"/>
                <a:gd name="T4" fmla="*/ 17501 w 1424033"/>
                <a:gd name="T5" fmla="*/ 832833 h 1818928"/>
                <a:gd name="T6" fmla="*/ 18314 w 1424033"/>
                <a:gd name="T7" fmla="*/ 832587 h 1818928"/>
                <a:gd name="T8" fmla="*/ 16393 w 1424033"/>
                <a:gd name="T9" fmla="*/ 827736 h 1818928"/>
                <a:gd name="T10" fmla="*/ 57965 w 1424033"/>
                <a:gd name="T11" fmla="*/ 512210 h 1818928"/>
                <a:gd name="T12" fmla="*/ 88045 w 1424033"/>
                <a:gd name="T13" fmla="*/ 473220 h 1818928"/>
                <a:gd name="T14" fmla="*/ 85917 w 1424033"/>
                <a:gd name="T15" fmla="*/ 471209 h 1818928"/>
                <a:gd name="T16" fmla="*/ 531626 w 1424033"/>
                <a:gd name="T17" fmla="*/ 0 h 1818928"/>
                <a:gd name="T18" fmla="*/ 732163 w 1424033"/>
                <a:gd name="T19" fmla="*/ 189500 h 1818928"/>
                <a:gd name="T20" fmla="*/ 946773 w 1424033"/>
                <a:gd name="T21" fmla="*/ 392298 h 1818928"/>
                <a:gd name="T22" fmla="*/ 1130300 w 1424033"/>
                <a:gd name="T23" fmla="*/ 565725 h 1818928"/>
                <a:gd name="T24" fmla="*/ 937784 w 1424033"/>
                <a:gd name="T25" fmla="*/ 769255 h 1818928"/>
                <a:gd name="T26" fmla="*/ 938809 w 1424033"/>
                <a:gd name="T27" fmla="*/ 770224 h 1818928"/>
                <a:gd name="T28" fmla="*/ 924322 w 1424033"/>
                <a:gd name="T29" fmla="*/ 789003 h 1818928"/>
                <a:gd name="T30" fmla="*/ 904299 w 1424033"/>
                <a:gd name="T31" fmla="*/ 940969 h 1818928"/>
                <a:gd name="T32" fmla="*/ 905224 w 1424033"/>
                <a:gd name="T33" fmla="*/ 943304 h 1818928"/>
                <a:gd name="T34" fmla="*/ 904833 w 1424033"/>
                <a:gd name="T35" fmla="*/ 943423 h 1818928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w 1424033"/>
                <a:gd name="T55" fmla="*/ 0 h 1818928"/>
                <a:gd name="T56" fmla="*/ 1424033 w 1424033"/>
                <a:gd name="T57" fmla="*/ 1818928 h 1818928"/>
              </a:gdLst>
              <a:ahLst/>
              <a:cxnLst>
                <a:cxn ang="T36">
                  <a:pos x="T0" y="T1"/>
                </a:cxn>
                <a:cxn ang="T37">
                  <a:pos x="T2" y="T3"/>
                </a:cxn>
                <a:cxn ang="T38">
                  <a:pos x="T4" y="T5"/>
                </a:cxn>
                <a:cxn ang="T39">
                  <a:pos x="T6" y="T7"/>
                </a:cxn>
                <a:cxn ang="T40">
                  <a:pos x="T8" y="T9"/>
                </a:cxn>
                <a:cxn ang="T41">
                  <a:pos x="T10" y="T11"/>
                </a:cxn>
                <a:cxn ang="T42">
                  <a:pos x="T12" y="T13"/>
                </a:cxn>
                <a:cxn ang="T43">
                  <a:pos x="T14" y="T15"/>
                </a:cxn>
                <a:cxn ang="T44">
                  <a:pos x="T16" y="T17"/>
                </a:cxn>
                <a:cxn ang="T45">
                  <a:pos x="T18" y="T19"/>
                </a:cxn>
                <a:cxn ang="T46">
                  <a:pos x="T20" y="T21"/>
                </a:cxn>
                <a:cxn ang="T47">
                  <a:pos x="T22" y="T23"/>
                </a:cxn>
                <a:cxn ang="T48">
                  <a:pos x="T24" y="T25"/>
                </a:cxn>
                <a:cxn ang="T49">
                  <a:pos x="T26" y="T27"/>
                </a:cxn>
                <a:cxn ang="T50">
                  <a:pos x="T28" y="T29"/>
                </a:cxn>
                <a:cxn ang="T51">
                  <a:pos x="T30" y="T31"/>
                </a:cxn>
                <a:cxn ang="T52">
                  <a:pos x="T32" y="T33"/>
                </a:cxn>
                <a:cxn ang="T53">
                  <a:pos x="T34" y="T35"/>
                </a:cxn>
              </a:cxnLst>
              <a:rect l="T54" t="T55" r="T56" b="T57"/>
              <a:pathLst>
                <a:path w="1424033" h="1818928">
                  <a:moveTo>
                    <a:pt x="1240478" y="1519225"/>
                  </a:moveTo>
                  <a:lnTo>
                    <a:pt x="256263" y="1818928"/>
                  </a:lnTo>
                  <a:lnTo>
                    <a:pt x="22049" y="1049775"/>
                  </a:lnTo>
                  <a:lnTo>
                    <a:pt x="23073" y="1049464"/>
                  </a:lnTo>
                  <a:lnTo>
                    <a:pt x="20653" y="1043350"/>
                  </a:lnTo>
                  <a:cubicBezTo>
                    <a:pt x="-18881" y="911639"/>
                    <a:pt x="-1785" y="766161"/>
                    <a:pt x="73029" y="645633"/>
                  </a:cubicBezTo>
                  <a:lnTo>
                    <a:pt x="110926" y="596487"/>
                  </a:lnTo>
                  <a:lnTo>
                    <a:pt x="108245" y="593952"/>
                  </a:lnTo>
                  <a:lnTo>
                    <a:pt x="669780" y="0"/>
                  </a:lnTo>
                  <a:lnTo>
                    <a:pt x="922431" y="238862"/>
                  </a:lnTo>
                  <a:lnTo>
                    <a:pt x="1192812" y="494486"/>
                  </a:lnTo>
                  <a:lnTo>
                    <a:pt x="1424033" y="713088"/>
                  </a:lnTo>
                  <a:lnTo>
                    <a:pt x="1181487" y="969635"/>
                  </a:lnTo>
                  <a:lnTo>
                    <a:pt x="1182779" y="970857"/>
                  </a:lnTo>
                  <a:lnTo>
                    <a:pt x="1164527" y="994527"/>
                  </a:lnTo>
                  <a:cubicBezTo>
                    <a:pt x="1128494" y="1052576"/>
                    <a:pt x="1120260" y="1122642"/>
                    <a:pt x="1139301" y="1186078"/>
                  </a:cubicBezTo>
                  <a:lnTo>
                    <a:pt x="1140466" y="1189021"/>
                  </a:lnTo>
                  <a:lnTo>
                    <a:pt x="1139973" y="1189172"/>
                  </a:lnTo>
                  <a:lnTo>
                    <a:pt x="1240478" y="1519225"/>
                  </a:lnTo>
                  <a:close/>
                </a:path>
              </a:pathLst>
            </a:custGeom>
            <a:solidFill>
              <a:srgbClr val="33B7A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42719B"/>
                  </a:solidFill>
                  <a:bevel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endParaRPr lang="zh-CN" altLang="en-US" b="1">
                <a:latin typeface="Century Gothic" panose="020B0502020202020204" pitchFamily="34" charset="0"/>
                <a:cs typeface="+mn-ea"/>
                <a:sym typeface="+mn-lt"/>
              </a:endParaRPr>
            </a:p>
          </p:txBody>
        </p:sp>
        <p:grpSp>
          <p:nvGrpSpPr>
            <p:cNvPr id="123" name="组合 69">
              <a:extLst>
                <a:ext uri="{FF2B5EF4-FFF2-40B4-BE49-F238E27FC236}">
                  <a16:creationId xmlns:a16="http://schemas.microsoft.com/office/drawing/2014/main" id="{994CE5B5-B532-4151-9C7F-94A0514EC8EE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5330825" y="2720975"/>
              <a:ext cx="395288" cy="381000"/>
              <a:chOff x="0" y="0"/>
              <a:chExt cx="645684" cy="620945"/>
            </a:xfrm>
            <a:solidFill>
              <a:schemeClr val="bg1"/>
            </a:solidFill>
          </p:grpSpPr>
          <p:sp>
            <p:nvSpPr>
              <p:cNvPr id="142" name="Oval 131">
                <a:extLst>
                  <a:ext uri="{FF2B5EF4-FFF2-40B4-BE49-F238E27FC236}">
                    <a16:creationId xmlns:a16="http://schemas.microsoft.com/office/drawing/2014/main" id="{F2BC3B50-5242-4CA7-B0EA-9E36A7D138C3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177563" y="0"/>
                <a:ext cx="290558" cy="294275"/>
              </a:xfrm>
              <a:prstGeom prst="ellipse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 cmpd="sng">
                    <a:solidFill>
                      <a:srgbClr val="000000"/>
                    </a:solidFill>
                    <a:bevel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pPr>
                  <a:defRPr/>
                </a:pPr>
                <a:endParaRPr lang="zh-CN" altLang="zh-CN" b="1">
                  <a:solidFill>
                    <a:srgbClr val="000000"/>
                  </a:solidFill>
                  <a:latin typeface="Century Gothic" panose="020B0502020202020204" pitchFamily="34" charset="0"/>
                  <a:cs typeface="+mn-ea"/>
                  <a:sym typeface="+mn-lt"/>
                </a:endParaRPr>
              </a:p>
            </p:txBody>
          </p:sp>
          <p:sp>
            <p:nvSpPr>
              <p:cNvPr id="143" name="Freeform 134">
                <a:extLst>
                  <a:ext uri="{FF2B5EF4-FFF2-40B4-BE49-F238E27FC236}">
                    <a16:creationId xmlns:a16="http://schemas.microsoft.com/office/drawing/2014/main" id="{CE646E18-E749-4EC7-8180-87C3F7B0625D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0" y="340170"/>
                <a:ext cx="645684" cy="280775"/>
              </a:xfrm>
              <a:custGeom>
                <a:avLst/>
                <a:gdLst>
                  <a:gd name="T0" fmla="*/ 35 w 200"/>
                  <a:gd name="T1" fmla="*/ 87 h 87"/>
                  <a:gd name="T2" fmla="*/ 35 w 200"/>
                  <a:gd name="T3" fmla="*/ 72 h 87"/>
                  <a:gd name="T4" fmla="*/ 46 w 200"/>
                  <a:gd name="T5" fmla="*/ 72 h 87"/>
                  <a:gd name="T6" fmla="*/ 46 w 200"/>
                  <a:gd name="T7" fmla="*/ 87 h 87"/>
                  <a:gd name="T8" fmla="*/ 155 w 200"/>
                  <a:gd name="T9" fmla="*/ 87 h 87"/>
                  <a:gd name="T10" fmla="*/ 155 w 200"/>
                  <a:gd name="T11" fmla="*/ 72 h 87"/>
                  <a:gd name="T12" fmla="*/ 166 w 200"/>
                  <a:gd name="T13" fmla="*/ 72 h 87"/>
                  <a:gd name="T14" fmla="*/ 166 w 200"/>
                  <a:gd name="T15" fmla="*/ 87 h 87"/>
                  <a:gd name="T16" fmla="*/ 199 w 200"/>
                  <a:gd name="T17" fmla="*/ 87 h 87"/>
                  <a:gd name="T18" fmla="*/ 200 w 200"/>
                  <a:gd name="T19" fmla="*/ 43 h 87"/>
                  <a:gd name="T20" fmla="*/ 156 w 200"/>
                  <a:gd name="T21" fmla="*/ 0 h 87"/>
                  <a:gd name="T22" fmla="*/ 156 w 200"/>
                  <a:gd name="T23" fmla="*/ 0 h 87"/>
                  <a:gd name="T24" fmla="*/ 156 w 200"/>
                  <a:gd name="T25" fmla="*/ 0 h 87"/>
                  <a:gd name="T26" fmla="*/ 140 w 200"/>
                  <a:gd name="T27" fmla="*/ 0 h 87"/>
                  <a:gd name="T28" fmla="*/ 100 w 200"/>
                  <a:gd name="T29" fmla="*/ 80 h 87"/>
                  <a:gd name="T30" fmla="*/ 60 w 200"/>
                  <a:gd name="T31" fmla="*/ 0 h 87"/>
                  <a:gd name="T32" fmla="*/ 45 w 200"/>
                  <a:gd name="T33" fmla="*/ 0 h 87"/>
                  <a:gd name="T34" fmla="*/ 45 w 200"/>
                  <a:gd name="T35" fmla="*/ 0 h 87"/>
                  <a:gd name="T36" fmla="*/ 44 w 200"/>
                  <a:gd name="T37" fmla="*/ 0 h 87"/>
                  <a:gd name="T38" fmla="*/ 1 w 200"/>
                  <a:gd name="T39" fmla="*/ 43 h 87"/>
                  <a:gd name="T40" fmla="*/ 0 w 200"/>
                  <a:gd name="T41" fmla="*/ 87 h 87"/>
                  <a:gd name="T42" fmla="*/ 35 w 200"/>
                  <a:gd name="T43" fmla="*/ 87 h 87"/>
                  <a:gd name="T44" fmla="*/ 0 60000 65536"/>
                  <a:gd name="T45" fmla="*/ 0 60000 65536"/>
                  <a:gd name="T46" fmla="*/ 0 60000 65536"/>
                  <a:gd name="T47" fmla="*/ 0 60000 65536"/>
                  <a:gd name="T48" fmla="*/ 0 60000 65536"/>
                  <a:gd name="T49" fmla="*/ 0 60000 65536"/>
                  <a:gd name="T50" fmla="*/ 0 60000 65536"/>
                  <a:gd name="T51" fmla="*/ 0 60000 65536"/>
                  <a:gd name="T52" fmla="*/ 0 60000 65536"/>
                  <a:gd name="T53" fmla="*/ 0 60000 65536"/>
                  <a:gd name="T54" fmla="*/ 0 60000 65536"/>
                  <a:gd name="T55" fmla="*/ 0 60000 65536"/>
                  <a:gd name="T56" fmla="*/ 0 60000 65536"/>
                  <a:gd name="T57" fmla="*/ 0 60000 65536"/>
                  <a:gd name="T58" fmla="*/ 0 60000 65536"/>
                  <a:gd name="T59" fmla="*/ 0 60000 65536"/>
                  <a:gd name="T60" fmla="*/ 0 60000 65536"/>
                  <a:gd name="T61" fmla="*/ 0 60000 65536"/>
                  <a:gd name="T62" fmla="*/ 0 60000 65536"/>
                  <a:gd name="T63" fmla="*/ 0 60000 65536"/>
                  <a:gd name="T64" fmla="*/ 0 60000 65536"/>
                  <a:gd name="T65" fmla="*/ 0 60000 65536"/>
                  <a:gd name="T66" fmla="*/ 0 w 200"/>
                  <a:gd name="T67" fmla="*/ 0 h 87"/>
                  <a:gd name="T68" fmla="*/ 200 w 200"/>
                  <a:gd name="T69" fmla="*/ 87 h 87"/>
                </a:gdLst>
                <a:ahLst/>
                <a:cxnLst>
                  <a:cxn ang="T44">
                    <a:pos x="T0" y="T1"/>
                  </a:cxn>
                  <a:cxn ang="T45">
                    <a:pos x="T2" y="T3"/>
                  </a:cxn>
                  <a:cxn ang="T46">
                    <a:pos x="T4" y="T5"/>
                  </a:cxn>
                  <a:cxn ang="T47">
                    <a:pos x="T6" y="T7"/>
                  </a:cxn>
                  <a:cxn ang="T48">
                    <a:pos x="T8" y="T9"/>
                  </a:cxn>
                  <a:cxn ang="T49">
                    <a:pos x="T10" y="T11"/>
                  </a:cxn>
                  <a:cxn ang="T50">
                    <a:pos x="T12" y="T13"/>
                  </a:cxn>
                  <a:cxn ang="T51">
                    <a:pos x="T14" y="T15"/>
                  </a:cxn>
                  <a:cxn ang="T52">
                    <a:pos x="T16" y="T17"/>
                  </a:cxn>
                  <a:cxn ang="T53">
                    <a:pos x="T18" y="T19"/>
                  </a:cxn>
                  <a:cxn ang="T54">
                    <a:pos x="T20" y="T21"/>
                  </a:cxn>
                  <a:cxn ang="T55">
                    <a:pos x="T22" y="T23"/>
                  </a:cxn>
                  <a:cxn ang="T56">
                    <a:pos x="T24" y="T25"/>
                  </a:cxn>
                  <a:cxn ang="T57">
                    <a:pos x="T26" y="T27"/>
                  </a:cxn>
                  <a:cxn ang="T58">
                    <a:pos x="T28" y="T29"/>
                  </a:cxn>
                  <a:cxn ang="T59">
                    <a:pos x="T30" y="T31"/>
                  </a:cxn>
                  <a:cxn ang="T60">
                    <a:pos x="T32" y="T33"/>
                  </a:cxn>
                  <a:cxn ang="T61">
                    <a:pos x="T34" y="T35"/>
                  </a:cxn>
                  <a:cxn ang="T62">
                    <a:pos x="T36" y="T37"/>
                  </a:cxn>
                  <a:cxn ang="T63">
                    <a:pos x="T38" y="T39"/>
                  </a:cxn>
                  <a:cxn ang="T64">
                    <a:pos x="T40" y="T41"/>
                  </a:cxn>
                  <a:cxn ang="T65">
                    <a:pos x="T42" y="T43"/>
                  </a:cxn>
                </a:cxnLst>
                <a:rect l="T66" t="T67" r="T68" b="T69"/>
                <a:pathLst>
                  <a:path w="200" h="87">
                    <a:moveTo>
                      <a:pt x="35" y="87"/>
                    </a:moveTo>
                    <a:cubicBezTo>
                      <a:pt x="35" y="72"/>
                      <a:pt x="35" y="72"/>
                      <a:pt x="35" y="72"/>
                    </a:cubicBezTo>
                    <a:cubicBezTo>
                      <a:pt x="46" y="72"/>
                      <a:pt x="46" y="72"/>
                      <a:pt x="46" y="72"/>
                    </a:cubicBezTo>
                    <a:cubicBezTo>
                      <a:pt x="46" y="87"/>
                      <a:pt x="46" y="87"/>
                      <a:pt x="46" y="87"/>
                    </a:cubicBezTo>
                    <a:cubicBezTo>
                      <a:pt x="155" y="87"/>
                      <a:pt x="155" y="87"/>
                      <a:pt x="155" y="87"/>
                    </a:cubicBezTo>
                    <a:cubicBezTo>
                      <a:pt x="155" y="72"/>
                      <a:pt x="155" y="72"/>
                      <a:pt x="155" y="72"/>
                    </a:cubicBezTo>
                    <a:cubicBezTo>
                      <a:pt x="166" y="72"/>
                      <a:pt x="166" y="72"/>
                      <a:pt x="166" y="72"/>
                    </a:cubicBezTo>
                    <a:cubicBezTo>
                      <a:pt x="166" y="87"/>
                      <a:pt x="166" y="87"/>
                      <a:pt x="166" y="87"/>
                    </a:cubicBezTo>
                    <a:cubicBezTo>
                      <a:pt x="199" y="87"/>
                      <a:pt x="199" y="87"/>
                      <a:pt x="199" y="87"/>
                    </a:cubicBezTo>
                    <a:cubicBezTo>
                      <a:pt x="199" y="47"/>
                      <a:pt x="200" y="43"/>
                      <a:pt x="200" y="43"/>
                    </a:cubicBezTo>
                    <a:cubicBezTo>
                      <a:pt x="200" y="19"/>
                      <a:pt x="180" y="0"/>
                      <a:pt x="156" y="0"/>
                    </a:cubicBezTo>
                    <a:cubicBezTo>
                      <a:pt x="156" y="0"/>
                      <a:pt x="156" y="0"/>
                      <a:pt x="156" y="0"/>
                    </a:cubicBezTo>
                    <a:cubicBezTo>
                      <a:pt x="156" y="0"/>
                      <a:pt x="156" y="0"/>
                      <a:pt x="156" y="0"/>
                    </a:cubicBezTo>
                    <a:cubicBezTo>
                      <a:pt x="140" y="0"/>
                      <a:pt x="140" y="0"/>
                      <a:pt x="140" y="0"/>
                    </a:cubicBezTo>
                    <a:cubicBezTo>
                      <a:pt x="100" y="80"/>
                      <a:pt x="100" y="80"/>
                      <a:pt x="100" y="80"/>
                    </a:cubicBezTo>
                    <a:cubicBezTo>
                      <a:pt x="60" y="0"/>
                      <a:pt x="60" y="0"/>
                      <a:pt x="60" y="0"/>
                    </a:cubicBezTo>
                    <a:cubicBezTo>
                      <a:pt x="45" y="0"/>
                      <a:pt x="45" y="0"/>
                      <a:pt x="45" y="0"/>
                    </a:cubicBezTo>
                    <a:cubicBezTo>
                      <a:pt x="45" y="0"/>
                      <a:pt x="45" y="0"/>
                      <a:pt x="45" y="0"/>
                    </a:cubicBezTo>
                    <a:cubicBezTo>
                      <a:pt x="45" y="0"/>
                      <a:pt x="44" y="0"/>
                      <a:pt x="44" y="0"/>
                    </a:cubicBezTo>
                    <a:cubicBezTo>
                      <a:pt x="20" y="0"/>
                      <a:pt x="1" y="19"/>
                      <a:pt x="1" y="43"/>
                    </a:cubicBezTo>
                    <a:cubicBezTo>
                      <a:pt x="1" y="43"/>
                      <a:pt x="0" y="47"/>
                      <a:pt x="0" y="87"/>
                    </a:cubicBezTo>
                    <a:lnTo>
                      <a:pt x="35" y="87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 cmpd="sng">
                    <a:solidFill>
                      <a:srgbClr val="000000"/>
                    </a:solidFill>
                    <a:bevel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pPr>
                  <a:defRPr/>
                </a:pPr>
                <a:endParaRPr lang="zh-CN" altLang="zh-CN" b="1">
                  <a:solidFill>
                    <a:srgbClr val="000000"/>
                  </a:solidFill>
                  <a:latin typeface="Century Gothic" panose="020B0502020202020204" pitchFamily="34" charset="0"/>
                  <a:cs typeface="+mn-ea"/>
                  <a:sym typeface="+mn-lt"/>
                </a:endParaRPr>
              </a:p>
            </p:txBody>
          </p:sp>
        </p:grpSp>
        <p:grpSp>
          <p:nvGrpSpPr>
            <p:cNvPr id="124" name="组合 72">
              <a:extLst>
                <a:ext uri="{FF2B5EF4-FFF2-40B4-BE49-F238E27FC236}">
                  <a16:creationId xmlns:a16="http://schemas.microsoft.com/office/drawing/2014/main" id="{BAB3B89B-AD09-4DE5-A415-F880C49054AD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4657725" y="3832225"/>
              <a:ext cx="533400" cy="404813"/>
              <a:chOff x="0" y="0"/>
              <a:chExt cx="509646" cy="387231"/>
            </a:xfrm>
            <a:solidFill>
              <a:schemeClr val="bg1"/>
            </a:solidFill>
          </p:grpSpPr>
          <p:sp>
            <p:nvSpPr>
              <p:cNvPr id="140" name="Freeform 20">
                <a:extLst>
                  <a:ext uri="{FF2B5EF4-FFF2-40B4-BE49-F238E27FC236}">
                    <a16:creationId xmlns:a16="http://schemas.microsoft.com/office/drawing/2014/main" id="{B7417AF2-08A2-4B01-9A6B-4E6CB2A66E91}"/>
                  </a:ext>
                </a:extLst>
              </p:cNvPr>
              <p:cNvSpPr>
                <a:spLocks noEditPoints="1" noChangeArrowheads="1"/>
              </p:cNvSpPr>
              <p:nvPr/>
            </p:nvSpPr>
            <p:spPr bwMode="auto">
              <a:xfrm>
                <a:off x="0" y="51839"/>
                <a:ext cx="337890" cy="335392"/>
              </a:xfrm>
              <a:custGeom>
                <a:avLst/>
                <a:gdLst>
                  <a:gd name="T0" fmla="*/ 229 w 229"/>
                  <a:gd name="T1" fmla="*/ 128 h 227"/>
                  <a:gd name="T2" fmla="*/ 229 w 229"/>
                  <a:gd name="T3" fmla="*/ 98 h 227"/>
                  <a:gd name="T4" fmla="*/ 206 w 229"/>
                  <a:gd name="T5" fmla="*/ 93 h 227"/>
                  <a:gd name="T6" fmla="*/ 200 w 229"/>
                  <a:gd name="T7" fmla="*/ 76 h 227"/>
                  <a:gd name="T8" fmla="*/ 216 w 229"/>
                  <a:gd name="T9" fmla="*/ 58 h 227"/>
                  <a:gd name="T10" fmla="*/ 198 w 229"/>
                  <a:gd name="T11" fmla="*/ 34 h 227"/>
                  <a:gd name="T12" fmla="*/ 176 w 229"/>
                  <a:gd name="T13" fmla="*/ 44 h 227"/>
                  <a:gd name="T14" fmla="*/ 161 w 229"/>
                  <a:gd name="T15" fmla="*/ 33 h 227"/>
                  <a:gd name="T16" fmla="*/ 164 w 229"/>
                  <a:gd name="T17" fmla="*/ 9 h 227"/>
                  <a:gd name="T18" fmla="*/ 135 w 229"/>
                  <a:gd name="T19" fmla="*/ 0 h 227"/>
                  <a:gd name="T20" fmla="*/ 123 w 229"/>
                  <a:gd name="T21" fmla="*/ 20 h 227"/>
                  <a:gd name="T22" fmla="*/ 114 w 229"/>
                  <a:gd name="T23" fmla="*/ 20 h 227"/>
                  <a:gd name="T24" fmla="*/ 105 w 229"/>
                  <a:gd name="T25" fmla="*/ 20 h 227"/>
                  <a:gd name="T26" fmla="*/ 93 w 229"/>
                  <a:gd name="T27" fmla="*/ 0 h 227"/>
                  <a:gd name="T28" fmla="*/ 65 w 229"/>
                  <a:gd name="T29" fmla="*/ 9 h 227"/>
                  <a:gd name="T30" fmla="*/ 67 w 229"/>
                  <a:gd name="T31" fmla="*/ 33 h 227"/>
                  <a:gd name="T32" fmla="*/ 52 w 229"/>
                  <a:gd name="T33" fmla="*/ 44 h 227"/>
                  <a:gd name="T34" fmla="*/ 30 w 229"/>
                  <a:gd name="T35" fmla="*/ 34 h 227"/>
                  <a:gd name="T36" fmla="*/ 13 w 229"/>
                  <a:gd name="T37" fmla="*/ 58 h 227"/>
                  <a:gd name="T38" fmla="*/ 29 w 229"/>
                  <a:gd name="T39" fmla="*/ 76 h 227"/>
                  <a:gd name="T40" fmla="*/ 23 w 229"/>
                  <a:gd name="T41" fmla="*/ 94 h 227"/>
                  <a:gd name="T42" fmla="*/ 0 w 229"/>
                  <a:gd name="T43" fmla="*/ 98 h 227"/>
                  <a:gd name="T44" fmla="*/ 0 w 229"/>
                  <a:gd name="T45" fmla="*/ 128 h 227"/>
                  <a:gd name="T46" fmla="*/ 23 w 229"/>
                  <a:gd name="T47" fmla="*/ 133 h 227"/>
                  <a:gd name="T48" fmla="*/ 29 w 229"/>
                  <a:gd name="T49" fmla="*/ 151 h 227"/>
                  <a:gd name="T50" fmla="*/ 13 w 229"/>
                  <a:gd name="T51" fmla="*/ 169 h 227"/>
                  <a:gd name="T52" fmla="*/ 31 w 229"/>
                  <a:gd name="T53" fmla="*/ 193 h 227"/>
                  <a:gd name="T54" fmla="*/ 52 w 229"/>
                  <a:gd name="T55" fmla="*/ 183 h 227"/>
                  <a:gd name="T56" fmla="*/ 67 w 229"/>
                  <a:gd name="T57" fmla="*/ 194 h 227"/>
                  <a:gd name="T58" fmla="*/ 65 w 229"/>
                  <a:gd name="T59" fmla="*/ 218 h 227"/>
                  <a:gd name="T60" fmla="*/ 93 w 229"/>
                  <a:gd name="T61" fmla="*/ 227 h 227"/>
                  <a:gd name="T62" fmla="*/ 105 w 229"/>
                  <a:gd name="T63" fmla="*/ 206 h 227"/>
                  <a:gd name="T64" fmla="*/ 114 w 229"/>
                  <a:gd name="T65" fmla="*/ 207 h 227"/>
                  <a:gd name="T66" fmla="*/ 124 w 229"/>
                  <a:gd name="T67" fmla="*/ 206 h 227"/>
                  <a:gd name="T68" fmla="*/ 135 w 229"/>
                  <a:gd name="T69" fmla="*/ 227 h 227"/>
                  <a:gd name="T70" fmla="*/ 164 w 229"/>
                  <a:gd name="T71" fmla="*/ 217 h 227"/>
                  <a:gd name="T72" fmla="*/ 161 w 229"/>
                  <a:gd name="T73" fmla="*/ 194 h 227"/>
                  <a:gd name="T74" fmla="*/ 176 w 229"/>
                  <a:gd name="T75" fmla="*/ 183 h 227"/>
                  <a:gd name="T76" fmla="*/ 198 w 229"/>
                  <a:gd name="T77" fmla="*/ 193 h 227"/>
                  <a:gd name="T78" fmla="*/ 216 w 229"/>
                  <a:gd name="T79" fmla="*/ 168 h 227"/>
                  <a:gd name="T80" fmla="*/ 200 w 229"/>
                  <a:gd name="T81" fmla="*/ 151 h 227"/>
                  <a:gd name="T82" fmla="*/ 206 w 229"/>
                  <a:gd name="T83" fmla="*/ 133 h 227"/>
                  <a:gd name="T84" fmla="*/ 229 w 229"/>
                  <a:gd name="T85" fmla="*/ 128 h 227"/>
                  <a:gd name="T86" fmla="*/ 114 w 229"/>
                  <a:gd name="T87" fmla="*/ 180 h 227"/>
                  <a:gd name="T88" fmla="*/ 47 w 229"/>
                  <a:gd name="T89" fmla="*/ 113 h 227"/>
                  <a:gd name="T90" fmla="*/ 114 w 229"/>
                  <a:gd name="T91" fmla="*/ 46 h 227"/>
                  <a:gd name="T92" fmla="*/ 181 w 229"/>
                  <a:gd name="T93" fmla="*/ 113 h 227"/>
                  <a:gd name="T94" fmla="*/ 114 w 229"/>
                  <a:gd name="T95" fmla="*/ 180 h 227"/>
                  <a:gd name="T96" fmla="*/ 0 60000 65536"/>
                  <a:gd name="T97" fmla="*/ 0 60000 65536"/>
                  <a:gd name="T98" fmla="*/ 0 60000 65536"/>
                  <a:gd name="T99" fmla="*/ 0 60000 65536"/>
                  <a:gd name="T100" fmla="*/ 0 60000 65536"/>
                  <a:gd name="T101" fmla="*/ 0 60000 65536"/>
                  <a:gd name="T102" fmla="*/ 0 60000 65536"/>
                  <a:gd name="T103" fmla="*/ 0 60000 65536"/>
                  <a:gd name="T104" fmla="*/ 0 60000 65536"/>
                  <a:gd name="T105" fmla="*/ 0 60000 65536"/>
                  <a:gd name="T106" fmla="*/ 0 60000 65536"/>
                  <a:gd name="T107" fmla="*/ 0 60000 65536"/>
                  <a:gd name="T108" fmla="*/ 0 60000 65536"/>
                  <a:gd name="T109" fmla="*/ 0 60000 65536"/>
                  <a:gd name="T110" fmla="*/ 0 60000 65536"/>
                  <a:gd name="T111" fmla="*/ 0 60000 65536"/>
                  <a:gd name="T112" fmla="*/ 0 60000 65536"/>
                  <a:gd name="T113" fmla="*/ 0 60000 65536"/>
                  <a:gd name="T114" fmla="*/ 0 60000 65536"/>
                  <a:gd name="T115" fmla="*/ 0 60000 65536"/>
                  <a:gd name="T116" fmla="*/ 0 60000 65536"/>
                  <a:gd name="T117" fmla="*/ 0 60000 65536"/>
                  <a:gd name="T118" fmla="*/ 0 60000 65536"/>
                  <a:gd name="T119" fmla="*/ 0 60000 65536"/>
                  <a:gd name="T120" fmla="*/ 0 60000 65536"/>
                  <a:gd name="T121" fmla="*/ 0 60000 65536"/>
                  <a:gd name="T122" fmla="*/ 0 60000 65536"/>
                  <a:gd name="T123" fmla="*/ 0 60000 65536"/>
                  <a:gd name="T124" fmla="*/ 0 60000 65536"/>
                  <a:gd name="T125" fmla="*/ 0 60000 65536"/>
                  <a:gd name="T126" fmla="*/ 0 60000 65536"/>
                  <a:gd name="T127" fmla="*/ 0 60000 65536"/>
                  <a:gd name="T128" fmla="*/ 0 60000 65536"/>
                  <a:gd name="T129" fmla="*/ 0 60000 65536"/>
                  <a:gd name="T130" fmla="*/ 0 60000 65536"/>
                  <a:gd name="T131" fmla="*/ 0 60000 65536"/>
                  <a:gd name="T132" fmla="*/ 0 60000 65536"/>
                  <a:gd name="T133" fmla="*/ 0 60000 65536"/>
                  <a:gd name="T134" fmla="*/ 0 60000 65536"/>
                  <a:gd name="T135" fmla="*/ 0 60000 65536"/>
                  <a:gd name="T136" fmla="*/ 0 60000 65536"/>
                  <a:gd name="T137" fmla="*/ 0 60000 65536"/>
                  <a:gd name="T138" fmla="*/ 0 60000 65536"/>
                  <a:gd name="T139" fmla="*/ 0 60000 65536"/>
                  <a:gd name="T140" fmla="*/ 0 60000 65536"/>
                  <a:gd name="T141" fmla="*/ 0 60000 65536"/>
                  <a:gd name="T142" fmla="*/ 0 60000 65536"/>
                  <a:gd name="T143" fmla="*/ 0 60000 65536"/>
                  <a:gd name="T144" fmla="*/ 0 w 229"/>
                  <a:gd name="T145" fmla="*/ 0 h 227"/>
                  <a:gd name="T146" fmla="*/ 229 w 229"/>
                  <a:gd name="T147" fmla="*/ 227 h 227"/>
                </a:gdLst>
                <a:ahLst/>
                <a:cxnLst>
                  <a:cxn ang="T96">
                    <a:pos x="T0" y="T1"/>
                  </a:cxn>
                  <a:cxn ang="T97">
                    <a:pos x="T2" y="T3"/>
                  </a:cxn>
                  <a:cxn ang="T98">
                    <a:pos x="T4" y="T5"/>
                  </a:cxn>
                  <a:cxn ang="T99">
                    <a:pos x="T6" y="T7"/>
                  </a:cxn>
                  <a:cxn ang="T100">
                    <a:pos x="T8" y="T9"/>
                  </a:cxn>
                  <a:cxn ang="T101">
                    <a:pos x="T10" y="T11"/>
                  </a:cxn>
                  <a:cxn ang="T102">
                    <a:pos x="T12" y="T13"/>
                  </a:cxn>
                  <a:cxn ang="T103">
                    <a:pos x="T14" y="T15"/>
                  </a:cxn>
                  <a:cxn ang="T104">
                    <a:pos x="T16" y="T17"/>
                  </a:cxn>
                  <a:cxn ang="T105">
                    <a:pos x="T18" y="T19"/>
                  </a:cxn>
                  <a:cxn ang="T106">
                    <a:pos x="T20" y="T21"/>
                  </a:cxn>
                  <a:cxn ang="T107">
                    <a:pos x="T22" y="T23"/>
                  </a:cxn>
                  <a:cxn ang="T108">
                    <a:pos x="T24" y="T25"/>
                  </a:cxn>
                  <a:cxn ang="T109">
                    <a:pos x="T26" y="T27"/>
                  </a:cxn>
                  <a:cxn ang="T110">
                    <a:pos x="T28" y="T29"/>
                  </a:cxn>
                  <a:cxn ang="T111">
                    <a:pos x="T30" y="T31"/>
                  </a:cxn>
                  <a:cxn ang="T112">
                    <a:pos x="T32" y="T33"/>
                  </a:cxn>
                  <a:cxn ang="T113">
                    <a:pos x="T34" y="T35"/>
                  </a:cxn>
                  <a:cxn ang="T114">
                    <a:pos x="T36" y="T37"/>
                  </a:cxn>
                  <a:cxn ang="T115">
                    <a:pos x="T38" y="T39"/>
                  </a:cxn>
                  <a:cxn ang="T116">
                    <a:pos x="T40" y="T41"/>
                  </a:cxn>
                  <a:cxn ang="T117">
                    <a:pos x="T42" y="T43"/>
                  </a:cxn>
                  <a:cxn ang="T118">
                    <a:pos x="T44" y="T45"/>
                  </a:cxn>
                  <a:cxn ang="T119">
                    <a:pos x="T46" y="T47"/>
                  </a:cxn>
                  <a:cxn ang="T120">
                    <a:pos x="T48" y="T49"/>
                  </a:cxn>
                  <a:cxn ang="T121">
                    <a:pos x="T50" y="T51"/>
                  </a:cxn>
                  <a:cxn ang="T122">
                    <a:pos x="T52" y="T53"/>
                  </a:cxn>
                  <a:cxn ang="T123">
                    <a:pos x="T54" y="T55"/>
                  </a:cxn>
                  <a:cxn ang="T124">
                    <a:pos x="T56" y="T57"/>
                  </a:cxn>
                  <a:cxn ang="T125">
                    <a:pos x="T58" y="T59"/>
                  </a:cxn>
                  <a:cxn ang="T126">
                    <a:pos x="T60" y="T61"/>
                  </a:cxn>
                  <a:cxn ang="T127">
                    <a:pos x="T62" y="T63"/>
                  </a:cxn>
                  <a:cxn ang="T128">
                    <a:pos x="T64" y="T65"/>
                  </a:cxn>
                  <a:cxn ang="T129">
                    <a:pos x="T66" y="T67"/>
                  </a:cxn>
                  <a:cxn ang="T130">
                    <a:pos x="T68" y="T69"/>
                  </a:cxn>
                  <a:cxn ang="T131">
                    <a:pos x="T70" y="T71"/>
                  </a:cxn>
                  <a:cxn ang="T132">
                    <a:pos x="T72" y="T73"/>
                  </a:cxn>
                  <a:cxn ang="T133">
                    <a:pos x="T74" y="T75"/>
                  </a:cxn>
                  <a:cxn ang="T134">
                    <a:pos x="T76" y="T77"/>
                  </a:cxn>
                  <a:cxn ang="T135">
                    <a:pos x="T78" y="T79"/>
                  </a:cxn>
                  <a:cxn ang="T136">
                    <a:pos x="T80" y="T81"/>
                  </a:cxn>
                  <a:cxn ang="T137">
                    <a:pos x="T82" y="T83"/>
                  </a:cxn>
                  <a:cxn ang="T138">
                    <a:pos x="T84" y="T85"/>
                  </a:cxn>
                  <a:cxn ang="T139">
                    <a:pos x="T86" y="T87"/>
                  </a:cxn>
                  <a:cxn ang="T140">
                    <a:pos x="T88" y="T89"/>
                  </a:cxn>
                  <a:cxn ang="T141">
                    <a:pos x="T90" y="T91"/>
                  </a:cxn>
                  <a:cxn ang="T142">
                    <a:pos x="T92" y="T93"/>
                  </a:cxn>
                  <a:cxn ang="T143">
                    <a:pos x="T94" y="T95"/>
                  </a:cxn>
                </a:cxnLst>
                <a:rect l="T144" t="T145" r="T146" b="T147"/>
                <a:pathLst>
                  <a:path w="229" h="227">
                    <a:moveTo>
                      <a:pt x="229" y="128"/>
                    </a:moveTo>
                    <a:cubicBezTo>
                      <a:pt x="229" y="98"/>
                      <a:pt x="229" y="98"/>
                      <a:pt x="229" y="98"/>
                    </a:cubicBezTo>
                    <a:cubicBezTo>
                      <a:pt x="206" y="93"/>
                      <a:pt x="206" y="93"/>
                      <a:pt x="206" y="93"/>
                    </a:cubicBezTo>
                    <a:cubicBezTo>
                      <a:pt x="204" y="87"/>
                      <a:pt x="202" y="81"/>
                      <a:pt x="200" y="76"/>
                    </a:cubicBezTo>
                    <a:cubicBezTo>
                      <a:pt x="216" y="58"/>
                      <a:pt x="216" y="58"/>
                      <a:pt x="216" y="58"/>
                    </a:cubicBezTo>
                    <a:cubicBezTo>
                      <a:pt x="198" y="34"/>
                      <a:pt x="198" y="34"/>
                      <a:pt x="198" y="34"/>
                    </a:cubicBezTo>
                    <a:cubicBezTo>
                      <a:pt x="176" y="44"/>
                      <a:pt x="176" y="44"/>
                      <a:pt x="176" y="44"/>
                    </a:cubicBezTo>
                    <a:cubicBezTo>
                      <a:pt x="172" y="39"/>
                      <a:pt x="167" y="36"/>
                      <a:pt x="161" y="33"/>
                    </a:cubicBezTo>
                    <a:cubicBezTo>
                      <a:pt x="164" y="9"/>
                      <a:pt x="164" y="9"/>
                      <a:pt x="164" y="9"/>
                    </a:cubicBezTo>
                    <a:cubicBezTo>
                      <a:pt x="135" y="0"/>
                      <a:pt x="135" y="0"/>
                      <a:pt x="135" y="0"/>
                    </a:cubicBezTo>
                    <a:cubicBezTo>
                      <a:pt x="123" y="20"/>
                      <a:pt x="123" y="20"/>
                      <a:pt x="123" y="20"/>
                    </a:cubicBezTo>
                    <a:cubicBezTo>
                      <a:pt x="120" y="20"/>
                      <a:pt x="117" y="20"/>
                      <a:pt x="114" y="20"/>
                    </a:cubicBezTo>
                    <a:cubicBezTo>
                      <a:pt x="111" y="20"/>
                      <a:pt x="108" y="20"/>
                      <a:pt x="105" y="20"/>
                    </a:cubicBezTo>
                    <a:cubicBezTo>
                      <a:pt x="93" y="0"/>
                      <a:pt x="93" y="0"/>
                      <a:pt x="93" y="0"/>
                    </a:cubicBezTo>
                    <a:cubicBezTo>
                      <a:pt x="65" y="9"/>
                      <a:pt x="65" y="9"/>
                      <a:pt x="65" y="9"/>
                    </a:cubicBezTo>
                    <a:cubicBezTo>
                      <a:pt x="67" y="33"/>
                      <a:pt x="67" y="33"/>
                      <a:pt x="67" y="33"/>
                    </a:cubicBezTo>
                    <a:cubicBezTo>
                      <a:pt x="62" y="36"/>
                      <a:pt x="57" y="39"/>
                      <a:pt x="52" y="44"/>
                    </a:cubicBezTo>
                    <a:cubicBezTo>
                      <a:pt x="30" y="34"/>
                      <a:pt x="30" y="34"/>
                      <a:pt x="30" y="34"/>
                    </a:cubicBezTo>
                    <a:cubicBezTo>
                      <a:pt x="13" y="58"/>
                      <a:pt x="13" y="58"/>
                      <a:pt x="13" y="58"/>
                    </a:cubicBezTo>
                    <a:cubicBezTo>
                      <a:pt x="29" y="76"/>
                      <a:pt x="29" y="76"/>
                      <a:pt x="29" y="76"/>
                    </a:cubicBezTo>
                    <a:cubicBezTo>
                      <a:pt x="26" y="81"/>
                      <a:pt x="24" y="87"/>
                      <a:pt x="23" y="94"/>
                    </a:cubicBezTo>
                    <a:cubicBezTo>
                      <a:pt x="0" y="98"/>
                      <a:pt x="0" y="98"/>
                      <a:pt x="0" y="98"/>
                    </a:cubicBezTo>
                    <a:cubicBezTo>
                      <a:pt x="0" y="128"/>
                      <a:pt x="0" y="128"/>
                      <a:pt x="0" y="128"/>
                    </a:cubicBezTo>
                    <a:cubicBezTo>
                      <a:pt x="23" y="133"/>
                      <a:pt x="23" y="133"/>
                      <a:pt x="23" y="133"/>
                    </a:cubicBezTo>
                    <a:cubicBezTo>
                      <a:pt x="24" y="139"/>
                      <a:pt x="26" y="145"/>
                      <a:pt x="29" y="151"/>
                    </a:cubicBezTo>
                    <a:cubicBezTo>
                      <a:pt x="13" y="169"/>
                      <a:pt x="13" y="169"/>
                      <a:pt x="13" y="169"/>
                    </a:cubicBezTo>
                    <a:cubicBezTo>
                      <a:pt x="31" y="193"/>
                      <a:pt x="31" y="193"/>
                      <a:pt x="31" y="193"/>
                    </a:cubicBezTo>
                    <a:cubicBezTo>
                      <a:pt x="52" y="183"/>
                      <a:pt x="52" y="183"/>
                      <a:pt x="52" y="183"/>
                    </a:cubicBezTo>
                    <a:cubicBezTo>
                      <a:pt x="57" y="187"/>
                      <a:pt x="62" y="191"/>
                      <a:pt x="67" y="194"/>
                    </a:cubicBezTo>
                    <a:cubicBezTo>
                      <a:pt x="65" y="218"/>
                      <a:pt x="65" y="218"/>
                      <a:pt x="65" y="218"/>
                    </a:cubicBezTo>
                    <a:cubicBezTo>
                      <a:pt x="93" y="227"/>
                      <a:pt x="93" y="227"/>
                      <a:pt x="93" y="227"/>
                    </a:cubicBezTo>
                    <a:cubicBezTo>
                      <a:pt x="105" y="206"/>
                      <a:pt x="105" y="206"/>
                      <a:pt x="105" y="206"/>
                    </a:cubicBezTo>
                    <a:cubicBezTo>
                      <a:pt x="108" y="207"/>
                      <a:pt x="111" y="207"/>
                      <a:pt x="114" y="207"/>
                    </a:cubicBezTo>
                    <a:cubicBezTo>
                      <a:pt x="117" y="207"/>
                      <a:pt x="121" y="207"/>
                      <a:pt x="124" y="206"/>
                    </a:cubicBezTo>
                    <a:cubicBezTo>
                      <a:pt x="135" y="227"/>
                      <a:pt x="135" y="227"/>
                      <a:pt x="135" y="227"/>
                    </a:cubicBezTo>
                    <a:cubicBezTo>
                      <a:pt x="164" y="217"/>
                      <a:pt x="164" y="217"/>
                      <a:pt x="164" y="217"/>
                    </a:cubicBezTo>
                    <a:cubicBezTo>
                      <a:pt x="161" y="194"/>
                      <a:pt x="161" y="194"/>
                      <a:pt x="161" y="194"/>
                    </a:cubicBezTo>
                    <a:cubicBezTo>
                      <a:pt x="167" y="191"/>
                      <a:pt x="172" y="187"/>
                      <a:pt x="176" y="183"/>
                    </a:cubicBezTo>
                    <a:cubicBezTo>
                      <a:pt x="198" y="193"/>
                      <a:pt x="198" y="193"/>
                      <a:pt x="198" y="193"/>
                    </a:cubicBezTo>
                    <a:cubicBezTo>
                      <a:pt x="216" y="168"/>
                      <a:pt x="216" y="168"/>
                      <a:pt x="216" y="168"/>
                    </a:cubicBezTo>
                    <a:cubicBezTo>
                      <a:pt x="200" y="151"/>
                      <a:pt x="200" y="151"/>
                      <a:pt x="200" y="151"/>
                    </a:cubicBezTo>
                    <a:cubicBezTo>
                      <a:pt x="202" y="145"/>
                      <a:pt x="204" y="139"/>
                      <a:pt x="206" y="133"/>
                    </a:cubicBezTo>
                    <a:lnTo>
                      <a:pt x="229" y="128"/>
                    </a:lnTo>
                    <a:close/>
                    <a:moveTo>
                      <a:pt x="114" y="180"/>
                    </a:moveTo>
                    <a:cubicBezTo>
                      <a:pt x="77" y="180"/>
                      <a:pt x="47" y="150"/>
                      <a:pt x="47" y="113"/>
                    </a:cubicBezTo>
                    <a:cubicBezTo>
                      <a:pt x="47" y="76"/>
                      <a:pt x="77" y="46"/>
                      <a:pt x="114" y="46"/>
                    </a:cubicBezTo>
                    <a:cubicBezTo>
                      <a:pt x="151" y="46"/>
                      <a:pt x="181" y="76"/>
                      <a:pt x="181" y="113"/>
                    </a:cubicBezTo>
                    <a:cubicBezTo>
                      <a:pt x="181" y="150"/>
                      <a:pt x="151" y="180"/>
                      <a:pt x="114" y="18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 cmpd="sng">
                    <a:solidFill>
                      <a:srgbClr val="000000"/>
                    </a:solidFill>
                    <a:bevel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pPr>
                  <a:defRPr/>
                </a:pPr>
                <a:endParaRPr lang="zh-CN" altLang="zh-CN" b="1">
                  <a:solidFill>
                    <a:srgbClr val="000000"/>
                  </a:solidFill>
                  <a:latin typeface="Century Gothic" panose="020B0502020202020204" pitchFamily="34" charset="0"/>
                  <a:cs typeface="+mn-ea"/>
                  <a:sym typeface="+mn-lt"/>
                </a:endParaRPr>
              </a:p>
            </p:txBody>
          </p:sp>
          <p:sp>
            <p:nvSpPr>
              <p:cNvPr id="141" name="Freeform 21">
                <a:extLst>
                  <a:ext uri="{FF2B5EF4-FFF2-40B4-BE49-F238E27FC236}">
                    <a16:creationId xmlns:a16="http://schemas.microsoft.com/office/drawing/2014/main" id="{7931526A-EC2C-4D9A-BD0B-BDB7CCF8EC58}"/>
                  </a:ext>
                </a:extLst>
              </p:cNvPr>
              <p:cNvSpPr>
                <a:spLocks noEditPoints="1" noChangeArrowheads="1"/>
              </p:cNvSpPr>
              <p:nvPr/>
            </p:nvSpPr>
            <p:spPr bwMode="auto">
              <a:xfrm>
                <a:off x="309785" y="0"/>
                <a:ext cx="199861" cy="199861"/>
              </a:xfrm>
              <a:custGeom>
                <a:avLst/>
                <a:gdLst>
                  <a:gd name="T0" fmla="*/ 135 w 135"/>
                  <a:gd name="T1" fmla="*/ 76 h 135"/>
                  <a:gd name="T2" fmla="*/ 135 w 135"/>
                  <a:gd name="T3" fmla="*/ 58 h 135"/>
                  <a:gd name="T4" fmla="*/ 122 w 135"/>
                  <a:gd name="T5" fmla="*/ 55 h 135"/>
                  <a:gd name="T6" fmla="*/ 118 w 135"/>
                  <a:gd name="T7" fmla="*/ 45 h 135"/>
                  <a:gd name="T8" fmla="*/ 128 w 135"/>
                  <a:gd name="T9" fmla="*/ 34 h 135"/>
                  <a:gd name="T10" fmla="*/ 117 w 135"/>
                  <a:gd name="T11" fmla="*/ 20 h 135"/>
                  <a:gd name="T12" fmla="*/ 104 w 135"/>
                  <a:gd name="T13" fmla="*/ 26 h 135"/>
                  <a:gd name="T14" fmla="*/ 96 w 135"/>
                  <a:gd name="T15" fmla="*/ 19 h 135"/>
                  <a:gd name="T16" fmla="*/ 97 w 135"/>
                  <a:gd name="T17" fmla="*/ 5 h 135"/>
                  <a:gd name="T18" fmla="*/ 80 w 135"/>
                  <a:gd name="T19" fmla="*/ 0 h 135"/>
                  <a:gd name="T20" fmla="*/ 73 w 135"/>
                  <a:gd name="T21" fmla="*/ 12 h 135"/>
                  <a:gd name="T22" fmla="*/ 67 w 135"/>
                  <a:gd name="T23" fmla="*/ 12 h 135"/>
                  <a:gd name="T24" fmla="*/ 62 w 135"/>
                  <a:gd name="T25" fmla="*/ 12 h 135"/>
                  <a:gd name="T26" fmla="*/ 55 w 135"/>
                  <a:gd name="T27" fmla="*/ 0 h 135"/>
                  <a:gd name="T28" fmla="*/ 38 w 135"/>
                  <a:gd name="T29" fmla="*/ 5 h 135"/>
                  <a:gd name="T30" fmla="*/ 39 w 135"/>
                  <a:gd name="T31" fmla="*/ 19 h 135"/>
                  <a:gd name="T32" fmla="*/ 30 w 135"/>
                  <a:gd name="T33" fmla="*/ 26 h 135"/>
                  <a:gd name="T34" fmla="*/ 18 w 135"/>
                  <a:gd name="T35" fmla="*/ 20 h 135"/>
                  <a:gd name="T36" fmla="*/ 7 w 135"/>
                  <a:gd name="T37" fmla="*/ 34 h 135"/>
                  <a:gd name="T38" fmla="*/ 17 w 135"/>
                  <a:gd name="T39" fmla="*/ 45 h 135"/>
                  <a:gd name="T40" fmla="*/ 13 w 135"/>
                  <a:gd name="T41" fmla="*/ 55 h 135"/>
                  <a:gd name="T42" fmla="*/ 0 w 135"/>
                  <a:gd name="T43" fmla="*/ 58 h 135"/>
                  <a:gd name="T44" fmla="*/ 0 w 135"/>
                  <a:gd name="T45" fmla="*/ 76 h 135"/>
                  <a:gd name="T46" fmla="*/ 13 w 135"/>
                  <a:gd name="T47" fmla="*/ 79 h 135"/>
                  <a:gd name="T48" fmla="*/ 17 w 135"/>
                  <a:gd name="T49" fmla="*/ 90 h 135"/>
                  <a:gd name="T50" fmla="*/ 7 w 135"/>
                  <a:gd name="T51" fmla="*/ 100 h 135"/>
                  <a:gd name="T52" fmla="*/ 18 w 135"/>
                  <a:gd name="T53" fmla="*/ 114 h 135"/>
                  <a:gd name="T54" fmla="*/ 31 w 135"/>
                  <a:gd name="T55" fmla="*/ 109 h 135"/>
                  <a:gd name="T56" fmla="*/ 39 w 135"/>
                  <a:gd name="T57" fmla="*/ 115 h 135"/>
                  <a:gd name="T58" fmla="*/ 38 w 135"/>
                  <a:gd name="T59" fmla="*/ 129 h 135"/>
                  <a:gd name="T60" fmla="*/ 55 w 135"/>
                  <a:gd name="T61" fmla="*/ 135 h 135"/>
                  <a:gd name="T62" fmla="*/ 62 w 135"/>
                  <a:gd name="T63" fmla="*/ 122 h 135"/>
                  <a:gd name="T64" fmla="*/ 68 w 135"/>
                  <a:gd name="T65" fmla="*/ 123 h 135"/>
                  <a:gd name="T66" fmla="*/ 73 w 135"/>
                  <a:gd name="T67" fmla="*/ 122 h 135"/>
                  <a:gd name="T68" fmla="*/ 80 w 135"/>
                  <a:gd name="T69" fmla="*/ 135 h 135"/>
                  <a:gd name="T70" fmla="*/ 97 w 135"/>
                  <a:gd name="T71" fmla="*/ 129 h 135"/>
                  <a:gd name="T72" fmla="*/ 96 w 135"/>
                  <a:gd name="T73" fmla="*/ 115 h 135"/>
                  <a:gd name="T74" fmla="*/ 104 w 135"/>
                  <a:gd name="T75" fmla="*/ 109 h 135"/>
                  <a:gd name="T76" fmla="*/ 117 w 135"/>
                  <a:gd name="T77" fmla="*/ 114 h 135"/>
                  <a:gd name="T78" fmla="*/ 128 w 135"/>
                  <a:gd name="T79" fmla="*/ 100 h 135"/>
                  <a:gd name="T80" fmla="*/ 118 w 135"/>
                  <a:gd name="T81" fmla="*/ 89 h 135"/>
                  <a:gd name="T82" fmla="*/ 122 w 135"/>
                  <a:gd name="T83" fmla="*/ 79 h 135"/>
                  <a:gd name="T84" fmla="*/ 135 w 135"/>
                  <a:gd name="T85" fmla="*/ 76 h 135"/>
                  <a:gd name="T86" fmla="*/ 67 w 135"/>
                  <a:gd name="T87" fmla="*/ 107 h 135"/>
                  <a:gd name="T88" fmla="*/ 28 w 135"/>
                  <a:gd name="T89" fmla="*/ 67 h 135"/>
                  <a:gd name="T90" fmla="*/ 67 w 135"/>
                  <a:gd name="T91" fmla="*/ 27 h 135"/>
                  <a:gd name="T92" fmla="*/ 107 w 135"/>
                  <a:gd name="T93" fmla="*/ 67 h 135"/>
                  <a:gd name="T94" fmla="*/ 67 w 135"/>
                  <a:gd name="T95" fmla="*/ 107 h 135"/>
                  <a:gd name="T96" fmla="*/ 0 60000 65536"/>
                  <a:gd name="T97" fmla="*/ 0 60000 65536"/>
                  <a:gd name="T98" fmla="*/ 0 60000 65536"/>
                  <a:gd name="T99" fmla="*/ 0 60000 65536"/>
                  <a:gd name="T100" fmla="*/ 0 60000 65536"/>
                  <a:gd name="T101" fmla="*/ 0 60000 65536"/>
                  <a:gd name="T102" fmla="*/ 0 60000 65536"/>
                  <a:gd name="T103" fmla="*/ 0 60000 65536"/>
                  <a:gd name="T104" fmla="*/ 0 60000 65536"/>
                  <a:gd name="T105" fmla="*/ 0 60000 65536"/>
                  <a:gd name="T106" fmla="*/ 0 60000 65536"/>
                  <a:gd name="T107" fmla="*/ 0 60000 65536"/>
                  <a:gd name="T108" fmla="*/ 0 60000 65536"/>
                  <a:gd name="T109" fmla="*/ 0 60000 65536"/>
                  <a:gd name="T110" fmla="*/ 0 60000 65536"/>
                  <a:gd name="T111" fmla="*/ 0 60000 65536"/>
                  <a:gd name="T112" fmla="*/ 0 60000 65536"/>
                  <a:gd name="T113" fmla="*/ 0 60000 65536"/>
                  <a:gd name="T114" fmla="*/ 0 60000 65536"/>
                  <a:gd name="T115" fmla="*/ 0 60000 65536"/>
                  <a:gd name="T116" fmla="*/ 0 60000 65536"/>
                  <a:gd name="T117" fmla="*/ 0 60000 65536"/>
                  <a:gd name="T118" fmla="*/ 0 60000 65536"/>
                  <a:gd name="T119" fmla="*/ 0 60000 65536"/>
                  <a:gd name="T120" fmla="*/ 0 60000 65536"/>
                  <a:gd name="T121" fmla="*/ 0 60000 65536"/>
                  <a:gd name="T122" fmla="*/ 0 60000 65536"/>
                  <a:gd name="T123" fmla="*/ 0 60000 65536"/>
                  <a:gd name="T124" fmla="*/ 0 60000 65536"/>
                  <a:gd name="T125" fmla="*/ 0 60000 65536"/>
                  <a:gd name="T126" fmla="*/ 0 60000 65536"/>
                  <a:gd name="T127" fmla="*/ 0 60000 65536"/>
                  <a:gd name="T128" fmla="*/ 0 60000 65536"/>
                  <a:gd name="T129" fmla="*/ 0 60000 65536"/>
                  <a:gd name="T130" fmla="*/ 0 60000 65536"/>
                  <a:gd name="T131" fmla="*/ 0 60000 65536"/>
                  <a:gd name="T132" fmla="*/ 0 60000 65536"/>
                  <a:gd name="T133" fmla="*/ 0 60000 65536"/>
                  <a:gd name="T134" fmla="*/ 0 60000 65536"/>
                  <a:gd name="T135" fmla="*/ 0 60000 65536"/>
                  <a:gd name="T136" fmla="*/ 0 60000 65536"/>
                  <a:gd name="T137" fmla="*/ 0 60000 65536"/>
                  <a:gd name="T138" fmla="*/ 0 60000 65536"/>
                  <a:gd name="T139" fmla="*/ 0 60000 65536"/>
                  <a:gd name="T140" fmla="*/ 0 60000 65536"/>
                  <a:gd name="T141" fmla="*/ 0 60000 65536"/>
                  <a:gd name="T142" fmla="*/ 0 60000 65536"/>
                  <a:gd name="T143" fmla="*/ 0 60000 65536"/>
                  <a:gd name="T144" fmla="*/ 0 w 135"/>
                  <a:gd name="T145" fmla="*/ 0 h 135"/>
                  <a:gd name="T146" fmla="*/ 135 w 135"/>
                  <a:gd name="T147" fmla="*/ 135 h 135"/>
                </a:gdLst>
                <a:ahLst/>
                <a:cxnLst>
                  <a:cxn ang="T96">
                    <a:pos x="T0" y="T1"/>
                  </a:cxn>
                  <a:cxn ang="T97">
                    <a:pos x="T2" y="T3"/>
                  </a:cxn>
                  <a:cxn ang="T98">
                    <a:pos x="T4" y="T5"/>
                  </a:cxn>
                  <a:cxn ang="T99">
                    <a:pos x="T6" y="T7"/>
                  </a:cxn>
                  <a:cxn ang="T100">
                    <a:pos x="T8" y="T9"/>
                  </a:cxn>
                  <a:cxn ang="T101">
                    <a:pos x="T10" y="T11"/>
                  </a:cxn>
                  <a:cxn ang="T102">
                    <a:pos x="T12" y="T13"/>
                  </a:cxn>
                  <a:cxn ang="T103">
                    <a:pos x="T14" y="T15"/>
                  </a:cxn>
                  <a:cxn ang="T104">
                    <a:pos x="T16" y="T17"/>
                  </a:cxn>
                  <a:cxn ang="T105">
                    <a:pos x="T18" y="T19"/>
                  </a:cxn>
                  <a:cxn ang="T106">
                    <a:pos x="T20" y="T21"/>
                  </a:cxn>
                  <a:cxn ang="T107">
                    <a:pos x="T22" y="T23"/>
                  </a:cxn>
                  <a:cxn ang="T108">
                    <a:pos x="T24" y="T25"/>
                  </a:cxn>
                  <a:cxn ang="T109">
                    <a:pos x="T26" y="T27"/>
                  </a:cxn>
                  <a:cxn ang="T110">
                    <a:pos x="T28" y="T29"/>
                  </a:cxn>
                  <a:cxn ang="T111">
                    <a:pos x="T30" y="T31"/>
                  </a:cxn>
                  <a:cxn ang="T112">
                    <a:pos x="T32" y="T33"/>
                  </a:cxn>
                  <a:cxn ang="T113">
                    <a:pos x="T34" y="T35"/>
                  </a:cxn>
                  <a:cxn ang="T114">
                    <a:pos x="T36" y="T37"/>
                  </a:cxn>
                  <a:cxn ang="T115">
                    <a:pos x="T38" y="T39"/>
                  </a:cxn>
                  <a:cxn ang="T116">
                    <a:pos x="T40" y="T41"/>
                  </a:cxn>
                  <a:cxn ang="T117">
                    <a:pos x="T42" y="T43"/>
                  </a:cxn>
                  <a:cxn ang="T118">
                    <a:pos x="T44" y="T45"/>
                  </a:cxn>
                  <a:cxn ang="T119">
                    <a:pos x="T46" y="T47"/>
                  </a:cxn>
                  <a:cxn ang="T120">
                    <a:pos x="T48" y="T49"/>
                  </a:cxn>
                  <a:cxn ang="T121">
                    <a:pos x="T50" y="T51"/>
                  </a:cxn>
                  <a:cxn ang="T122">
                    <a:pos x="T52" y="T53"/>
                  </a:cxn>
                  <a:cxn ang="T123">
                    <a:pos x="T54" y="T55"/>
                  </a:cxn>
                  <a:cxn ang="T124">
                    <a:pos x="T56" y="T57"/>
                  </a:cxn>
                  <a:cxn ang="T125">
                    <a:pos x="T58" y="T59"/>
                  </a:cxn>
                  <a:cxn ang="T126">
                    <a:pos x="T60" y="T61"/>
                  </a:cxn>
                  <a:cxn ang="T127">
                    <a:pos x="T62" y="T63"/>
                  </a:cxn>
                  <a:cxn ang="T128">
                    <a:pos x="T64" y="T65"/>
                  </a:cxn>
                  <a:cxn ang="T129">
                    <a:pos x="T66" y="T67"/>
                  </a:cxn>
                  <a:cxn ang="T130">
                    <a:pos x="T68" y="T69"/>
                  </a:cxn>
                  <a:cxn ang="T131">
                    <a:pos x="T70" y="T71"/>
                  </a:cxn>
                  <a:cxn ang="T132">
                    <a:pos x="T72" y="T73"/>
                  </a:cxn>
                  <a:cxn ang="T133">
                    <a:pos x="T74" y="T75"/>
                  </a:cxn>
                  <a:cxn ang="T134">
                    <a:pos x="T76" y="T77"/>
                  </a:cxn>
                  <a:cxn ang="T135">
                    <a:pos x="T78" y="T79"/>
                  </a:cxn>
                  <a:cxn ang="T136">
                    <a:pos x="T80" y="T81"/>
                  </a:cxn>
                  <a:cxn ang="T137">
                    <a:pos x="T82" y="T83"/>
                  </a:cxn>
                  <a:cxn ang="T138">
                    <a:pos x="T84" y="T85"/>
                  </a:cxn>
                  <a:cxn ang="T139">
                    <a:pos x="T86" y="T87"/>
                  </a:cxn>
                  <a:cxn ang="T140">
                    <a:pos x="T88" y="T89"/>
                  </a:cxn>
                  <a:cxn ang="T141">
                    <a:pos x="T90" y="T91"/>
                  </a:cxn>
                  <a:cxn ang="T142">
                    <a:pos x="T92" y="T93"/>
                  </a:cxn>
                  <a:cxn ang="T143">
                    <a:pos x="T94" y="T95"/>
                  </a:cxn>
                </a:cxnLst>
                <a:rect l="T144" t="T145" r="T146" b="T147"/>
                <a:pathLst>
                  <a:path w="135" h="135">
                    <a:moveTo>
                      <a:pt x="135" y="76"/>
                    </a:moveTo>
                    <a:cubicBezTo>
                      <a:pt x="135" y="58"/>
                      <a:pt x="135" y="58"/>
                      <a:pt x="135" y="58"/>
                    </a:cubicBezTo>
                    <a:cubicBezTo>
                      <a:pt x="122" y="55"/>
                      <a:pt x="122" y="55"/>
                      <a:pt x="122" y="55"/>
                    </a:cubicBezTo>
                    <a:cubicBezTo>
                      <a:pt x="121" y="52"/>
                      <a:pt x="120" y="48"/>
                      <a:pt x="118" y="45"/>
                    </a:cubicBezTo>
                    <a:cubicBezTo>
                      <a:pt x="128" y="34"/>
                      <a:pt x="128" y="34"/>
                      <a:pt x="128" y="34"/>
                    </a:cubicBezTo>
                    <a:cubicBezTo>
                      <a:pt x="117" y="20"/>
                      <a:pt x="117" y="20"/>
                      <a:pt x="117" y="20"/>
                    </a:cubicBezTo>
                    <a:cubicBezTo>
                      <a:pt x="104" y="26"/>
                      <a:pt x="104" y="26"/>
                      <a:pt x="104" y="26"/>
                    </a:cubicBezTo>
                    <a:cubicBezTo>
                      <a:pt x="102" y="23"/>
                      <a:pt x="99" y="21"/>
                      <a:pt x="96" y="19"/>
                    </a:cubicBezTo>
                    <a:cubicBezTo>
                      <a:pt x="97" y="5"/>
                      <a:pt x="97" y="5"/>
                      <a:pt x="97" y="5"/>
                    </a:cubicBezTo>
                    <a:cubicBezTo>
                      <a:pt x="80" y="0"/>
                      <a:pt x="80" y="0"/>
                      <a:pt x="80" y="0"/>
                    </a:cubicBezTo>
                    <a:cubicBezTo>
                      <a:pt x="73" y="12"/>
                      <a:pt x="73" y="12"/>
                      <a:pt x="73" y="12"/>
                    </a:cubicBezTo>
                    <a:cubicBezTo>
                      <a:pt x="71" y="12"/>
                      <a:pt x="69" y="12"/>
                      <a:pt x="67" y="12"/>
                    </a:cubicBezTo>
                    <a:cubicBezTo>
                      <a:pt x="66" y="12"/>
                      <a:pt x="64" y="12"/>
                      <a:pt x="62" y="12"/>
                    </a:cubicBezTo>
                    <a:cubicBezTo>
                      <a:pt x="55" y="0"/>
                      <a:pt x="55" y="0"/>
                      <a:pt x="55" y="0"/>
                    </a:cubicBezTo>
                    <a:cubicBezTo>
                      <a:pt x="38" y="5"/>
                      <a:pt x="38" y="5"/>
                      <a:pt x="38" y="5"/>
                    </a:cubicBezTo>
                    <a:cubicBezTo>
                      <a:pt x="39" y="19"/>
                      <a:pt x="39" y="19"/>
                      <a:pt x="39" y="19"/>
                    </a:cubicBezTo>
                    <a:cubicBezTo>
                      <a:pt x="36" y="21"/>
                      <a:pt x="33" y="23"/>
                      <a:pt x="30" y="26"/>
                    </a:cubicBezTo>
                    <a:cubicBezTo>
                      <a:pt x="18" y="20"/>
                      <a:pt x="18" y="20"/>
                      <a:pt x="18" y="20"/>
                    </a:cubicBezTo>
                    <a:cubicBezTo>
                      <a:pt x="7" y="34"/>
                      <a:pt x="7" y="34"/>
                      <a:pt x="7" y="34"/>
                    </a:cubicBezTo>
                    <a:cubicBezTo>
                      <a:pt x="17" y="45"/>
                      <a:pt x="17" y="45"/>
                      <a:pt x="17" y="45"/>
                    </a:cubicBezTo>
                    <a:cubicBezTo>
                      <a:pt x="15" y="48"/>
                      <a:pt x="14" y="52"/>
                      <a:pt x="13" y="55"/>
                    </a:cubicBezTo>
                    <a:cubicBezTo>
                      <a:pt x="0" y="58"/>
                      <a:pt x="0" y="58"/>
                      <a:pt x="0" y="58"/>
                    </a:cubicBezTo>
                    <a:cubicBezTo>
                      <a:pt x="0" y="76"/>
                      <a:pt x="0" y="76"/>
                      <a:pt x="0" y="76"/>
                    </a:cubicBezTo>
                    <a:cubicBezTo>
                      <a:pt x="13" y="79"/>
                      <a:pt x="13" y="79"/>
                      <a:pt x="13" y="79"/>
                    </a:cubicBezTo>
                    <a:cubicBezTo>
                      <a:pt x="14" y="83"/>
                      <a:pt x="15" y="86"/>
                      <a:pt x="17" y="90"/>
                    </a:cubicBezTo>
                    <a:cubicBezTo>
                      <a:pt x="7" y="100"/>
                      <a:pt x="7" y="100"/>
                      <a:pt x="7" y="100"/>
                    </a:cubicBezTo>
                    <a:cubicBezTo>
                      <a:pt x="18" y="114"/>
                      <a:pt x="18" y="114"/>
                      <a:pt x="18" y="114"/>
                    </a:cubicBezTo>
                    <a:cubicBezTo>
                      <a:pt x="31" y="109"/>
                      <a:pt x="31" y="109"/>
                      <a:pt x="31" y="109"/>
                    </a:cubicBezTo>
                    <a:cubicBezTo>
                      <a:pt x="33" y="111"/>
                      <a:pt x="36" y="113"/>
                      <a:pt x="39" y="115"/>
                    </a:cubicBezTo>
                    <a:cubicBezTo>
                      <a:pt x="38" y="129"/>
                      <a:pt x="38" y="129"/>
                      <a:pt x="38" y="129"/>
                    </a:cubicBezTo>
                    <a:cubicBezTo>
                      <a:pt x="55" y="135"/>
                      <a:pt x="55" y="135"/>
                      <a:pt x="55" y="135"/>
                    </a:cubicBezTo>
                    <a:cubicBezTo>
                      <a:pt x="62" y="122"/>
                      <a:pt x="62" y="122"/>
                      <a:pt x="62" y="122"/>
                    </a:cubicBezTo>
                    <a:cubicBezTo>
                      <a:pt x="64" y="123"/>
                      <a:pt x="66" y="123"/>
                      <a:pt x="68" y="123"/>
                    </a:cubicBezTo>
                    <a:cubicBezTo>
                      <a:pt x="69" y="123"/>
                      <a:pt x="71" y="123"/>
                      <a:pt x="73" y="122"/>
                    </a:cubicBezTo>
                    <a:cubicBezTo>
                      <a:pt x="80" y="135"/>
                      <a:pt x="80" y="135"/>
                      <a:pt x="80" y="135"/>
                    </a:cubicBezTo>
                    <a:cubicBezTo>
                      <a:pt x="97" y="129"/>
                      <a:pt x="97" y="129"/>
                      <a:pt x="97" y="129"/>
                    </a:cubicBezTo>
                    <a:cubicBezTo>
                      <a:pt x="96" y="115"/>
                      <a:pt x="96" y="115"/>
                      <a:pt x="96" y="115"/>
                    </a:cubicBezTo>
                    <a:cubicBezTo>
                      <a:pt x="99" y="113"/>
                      <a:pt x="102" y="111"/>
                      <a:pt x="104" y="109"/>
                    </a:cubicBezTo>
                    <a:cubicBezTo>
                      <a:pt x="117" y="114"/>
                      <a:pt x="117" y="114"/>
                      <a:pt x="117" y="114"/>
                    </a:cubicBezTo>
                    <a:cubicBezTo>
                      <a:pt x="128" y="100"/>
                      <a:pt x="128" y="100"/>
                      <a:pt x="128" y="100"/>
                    </a:cubicBezTo>
                    <a:cubicBezTo>
                      <a:pt x="118" y="89"/>
                      <a:pt x="118" y="89"/>
                      <a:pt x="118" y="89"/>
                    </a:cubicBezTo>
                    <a:cubicBezTo>
                      <a:pt x="120" y="86"/>
                      <a:pt x="121" y="83"/>
                      <a:pt x="122" y="79"/>
                    </a:cubicBezTo>
                    <a:lnTo>
                      <a:pt x="135" y="76"/>
                    </a:lnTo>
                    <a:close/>
                    <a:moveTo>
                      <a:pt x="67" y="107"/>
                    </a:moveTo>
                    <a:cubicBezTo>
                      <a:pt x="46" y="107"/>
                      <a:pt x="28" y="89"/>
                      <a:pt x="28" y="67"/>
                    </a:cubicBezTo>
                    <a:cubicBezTo>
                      <a:pt x="28" y="45"/>
                      <a:pt x="46" y="27"/>
                      <a:pt x="67" y="27"/>
                    </a:cubicBezTo>
                    <a:cubicBezTo>
                      <a:pt x="89" y="27"/>
                      <a:pt x="107" y="45"/>
                      <a:pt x="107" y="67"/>
                    </a:cubicBezTo>
                    <a:cubicBezTo>
                      <a:pt x="107" y="89"/>
                      <a:pt x="89" y="107"/>
                      <a:pt x="67" y="107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 cmpd="sng">
                    <a:solidFill>
                      <a:srgbClr val="000000"/>
                    </a:solidFill>
                    <a:bevel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pPr>
                  <a:defRPr/>
                </a:pPr>
                <a:endParaRPr lang="zh-CN" altLang="zh-CN" b="1">
                  <a:solidFill>
                    <a:srgbClr val="000000"/>
                  </a:solidFill>
                  <a:latin typeface="Century Gothic" panose="020B0502020202020204" pitchFamily="34" charset="0"/>
                  <a:cs typeface="+mn-ea"/>
                  <a:sym typeface="+mn-lt"/>
                </a:endParaRPr>
              </a:p>
            </p:txBody>
          </p:sp>
        </p:grpSp>
        <p:grpSp>
          <p:nvGrpSpPr>
            <p:cNvPr id="126" name="组合 75">
              <a:extLst>
                <a:ext uri="{FF2B5EF4-FFF2-40B4-BE49-F238E27FC236}">
                  <a16:creationId xmlns:a16="http://schemas.microsoft.com/office/drawing/2014/main" id="{2281BF85-AC51-4AA2-AC5C-CEB310344EC3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5365750" y="4833938"/>
              <a:ext cx="301625" cy="387350"/>
              <a:chOff x="0" y="0"/>
              <a:chExt cx="563562" cy="720725"/>
            </a:xfrm>
            <a:solidFill>
              <a:schemeClr val="bg1"/>
            </a:solidFill>
          </p:grpSpPr>
          <p:sp>
            <p:nvSpPr>
              <p:cNvPr id="137" name="Freeform 32">
                <a:extLst>
                  <a:ext uri="{FF2B5EF4-FFF2-40B4-BE49-F238E27FC236}">
                    <a16:creationId xmlns:a16="http://schemas.microsoft.com/office/drawing/2014/main" id="{28CA576B-3173-4CAB-8A4E-7DF6E63C58DD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209550" y="0"/>
                <a:ext cx="142875" cy="720725"/>
              </a:xfrm>
              <a:custGeom>
                <a:avLst/>
                <a:gdLst>
                  <a:gd name="T0" fmla="*/ 64 w 64"/>
                  <a:gd name="T1" fmla="*/ 289 h 321"/>
                  <a:gd name="T2" fmla="*/ 32 w 64"/>
                  <a:gd name="T3" fmla="*/ 321 h 321"/>
                  <a:gd name="T4" fmla="*/ 0 w 64"/>
                  <a:gd name="T5" fmla="*/ 289 h 321"/>
                  <a:gd name="T6" fmla="*/ 0 w 64"/>
                  <a:gd name="T7" fmla="*/ 32 h 321"/>
                  <a:gd name="T8" fmla="*/ 32 w 64"/>
                  <a:gd name="T9" fmla="*/ 0 h 321"/>
                  <a:gd name="T10" fmla="*/ 64 w 64"/>
                  <a:gd name="T11" fmla="*/ 32 h 321"/>
                  <a:gd name="T12" fmla="*/ 64 w 64"/>
                  <a:gd name="T13" fmla="*/ 289 h 321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60000 65536"/>
                  <a:gd name="T19" fmla="*/ 0 60000 65536"/>
                  <a:gd name="T20" fmla="*/ 0 60000 65536"/>
                  <a:gd name="T21" fmla="*/ 0 w 64"/>
                  <a:gd name="T22" fmla="*/ 0 h 321"/>
                  <a:gd name="T23" fmla="*/ 64 w 64"/>
                  <a:gd name="T24" fmla="*/ 321 h 321"/>
                </a:gdLst>
                <a:ahLst/>
                <a:cxnLst>
                  <a:cxn ang="T14">
                    <a:pos x="T0" y="T1"/>
                  </a:cxn>
                  <a:cxn ang="T15">
                    <a:pos x="T2" y="T3"/>
                  </a:cxn>
                  <a:cxn ang="T16">
                    <a:pos x="T4" y="T5"/>
                  </a:cxn>
                  <a:cxn ang="T17">
                    <a:pos x="T6" y="T7"/>
                  </a:cxn>
                  <a:cxn ang="T18">
                    <a:pos x="T8" y="T9"/>
                  </a:cxn>
                  <a:cxn ang="T19">
                    <a:pos x="T10" y="T11"/>
                  </a:cxn>
                  <a:cxn ang="T20">
                    <a:pos x="T12" y="T13"/>
                  </a:cxn>
                </a:cxnLst>
                <a:rect l="T21" t="T22" r="T23" b="T24"/>
                <a:pathLst>
                  <a:path w="64" h="321">
                    <a:moveTo>
                      <a:pt x="64" y="289"/>
                    </a:moveTo>
                    <a:cubicBezTo>
                      <a:pt x="64" y="307"/>
                      <a:pt x="49" y="321"/>
                      <a:pt x="32" y="321"/>
                    </a:cubicBezTo>
                    <a:cubicBezTo>
                      <a:pt x="14" y="321"/>
                      <a:pt x="0" y="307"/>
                      <a:pt x="0" y="289"/>
                    </a:cubicBezTo>
                    <a:cubicBezTo>
                      <a:pt x="0" y="32"/>
                      <a:pt x="0" y="32"/>
                      <a:pt x="0" y="32"/>
                    </a:cubicBezTo>
                    <a:cubicBezTo>
                      <a:pt x="0" y="14"/>
                      <a:pt x="14" y="0"/>
                      <a:pt x="32" y="0"/>
                    </a:cubicBezTo>
                    <a:cubicBezTo>
                      <a:pt x="49" y="0"/>
                      <a:pt x="64" y="14"/>
                      <a:pt x="64" y="32"/>
                    </a:cubicBezTo>
                    <a:lnTo>
                      <a:pt x="64" y="289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 cmpd="sng">
                    <a:solidFill>
                      <a:srgbClr val="000000"/>
                    </a:solidFill>
                    <a:bevel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pPr>
                  <a:defRPr/>
                </a:pPr>
                <a:endParaRPr lang="zh-CN" altLang="zh-CN" b="1">
                  <a:solidFill>
                    <a:srgbClr val="000000"/>
                  </a:solidFill>
                  <a:latin typeface="Century Gothic" panose="020B0502020202020204" pitchFamily="34" charset="0"/>
                  <a:cs typeface="+mn-ea"/>
                  <a:sym typeface="+mn-lt"/>
                </a:endParaRPr>
              </a:p>
            </p:txBody>
          </p:sp>
          <p:sp>
            <p:nvSpPr>
              <p:cNvPr id="138" name="Freeform 33">
                <a:extLst>
                  <a:ext uri="{FF2B5EF4-FFF2-40B4-BE49-F238E27FC236}">
                    <a16:creationId xmlns:a16="http://schemas.microsoft.com/office/drawing/2014/main" id="{56C103D9-20F4-4289-AC89-6F2CB524EBC6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0" y="439737"/>
                <a:ext cx="141288" cy="280988"/>
              </a:xfrm>
              <a:custGeom>
                <a:avLst/>
                <a:gdLst>
                  <a:gd name="T0" fmla="*/ 63 w 63"/>
                  <a:gd name="T1" fmla="*/ 93 h 125"/>
                  <a:gd name="T2" fmla="*/ 32 w 63"/>
                  <a:gd name="T3" fmla="*/ 125 h 125"/>
                  <a:gd name="T4" fmla="*/ 0 w 63"/>
                  <a:gd name="T5" fmla="*/ 93 h 125"/>
                  <a:gd name="T6" fmla="*/ 0 w 63"/>
                  <a:gd name="T7" fmla="*/ 32 h 125"/>
                  <a:gd name="T8" fmla="*/ 32 w 63"/>
                  <a:gd name="T9" fmla="*/ 0 h 125"/>
                  <a:gd name="T10" fmla="*/ 63 w 63"/>
                  <a:gd name="T11" fmla="*/ 32 h 125"/>
                  <a:gd name="T12" fmla="*/ 63 w 63"/>
                  <a:gd name="T13" fmla="*/ 93 h 125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60000 65536"/>
                  <a:gd name="T19" fmla="*/ 0 60000 65536"/>
                  <a:gd name="T20" fmla="*/ 0 60000 65536"/>
                  <a:gd name="T21" fmla="*/ 0 w 63"/>
                  <a:gd name="T22" fmla="*/ 0 h 125"/>
                  <a:gd name="T23" fmla="*/ 63 w 63"/>
                  <a:gd name="T24" fmla="*/ 125 h 125"/>
                </a:gdLst>
                <a:ahLst/>
                <a:cxnLst>
                  <a:cxn ang="T14">
                    <a:pos x="T0" y="T1"/>
                  </a:cxn>
                  <a:cxn ang="T15">
                    <a:pos x="T2" y="T3"/>
                  </a:cxn>
                  <a:cxn ang="T16">
                    <a:pos x="T4" y="T5"/>
                  </a:cxn>
                  <a:cxn ang="T17">
                    <a:pos x="T6" y="T7"/>
                  </a:cxn>
                  <a:cxn ang="T18">
                    <a:pos x="T8" y="T9"/>
                  </a:cxn>
                  <a:cxn ang="T19">
                    <a:pos x="T10" y="T11"/>
                  </a:cxn>
                  <a:cxn ang="T20">
                    <a:pos x="T12" y="T13"/>
                  </a:cxn>
                </a:cxnLst>
                <a:rect l="T21" t="T22" r="T23" b="T24"/>
                <a:pathLst>
                  <a:path w="63" h="125">
                    <a:moveTo>
                      <a:pt x="63" y="93"/>
                    </a:moveTo>
                    <a:cubicBezTo>
                      <a:pt x="63" y="111"/>
                      <a:pt x="49" y="125"/>
                      <a:pt x="32" y="125"/>
                    </a:cubicBezTo>
                    <a:cubicBezTo>
                      <a:pt x="14" y="125"/>
                      <a:pt x="0" y="111"/>
                      <a:pt x="0" y="93"/>
                    </a:cubicBezTo>
                    <a:cubicBezTo>
                      <a:pt x="0" y="32"/>
                      <a:pt x="0" y="32"/>
                      <a:pt x="0" y="32"/>
                    </a:cubicBezTo>
                    <a:cubicBezTo>
                      <a:pt x="0" y="14"/>
                      <a:pt x="14" y="0"/>
                      <a:pt x="32" y="0"/>
                    </a:cubicBezTo>
                    <a:cubicBezTo>
                      <a:pt x="49" y="0"/>
                      <a:pt x="63" y="14"/>
                      <a:pt x="63" y="32"/>
                    </a:cubicBezTo>
                    <a:lnTo>
                      <a:pt x="63" y="93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 cmpd="sng">
                    <a:solidFill>
                      <a:srgbClr val="000000"/>
                    </a:solidFill>
                    <a:bevel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pPr>
                  <a:defRPr/>
                </a:pPr>
                <a:endParaRPr lang="zh-CN" altLang="zh-CN" b="1">
                  <a:solidFill>
                    <a:srgbClr val="000000"/>
                  </a:solidFill>
                  <a:latin typeface="Century Gothic" panose="020B0502020202020204" pitchFamily="34" charset="0"/>
                  <a:cs typeface="+mn-ea"/>
                  <a:sym typeface="+mn-lt"/>
                </a:endParaRPr>
              </a:p>
            </p:txBody>
          </p:sp>
          <p:sp>
            <p:nvSpPr>
              <p:cNvPr id="139" name="Freeform 34">
                <a:extLst>
                  <a:ext uri="{FF2B5EF4-FFF2-40B4-BE49-F238E27FC236}">
                    <a16:creationId xmlns:a16="http://schemas.microsoft.com/office/drawing/2014/main" id="{DD46A968-76E2-4B91-9BD6-365EDBEE4526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420687" y="231775"/>
                <a:ext cx="142875" cy="488950"/>
              </a:xfrm>
              <a:custGeom>
                <a:avLst/>
                <a:gdLst>
                  <a:gd name="T0" fmla="*/ 64 w 64"/>
                  <a:gd name="T1" fmla="*/ 186 h 218"/>
                  <a:gd name="T2" fmla="*/ 32 w 64"/>
                  <a:gd name="T3" fmla="*/ 218 h 218"/>
                  <a:gd name="T4" fmla="*/ 0 w 64"/>
                  <a:gd name="T5" fmla="*/ 186 h 218"/>
                  <a:gd name="T6" fmla="*/ 0 w 64"/>
                  <a:gd name="T7" fmla="*/ 32 h 218"/>
                  <a:gd name="T8" fmla="*/ 32 w 64"/>
                  <a:gd name="T9" fmla="*/ 0 h 218"/>
                  <a:gd name="T10" fmla="*/ 64 w 64"/>
                  <a:gd name="T11" fmla="*/ 32 h 218"/>
                  <a:gd name="T12" fmla="*/ 64 w 64"/>
                  <a:gd name="T13" fmla="*/ 186 h 218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60000 65536"/>
                  <a:gd name="T19" fmla="*/ 0 60000 65536"/>
                  <a:gd name="T20" fmla="*/ 0 60000 65536"/>
                  <a:gd name="T21" fmla="*/ 0 w 64"/>
                  <a:gd name="T22" fmla="*/ 0 h 218"/>
                  <a:gd name="T23" fmla="*/ 64 w 64"/>
                  <a:gd name="T24" fmla="*/ 218 h 218"/>
                </a:gdLst>
                <a:ahLst/>
                <a:cxnLst>
                  <a:cxn ang="T14">
                    <a:pos x="T0" y="T1"/>
                  </a:cxn>
                  <a:cxn ang="T15">
                    <a:pos x="T2" y="T3"/>
                  </a:cxn>
                  <a:cxn ang="T16">
                    <a:pos x="T4" y="T5"/>
                  </a:cxn>
                  <a:cxn ang="T17">
                    <a:pos x="T6" y="T7"/>
                  </a:cxn>
                  <a:cxn ang="T18">
                    <a:pos x="T8" y="T9"/>
                  </a:cxn>
                  <a:cxn ang="T19">
                    <a:pos x="T10" y="T11"/>
                  </a:cxn>
                  <a:cxn ang="T20">
                    <a:pos x="T12" y="T13"/>
                  </a:cxn>
                </a:cxnLst>
                <a:rect l="T21" t="T22" r="T23" b="T24"/>
                <a:pathLst>
                  <a:path w="64" h="218">
                    <a:moveTo>
                      <a:pt x="64" y="186"/>
                    </a:moveTo>
                    <a:cubicBezTo>
                      <a:pt x="64" y="204"/>
                      <a:pt x="49" y="218"/>
                      <a:pt x="32" y="218"/>
                    </a:cubicBezTo>
                    <a:cubicBezTo>
                      <a:pt x="14" y="218"/>
                      <a:pt x="0" y="204"/>
                      <a:pt x="0" y="186"/>
                    </a:cubicBezTo>
                    <a:cubicBezTo>
                      <a:pt x="0" y="32"/>
                      <a:pt x="0" y="32"/>
                      <a:pt x="0" y="32"/>
                    </a:cubicBezTo>
                    <a:cubicBezTo>
                      <a:pt x="0" y="14"/>
                      <a:pt x="14" y="0"/>
                      <a:pt x="32" y="0"/>
                    </a:cubicBezTo>
                    <a:cubicBezTo>
                      <a:pt x="49" y="0"/>
                      <a:pt x="64" y="14"/>
                      <a:pt x="64" y="32"/>
                    </a:cubicBezTo>
                    <a:lnTo>
                      <a:pt x="64" y="186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 cmpd="sng">
                    <a:solidFill>
                      <a:srgbClr val="000000"/>
                    </a:solidFill>
                    <a:bevel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pPr>
                  <a:defRPr/>
                </a:pPr>
                <a:endParaRPr lang="zh-CN" altLang="zh-CN" b="1">
                  <a:solidFill>
                    <a:srgbClr val="000000"/>
                  </a:solidFill>
                  <a:latin typeface="Century Gothic" panose="020B0502020202020204" pitchFamily="34" charset="0"/>
                  <a:cs typeface="+mn-ea"/>
                  <a:sym typeface="+mn-lt"/>
                </a:endParaRPr>
              </a:p>
            </p:txBody>
          </p:sp>
        </p:grpSp>
        <p:grpSp>
          <p:nvGrpSpPr>
            <p:cNvPr id="127" name="组合 79">
              <a:extLst>
                <a:ext uri="{FF2B5EF4-FFF2-40B4-BE49-F238E27FC236}">
                  <a16:creationId xmlns:a16="http://schemas.microsoft.com/office/drawing/2014/main" id="{B47F32D1-9659-4D54-A08C-5A88C7A89AC6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6588125" y="2790825"/>
              <a:ext cx="346075" cy="342900"/>
              <a:chOff x="0" y="0"/>
              <a:chExt cx="453105" cy="448433"/>
            </a:xfrm>
            <a:solidFill>
              <a:schemeClr val="bg1"/>
            </a:solidFill>
          </p:grpSpPr>
          <p:sp>
            <p:nvSpPr>
              <p:cNvPr id="135" name="Freeform 136">
                <a:extLst>
                  <a:ext uri="{FF2B5EF4-FFF2-40B4-BE49-F238E27FC236}">
                    <a16:creationId xmlns:a16="http://schemas.microsoft.com/office/drawing/2014/main" id="{3E80BA76-6498-4B28-863F-C7130597C721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0" y="251309"/>
                <a:ext cx="453105" cy="197124"/>
              </a:xfrm>
              <a:custGeom>
                <a:avLst/>
                <a:gdLst>
                  <a:gd name="T0" fmla="*/ 103 w 205"/>
                  <a:gd name="T1" fmla="*/ 19 h 89"/>
                  <a:gd name="T2" fmla="*/ 47 w 205"/>
                  <a:gd name="T3" fmla="*/ 0 h 89"/>
                  <a:gd name="T4" fmla="*/ 0 w 205"/>
                  <a:gd name="T5" fmla="*/ 0 h 89"/>
                  <a:gd name="T6" fmla="*/ 0 w 205"/>
                  <a:gd name="T7" fmla="*/ 67 h 89"/>
                  <a:gd name="T8" fmla="*/ 22 w 205"/>
                  <a:gd name="T9" fmla="*/ 89 h 89"/>
                  <a:gd name="T10" fmla="*/ 183 w 205"/>
                  <a:gd name="T11" fmla="*/ 89 h 89"/>
                  <a:gd name="T12" fmla="*/ 205 w 205"/>
                  <a:gd name="T13" fmla="*/ 67 h 89"/>
                  <a:gd name="T14" fmla="*/ 205 w 205"/>
                  <a:gd name="T15" fmla="*/ 0 h 89"/>
                  <a:gd name="T16" fmla="*/ 158 w 205"/>
                  <a:gd name="T17" fmla="*/ 0 h 89"/>
                  <a:gd name="T18" fmla="*/ 103 w 205"/>
                  <a:gd name="T19" fmla="*/ 19 h 89"/>
                  <a:gd name="T20" fmla="*/ 0 60000 65536"/>
                  <a:gd name="T21" fmla="*/ 0 60000 65536"/>
                  <a:gd name="T22" fmla="*/ 0 60000 65536"/>
                  <a:gd name="T23" fmla="*/ 0 60000 65536"/>
                  <a:gd name="T24" fmla="*/ 0 60000 65536"/>
                  <a:gd name="T25" fmla="*/ 0 60000 65536"/>
                  <a:gd name="T26" fmla="*/ 0 60000 65536"/>
                  <a:gd name="T27" fmla="*/ 0 60000 65536"/>
                  <a:gd name="T28" fmla="*/ 0 60000 65536"/>
                  <a:gd name="T29" fmla="*/ 0 60000 65536"/>
                  <a:gd name="T30" fmla="*/ 0 w 205"/>
                  <a:gd name="T31" fmla="*/ 0 h 89"/>
                  <a:gd name="T32" fmla="*/ 205 w 205"/>
                  <a:gd name="T33" fmla="*/ 89 h 89"/>
                </a:gdLst>
                <a:ahLst/>
                <a:cxnLst>
                  <a:cxn ang="T20">
                    <a:pos x="T0" y="T1"/>
                  </a:cxn>
                  <a:cxn ang="T21">
                    <a:pos x="T2" y="T3"/>
                  </a:cxn>
                  <a:cxn ang="T22">
                    <a:pos x="T4" y="T5"/>
                  </a:cxn>
                  <a:cxn ang="T23">
                    <a:pos x="T6" y="T7"/>
                  </a:cxn>
                  <a:cxn ang="T24">
                    <a:pos x="T8" y="T9"/>
                  </a:cxn>
                  <a:cxn ang="T25">
                    <a:pos x="T10" y="T11"/>
                  </a:cxn>
                  <a:cxn ang="T26">
                    <a:pos x="T12" y="T13"/>
                  </a:cxn>
                  <a:cxn ang="T27">
                    <a:pos x="T14" y="T15"/>
                  </a:cxn>
                  <a:cxn ang="T28">
                    <a:pos x="T16" y="T17"/>
                  </a:cxn>
                  <a:cxn ang="T29">
                    <a:pos x="T18" y="T19"/>
                  </a:cxn>
                </a:cxnLst>
                <a:rect l="T30" t="T31" r="T32" b="T33"/>
                <a:pathLst>
                  <a:path w="205" h="89">
                    <a:moveTo>
                      <a:pt x="103" y="19"/>
                    </a:moveTo>
                    <a:cubicBezTo>
                      <a:pt x="82" y="19"/>
                      <a:pt x="62" y="12"/>
                      <a:pt x="47" y="0"/>
                    </a:cubicBezTo>
                    <a:cubicBezTo>
                      <a:pt x="0" y="0"/>
                      <a:pt x="0" y="0"/>
                      <a:pt x="0" y="0"/>
                    </a:cubicBezTo>
                    <a:cubicBezTo>
                      <a:pt x="0" y="67"/>
                      <a:pt x="0" y="67"/>
                      <a:pt x="0" y="67"/>
                    </a:cubicBezTo>
                    <a:cubicBezTo>
                      <a:pt x="0" y="79"/>
                      <a:pt x="10" y="89"/>
                      <a:pt x="22" y="89"/>
                    </a:cubicBezTo>
                    <a:cubicBezTo>
                      <a:pt x="183" y="89"/>
                      <a:pt x="183" y="89"/>
                      <a:pt x="183" y="89"/>
                    </a:cubicBezTo>
                    <a:cubicBezTo>
                      <a:pt x="195" y="89"/>
                      <a:pt x="205" y="79"/>
                      <a:pt x="205" y="67"/>
                    </a:cubicBezTo>
                    <a:cubicBezTo>
                      <a:pt x="205" y="0"/>
                      <a:pt x="205" y="0"/>
                      <a:pt x="205" y="0"/>
                    </a:cubicBezTo>
                    <a:cubicBezTo>
                      <a:pt x="158" y="0"/>
                      <a:pt x="158" y="0"/>
                      <a:pt x="158" y="0"/>
                    </a:cubicBezTo>
                    <a:cubicBezTo>
                      <a:pt x="143" y="12"/>
                      <a:pt x="124" y="19"/>
                      <a:pt x="103" y="19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 cmpd="sng">
                    <a:solidFill>
                      <a:srgbClr val="000000"/>
                    </a:solidFill>
                    <a:bevel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pPr>
                  <a:defRPr/>
                </a:pPr>
                <a:endParaRPr lang="zh-CN" altLang="zh-CN" b="1">
                  <a:solidFill>
                    <a:srgbClr val="000000"/>
                  </a:solidFill>
                  <a:latin typeface="Century Gothic" panose="020B0502020202020204" pitchFamily="34" charset="0"/>
                  <a:cs typeface="+mn-ea"/>
                  <a:sym typeface="+mn-lt"/>
                </a:endParaRPr>
              </a:p>
            </p:txBody>
          </p:sp>
          <p:sp>
            <p:nvSpPr>
              <p:cNvPr id="136" name="Freeform 137">
                <a:extLst>
                  <a:ext uri="{FF2B5EF4-FFF2-40B4-BE49-F238E27FC236}">
                    <a16:creationId xmlns:a16="http://schemas.microsoft.com/office/drawing/2014/main" id="{D00DE45E-E494-4341-9D7C-551AEE937C86}"/>
                  </a:ext>
                </a:extLst>
              </p:cNvPr>
              <p:cNvSpPr>
                <a:spLocks noEditPoints="1" noChangeArrowheads="1"/>
              </p:cNvSpPr>
              <p:nvPr/>
            </p:nvSpPr>
            <p:spPr bwMode="auto">
              <a:xfrm>
                <a:off x="0" y="0"/>
                <a:ext cx="453105" cy="260652"/>
              </a:xfrm>
              <a:custGeom>
                <a:avLst/>
                <a:gdLst>
                  <a:gd name="T0" fmla="*/ 183 w 205"/>
                  <a:gd name="T1" fmla="*/ 42 h 118"/>
                  <a:gd name="T2" fmla="*/ 180 w 205"/>
                  <a:gd name="T3" fmla="*/ 42 h 118"/>
                  <a:gd name="T4" fmla="*/ 154 w 205"/>
                  <a:gd name="T5" fmla="*/ 42 h 118"/>
                  <a:gd name="T6" fmla="*/ 154 w 205"/>
                  <a:gd name="T7" fmla="*/ 22 h 118"/>
                  <a:gd name="T8" fmla="*/ 132 w 205"/>
                  <a:gd name="T9" fmla="*/ 0 h 118"/>
                  <a:gd name="T10" fmla="*/ 73 w 205"/>
                  <a:gd name="T11" fmla="*/ 0 h 118"/>
                  <a:gd name="T12" fmla="*/ 51 w 205"/>
                  <a:gd name="T13" fmla="*/ 22 h 118"/>
                  <a:gd name="T14" fmla="*/ 51 w 205"/>
                  <a:gd name="T15" fmla="*/ 42 h 118"/>
                  <a:gd name="T16" fmla="*/ 25 w 205"/>
                  <a:gd name="T17" fmla="*/ 42 h 118"/>
                  <a:gd name="T18" fmla="*/ 22 w 205"/>
                  <a:gd name="T19" fmla="*/ 42 h 118"/>
                  <a:gd name="T20" fmla="*/ 0 w 205"/>
                  <a:gd name="T21" fmla="*/ 64 h 118"/>
                  <a:gd name="T22" fmla="*/ 0 w 205"/>
                  <a:gd name="T23" fmla="*/ 101 h 118"/>
                  <a:gd name="T24" fmla="*/ 54 w 205"/>
                  <a:gd name="T25" fmla="*/ 101 h 118"/>
                  <a:gd name="T26" fmla="*/ 103 w 205"/>
                  <a:gd name="T27" fmla="*/ 118 h 118"/>
                  <a:gd name="T28" fmla="*/ 151 w 205"/>
                  <a:gd name="T29" fmla="*/ 101 h 118"/>
                  <a:gd name="T30" fmla="*/ 205 w 205"/>
                  <a:gd name="T31" fmla="*/ 101 h 118"/>
                  <a:gd name="T32" fmla="*/ 205 w 205"/>
                  <a:gd name="T33" fmla="*/ 64 h 118"/>
                  <a:gd name="T34" fmla="*/ 183 w 205"/>
                  <a:gd name="T35" fmla="*/ 42 h 118"/>
                  <a:gd name="T36" fmla="*/ 67 w 205"/>
                  <a:gd name="T37" fmla="*/ 26 h 118"/>
                  <a:gd name="T38" fmla="*/ 67 w 205"/>
                  <a:gd name="T39" fmla="*/ 22 h 118"/>
                  <a:gd name="T40" fmla="*/ 73 w 205"/>
                  <a:gd name="T41" fmla="*/ 17 h 118"/>
                  <a:gd name="T42" fmla="*/ 132 w 205"/>
                  <a:gd name="T43" fmla="*/ 17 h 118"/>
                  <a:gd name="T44" fmla="*/ 138 w 205"/>
                  <a:gd name="T45" fmla="*/ 22 h 118"/>
                  <a:gd name="T46" fmla="*/ 138 w 205"/>
                  <a:gd name="T47" fmla="*/ 26 h 118"/>
                  <a:gd name="T48" fmla="*/ 138 w 205"/>
                  <a:gd name="T49" fmla="*/ 42 h 118"/>
                  <a:gd name="T50" fmla="*/ 67 w 205"/>
                  <a:gd name="T51" fmla="*/ 42 h 118"/>
                  <a:gd name="T52" fmla="*/ 67 w 205"/>
                  <a:gd name="T53" fmla="*/ 26 h 118"/>
                  <a:gd name="T54" fmla="*/ 101 w 205"/>
                  <a:gd name="T55" fmla="*/ 101 h 118"/>
                  <a:gd name="T56" fmla="*/ 85 w 205"/>
                  <a:gd name="T57" fmla="*/ 86 h 118"/>
                  <a:gd name="T58" fmla="*/ 101 w 205"/>
                  <a:gd name="T59" fmla="*/ 70 h 118"/>
                  <a:gd name="T60" fmla="*/ 117 w 205"/>
                  <a:gd name="T61" fmla="*/ 86 h 118"/>
                  <a:gd name="T62" fmla="*/ 101 w 205"/>
                  <a:gd name="T63" fmla="*/ 101 h 118"/>
                  <a:gd name="T64" fmla="*/ 0 60000 65536"/>
                  <a:gd name="T65" fmla="*/ 0 60000 65536"/>
                  <a:gd name="T66" fmla="*/ 0 60000 65536"/>
                  <a:gd name="T67" fmla="*/ 0 60000 65536"/>
                  <a:gd name="T68" fmla="*/ 0 60000 65536"/>
                  <a:gd name="T69" fmla="*/ 0 60000 65536"/>
                  <a:gd name="T70" fmla="*/ 0 60000 65536"/>
                  <a:gd name="T71" fmla="*/ 0 60000 65536"/>
                  <a:gd name="T72" fmla="*/ 0 60000 65536"/>
                  <a:gd name="T73" fmla="*/ 0 60000 65536"/>
                  <a:gd name="T74" fmla="*/ 0 60000 65536"/>
                  <a:gd name="T75" fmla="*/ 0 60000 65536"/>
                  <a:gd name="T76" fmla="*/ 0 60000 65536"/>
                  <a:gd name="T77" fmla="*/ 0 60000 65536"/>
                  <a:gd name="T78" fmla="*/ 0 60000 65536"/>
                  <a:gd name="T79" fmla="*/ 0 60000 65536"/>
                  <a:gd name="T80" fmla="*/ 0 60000 65536"/>
                  <a:gd name="T81" fmla="*/ 0 60000 65536"/>
                  <a:gd name="T82" fmla="*/ 0 60000 65536"/>
                  <a:gd name="T83" fmla="*/ 0 60000 65536"/>
                  <a:gd name="T84" fmla="*/ 0 60000 65536"/>
                  <a:gd name="T85" fmla="*/ 0 60000 65536"/>
                  <a:gd name="T86" fmla="*/ 0 60000 65536"/>
                  <a:gd name="T87" fmla="*/ 0 60000 65536"/>
                  <a:gd name="T88" fmla="*/ 0 60000 65536"/>
                  <a:gd name="T89" fmla="*/ 0 60000 65536"/>
                  <a:gd name="T90" fmla="*/ 0 60000 65536"/>
                  <a:gd name="T91" fmla="*/ 0 60000 65536"/>
                  <a:gd name="T92" fmla="*/ 0 60000 65536"/>
                  <a:gd name="T93" fmla="*/ 0 60000 65536"/>
                  <a:gd name="T94" fmla="*/ 0 60000 65536"/>
                  <a:gd name="T95" fmla="*/ 0 60000 65536"/>
                  <a:gd name="T96" fmla="*/ 0 w 205"/>
                  <a:gd name="T97" fmla="*/ 0 h 118"/>
                  <a:gd name="T98" fmla="*/ 205 w 205"/>
                  <a:gd name="T99" fmla="*/ 118 h 118"/>
                </a:gdLst>
                <a:ahLst/>
                <a:cxnLst>
                  <a:cxn ang="T64">
                    <a:pos x="T0" y="T1"/>
                  </a:cxn>
                  <a:cxn ang="T65">
                    <a:pos x="T2" y="T3"/>
                  </a:cxn>
                  <a:cxn ang="T66">
                    <a:pos x="T4" y="T5"/>
                  </a:cxn>
                  <a:cxn ang="T67">
                    <a:pos x="T6" y="T7"/>
                  </a:cxn>
                  <a:cxn ang="T68">
                    <a:pos x="T8" y="T9"/>
                  </a:cxn>
                  <a:cxn ang="T69">
                    <a:pos x="T10" y="T11"/>
                  </a:cxn>
                  <a:cxn ang="T70">
                    <a:pos x="T12" y="T13"/>
                  </a:cxn>
                  <a:cxn ang="T71">
                    <a:pos x="T14" y="T15"/>
                  </a:cxn>
                  <a:cxn ang="T72">
                    <a:pos x="T16" y="T17"/>
                  </a:cxn>
                  <a:cxn ang="T73">
                    <a:pos x="T18" y="T19"/>
                  </a:cxn>
                  <a:cxn ang="T74">
                    <a:pos x="T20" y="T21"/>
                  </a:cxn>
                  <a:cxn ang="T75">
                    <a:pos x="T22" y="T23"/>
                  </a:cxn>
                  <a:cxn ang="T76">
                    <a:pos x="T24" y="T25"/>
                  </a:cxn>
                  <a:cxn ang="T77">
                    <a:pos x="T26" y="T27"/>
                  </a:cxn>
                  <a:cxn ang="T78">
                    <a:pos x="T28" y="T29"/>
                  </a:cxn>
                  <a:cxn ang="T79">
                    <a:pos x="T30" y="T31"/>
                  </a:cxn>
                  <a:cxn ang="T80">
                    <a:pos x="T32" y="T33"/>
                  </a:cxn>
                  <a:cxn ang="T81">
                    <a:pos x="T34" y="T35"/>
                  </a:cxn>
                  <a:cxn ang="T82">
                    <a:pos x="T36" y="T37"/>
                  </a:cxn>
                  <a:cxn ang="T83">
                    <a:pos x="T38" y="T39"/>
                  </a:cxn>
                  <a:cxn ang="T84">
                    <a:pos x="T40" y="T41"/>
                  </a:cxn>
                  <a:cxn ang="T85">
                    <a:pos x="T42" y="T43"/>
                  </a:cxn>
                  <a:cxn ang="T86">
                    <a:pos x="T44" y="T45"/>
                  </a:cxn>
                  <a:cxn ang="T87">
                    <a:pos x="T46" y="T47"/>
                  </a:cxn>
                  <a:cxn ang="T88">
                    <a:pos x="T48" y="T49"/>
                  </a:cxn>
                  <a:cxn ang="T89">
                    <a:pos x="T50" y="T51"/>
                  </a:cxn>
                  <a:cxn ang="T90">
                    <a:pos x="T52" y="T53"/>
                  </a:cxn>
                  <a:cxn ang="T91">
                    <a:pos x="T54" y="T55"/>
                  </a:cxn>
                  <a:cxn ang="T92">
                    <a:pos x="T56" y="T57"/>
                  </a:cxn>
                  <a:cxn ang="T93">
                    <a:pos x="T58" y="T59"/>
                  </a:cxn>
                  <a:cxn ang="T94">
                    <a:pos x="T60" y="T61"/>
                  </a:cxn>
                  <a:cxn ang="T95">
                    <a:pos x="T62" y="T63"/>
                  </a:cxn>
                </a:cxnLst>
                <a:rect l="T96" t="T97" r="T98" b="T99"/>
                <a:pathLst>
                  <a:path w="205" h="118">
                    <a:moveTo>
                      <a:pt x="183" y="42"/>
                    </a:moveTo>
                    <a:cubicBezTo>
                      <a:pt x="180" y="42"/>
                      <a:pt x="180" y="42"/>
                      <a:pt x="180" y="42"/>
                    </a:cubicBezTo>
                    <a:cubicBezTo>
                      <a:pt x="154" y="42"/>
                      <a:pt x="154" y="42"/>
                      <a:pt x="154" y="42"/>
                    </a:cubicBezTo>
                    <a:cubicBezTo>
                      <a:pt x="154" y="22"/>
                      <a:pt x="154" y="22"/>
                      <a:pt x="154" y="22"/>
                    </a:cubicBezTo>
                    <a:cubicBezTo>
                      <a:pt x="154" y="10"/>
                      <a:pt x="144" y="0"/>
                      <a:pt x="132" y="0"/>
                    </a:cubicBezTo>
                    <a:cubicBezTo>
                      <a:pt x="73" y="0"/>
                      <a:pt x="73" y="0"/>
                      <a:pt x="73" y="0"/>
                    </a:cubicBezTo>
                    <a:cubicBezTo>
                      <a:pt x="61" y="0"/>
                      <a:pt x="51" y="10"/>
                      <a:pt x="51" y="22"/>
                    </a:cubicBezTo>
                    <a:cubicBezTo>
                      <a:pt x="51" y="42"/>
                      <a:pt x="51" y="42"/>
                      <a:pt x="51" y="42"/>
                    </a:cubicBezTo>
                    <a:cubicBezTo>
                      <a:pt x="25" y="42"/>
                      <a:pt x="25" y="42"/>
                      <a:pt x="25" y="42"/>
                    </a:cubicBezTo>
                    <a:cubicBezTo>
                      <a:pt x="22" y="42"/>
                      <a:pt x="22" y="42"/>
                      <a:pt x="22" y="42"/>
                    </a:cubicBezTo>
                    <a:cubicBezTo>
                      <a:pt x="10" y="42"/>
                      <a:pt x="0" y="52"/>
                      <a:pt x="0" y="64"/>
                    </a:cubicBezTo>
                    <a:cubicBezTo>
                      <a:pt x="0" y="101"/>
                      <a:pt x="0" y="101"/>
                      <a:pt x="0" y="101"/>
                    </a:cubicBezTo>
                    <a:cubicBezTo>
                      <a:pt x="54" y="101"/>
                      <a:pt x="54" y="101"/>
                      <a:pt x="54" y="101"/>
                    </a:cubicBezTo>
                    <a:cubicBezTo>
                      <a:pt x="67" y="112"/>
                      <a:pt x="84" y="118"/>
                      <a:pt x="103" y="118"/>
                    </a:cubicBezTo>
                    <a:cubicBezTo>
                      <a:pt x="121" y="118"/>
                      <a:pt x="138" y="112"/>
                      <a:pt x="151" y="101"/>
                    </a:cubicBezTo>
                    <a:cubicBezTo>
                      <a:pt x="205" y="101"/>
                      <a:pt x="205" y="101"/>
                      <a:pt x="205" y="101"/>
                    </a:cubicBezTo>
                    <a:cubicBezTo>
                      <a:pt x="205" y="64"/>
                      <a:pt x="205" y="64"/>
                      <a:pt x="205" y="64"/>
                    </a:cubicBezTo>
                    <a:cubicBezTo>
                      <a:pt x="205" y="52"/>
                      <a:pt x="195" y="42"/>
                      <a:pt x="183" y="42"/>
                    </a:cubicBezTo>
                    <a:close/>
                    <a:moveTo>
                      <a:pt x="67" y="26"/>
                    </a:moveTo>
                    <a:cubicBezTo>
                      <a:pt x="67" y="22"/>
                      <a:pt x="67" y="22"/>
                      <a:pt x="67" y="22"/>
                    </a:cubicBezTo>
                    <a:cubicBezTo>
                      <a:pt x="67" y="19"/>
                      <a:pt x="70" y="17"/>
                      <a:pt x="73" y="17"/>
                    </a:cubicBezTo>
                    <a:cubicBezTo>
                      <a:pt x="132" y="17"/>
                      <a:pt x="132" y="17"/>
                      <a:pt x="132" y="17"/>
                    </a:cubicBezTo>
                    <a:cubicBezTo>
                      <a:pt x="135" y="17"/>
                      <a:pt x="138" y="19"/>
                      <a:pt x="138" y="22"/>
                    </a:cubicBezTo>
                    <a:cubicBezTo>
                      <a:pt x="138" y="26"/>
                      <a:pt x="138" y="26"/>
                      <a:pt x="138" y="26"/>
                    </a:cubicBezTo>
                    <a:cubicBezTo>
                      <a:pt x="138" y="42"/>
                      <a:pt x="138" y="42"/>
                      <a:pt x="138" y="42"/>
                    </a:cubicBezTo>
                    <a:cubicBezTo>
                      <a:pt x="67" y="42"/>
                      <a:pt x="67" y="42"/>
                      <a:pt x="67" y="42"/>
                    </a:cubicBezTo>
                    <a:lnTo>
                      <a:pt x="67" y="26"/>
                    </a:lnTo>
                    <a:close/>
                    <a:moveTo>
                      <a:pt x="101" y="101"/>
                    </a:moveTo>
                    <a:cubicBezTo>
                      <a:pt x="92" y="101"/>
                      <a:pt x="85" y="94"/>
                      <a:pt x="85" y="86"/>
                    </a:cubicBezTo>
                    <a:cubicBezTo>
                      <a:pt x="85" y="77"/>
                      <a:pt x="92" y="70"/>
                      <a:pt x="101" y="70"/>
                    </a:cubicBezTo>
                    <a:cubicBezTo>
                      <a:pt x="110" y="70"/>
                      <a:pt x="117" y="77"/>
                      <a:pt x="117" y="86"/>
                    </a:cubicBezTo>
                    <a:cubicBezTo>
                      <a:pt x="117" y="94"/>
                      <a:pt x="110" y="101"/>
                      <a:pt x="101" y="101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 cmpd="sng">
                    <a:solidFill>
                      <a:srgbClr val="000000"/>
                    </a:solidFill>
                    <a:bevel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pPr>
                  <a:defRPr/>
                </a:pPr>
                <a:endParaRPr lang="zh-CN" altLang="zh-CN" b="1">
                  <a:solidFill>
                    <a:srgbClr val="000000"/>
                  </a:solidFill>
                  <a:latin typeface="Century Gothic" panose="020B0502020202020204" pitchFamily="34" charset="0"/>
                  <a:cs typeface="+mn-ea"/>
                  <a:sym typeface="+mn-lt"/>
                </a:endParaRPr>
              </a:p>
            </p:txBody>
          </p:sp>
        </p:grpSp>
        <p:grpSp>
          <p:nvGrpSpPr>
            <p:cNvPr id="128" name="组合 82">
              <a:extLst>
                <a:ext uri="{FF2B5EF4-FFF2-40B4-BE49-F238E27FC236}">
                  <a16:creationId xmlns:a16="http://schemas.microsoft.com/office/drawing/2014/main" id="{4A2060DE-C23D-440F-AE20-7DE68E589359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7189788" y="3895725"/>
              <a:ext cx="357187" cy="341313"/>
              <a:chOff x="0" y="0"/>
              <a:chExt cx="2438400" cy="2332038"/>
            </a:xfrm>
            <a:solidFill>
              <a:schemeClr val="bg1"/>
            </a:solidFill>
          </p:grpSpPr>
          <p:sp>
            <p:nvSpPr>
              <p:cNvPr id="133" name="Freeform 25">
                <a:extLst>
                  <a:ext uri="{FF2B5EF4-FFF2-40B4-BE49-F238E27FC236}">
                    <a16:creationId xmlns:a16="http://schemas.microsoft.com/office/drawing/2014/main" id="{891AC43C-D817-4DF9-813D-F787ECB686F3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893763" y="1676400"/>
                <a:ext cx="655638" cy="655638"/>
              </a:xfrm>
              <a:custGeom>
                <a:avLst/>
                <a:gdLst>
                  <a:gd name="T0" fmla="*/ 206 w 413"/>
                  <a:gd name="T1" fmla="*/ 413 h 413"/>
                  <a:gd name="T2" fmla="*/ 0 w 413"/>
                  <a:gd name="T3" fmla="*/ 0 h 413"/>
                  <a:gd name="T4" fmla="*/ 413 w 413"/>
                  <a:gd name="T5" fmla="*/ 0 h 413"/>
                  <a:gd name="T6" fmla="*/ 206 w 413"/>
                  <a:gd name="T7" fmla="*/ 413 h 413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13"/>
                  <a:gd name="T13" fmla="*/ 0 h 413"/>
                  <a:gd name="T14" fmla="*/ 413 w 413"/>
                  <a:gd name="T15" fmla="*/ 413 h 413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13" h="413">
                    <a:moveTo>
                      <a:pt x="206" y="413"/>
                    </a:moveTo>
                    <a:lnTo>
                      <a:pt x="0" y="0"/>
                    </a:lnTo>
                    <a:lnTo>
                      <a:pt x="413" y="0"/>
                    </a:lnTo>
                    <a:lnTo>
                      <a:pt x="206" y="413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 cmpd="sng">
                    <a:solidFill>
                      <a:srgbClr val="000000"/>
                    </a:solidFill>
                    <a:bevel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pPr>
                  <a:defRPr/>
                </a:pPr>
                <a:endParaRPr lang="zh-CN" altLang="zh-CN" b="1">
                  <a:solidFill>
                    <a:srgbClr val="000000"/>
                  </a:solidFill>
                  <a:latin typeface="Century Gothic" panose="020B0502020202020204" pitchFamily="34" charset="0"/>
                  <a:cs typeface="+mn-ea"/>
                  <a:sym typeface="+mn-lt"/>
                </a:endParaRPr>
              </a:p>
            </p:txBody>
          </p:sp>
          <p:sp>
            <p:nvSpPr>
              <p:cNvPr id="134" name="任意多边形 84">
                <a:extLst>
                  <a:ext uri="{FF2B5EF4-FFF2-40B4-BE49-F238E27FC236}">
                    <a16:creationId xmlns:a16="http://schemas.microsoft.com/office/drawing/2014/main" id="{5ECA9A75-4176-4693-8A18-5947947197BD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0" y="0"/>
                <a:ext cx="2438400" cy="1774825"/>
              </a:xfrm>
              <a:custGeom>
                <a:avLst/>
                <a:gdLst>
                  <a:gd name="T0" fmla="*/ 290196 w 2438400"/>
                  <a:gd name="T1" fmla="*/ 0 h 1774825"/>
                  <a:gd name="T2" fmla="*/ 2151973 w 2438400"/>
                  <a:gd name="T3" fmla="*/ 0 h 1774825"/>
                  <a:gd name="T4" fmla="*/ 2438400 w 2438400"/>
                  <a:gd name="T5" fmla="*/ 286384 h 1774825"/>
                  <a:gd name="T6" fmla="*/ 2438400 w 2438400"/>
                  <a:gd name="T7" fmla="*/ 1484673 h 1774825"/>
                  <a:gd name="T8" fmla="*/ 2151973 w 2438400"/>
                  <a:gd name="T9" fmla="*/ 1774825 h 1774825"/>
                  <a:gd name="T10" fmla="*/ 290196 w 2438400"/>
                  <a:gd name="T11" fmla="*/ 1774825 h 1774825"/>
                  <a:gd name="T12" fmla="*/ 0 w 2438400"/>
                  <a:gd name="T13" fmla="*/ 1484673 h 1774825"/>
                  <a:gd name="T14" fmla="*/ 0 w 2438400"/>
                  <a:gd name="T15" fmla="*/ 286384 h 1774825"/>
                  <a:gd name="T16" fmla="*/ 290196 w 2438400"/>
                  <a:gd name="T17" fmla="*/ 0 h 1774825"/>
                  <a:gd name="T18" fmla="*/ 471488 w 2438400"/>
                  <a:gd name="T19" fmla="*/ 425450 h 1774825"/>
                  <a:gd name="T20" fmla="*/ 471488 w 2438400"/>
                  <a:gd name="T21" fmla="*/ 598488 h 1774825"/>
                  <a:gd name="T22" fmla="*/ 1971676 w 2438400"/>
                  <a:gd name="T23" fmla="*/ 598488 h 1774825"/>
                  <a:gd name="T24" fmla="*/ 1971676 w 2438400"/>
                  <a:gd name="T25" fmla="*/ 425450 h 1774825"/>
                  <a:gd name="T26" fmla="*/ 471488 w 2438400"/>
                  <a:gd name="T27" fmla="*/ 425450 h 1774825"/>
                  <a:gd name="T28" fmla="*/ 471488 w 2438400"/>
                  <a:gd name="T29" fmla="*/ 801688 h 1774825"/>
                  <a:gd name="T30" fmla="*/ 471488 w 2438400"/>
                  <a:gd name="T31" fmla="*/ 971551 h 1774825"/>
                  <a:gd name="T32" fmla="*/ 1971676 w 2438400"/>
                  <a:gd name="T33" fmla="*/ 971551 h 1774825"/>
                  <a:gd name="T34" fmla="*/ 1971676 w 2438400"/>
                  <a:gd name="T35" fmla="*/ 801688 h 1774825"/>
                  <a:gd name="T36" fmla="*/ 471488 w 2438400"/>
                  <a:gd name="T37" fmla="*/ 801688 h 1774825"/>
                  <a:gd name="T38" fmla="*/ 471488 w 2438400"/>
                  <a:gd name="T39" fmla="*/ 1174750 h 1774825"/>
                  <a:gd name="T40" fmla="*/ 471488 w 2438400"/>
                  <a:gd name="T41" fmla="*/ 1347788 h 1774825"/>
                  <a:gd name="T42" fmla="*/ 1971676 w 2438400"/>
                  <a:gd name="T43" fmla="*/ 1347788 h 1774825"/>
                  <a:gd name="T44" fmla="*/ 1971676 w 2438400"/>
                  <a:gd name="T45" fmla="*/ 1174750 h 1774825"/>
                  <a:gd name="T46" fmla="*/ 471488 w 2438400"/>
                  <a:gd name="T47" fmla="*/ 1174750 h 1774825"/>
                  <a:gd name="T48" fmla="*/ 0 60000 65536"/>
                  <a:gd name="T49" fmla="*/ 0 60000 65536"/>
                  <a:gd name="T50" fmla="*/ 0 60000 65536"/>
                  <a:gd name="T51" fmla="*/ 0 60000 65536"/>
                  <a:gd name="T52" fmla="*/ 0 60000 65536"/>
                  <a:gd name="T53" fmla="*/ 0 60000 65536"/>
                  <a:gd name="T54" fmla="*/ 0 60000 65536"/>
                  <a:gd name="T55" fmla="*/ 0 60000 65536"/>
                  <a:gd name="T56" fmla="*/ 0 60000 65536"/>
                  <a:gd name="T57" fmla="*/ 0 60000 65536"/>
                  <a:gd name="T58" fmla="*/ 0 60000 65536"/>
                  <a:gd name="T59" fmla="*/ 0 60000 65536"/>
                  <a:gd name="T60" fmla="*/ 0 60000 65536"/>
                  <a:gd name="T61" fmla="*/ 0 60000 65536"/>
                  <a:gd name="T62" fmla="*/ 0 60000 65536"/>
                  <a:gd name="T63" fmla="*/ 0 60000 65536"/>
                  <a:gd name="T64" fmla="*/ 0 60000 65536"/>
                  <a:gd name="T65" fmla="*/ 0 60000 65536"/>
                  <a:gd name="T66" fmla="*/ 0 60000 65536"/>
                  <a:gd name="T67" fmla="*/ 0 60000 65536"/>
                  <a:gd name="T68" fmla="*/ 0 60000 65536"/>
                  <a:gd name="T69" fmla="*/ 0 60000 65536"/>
                  <a:gd name="T70" fmla="*/ 0 60000 65536"/>
                  <a:gd name="T71" fmla="*/ 0 60000 65536"/>
                  <a:gd name="T72" fmla="*/ 0 w 2438400"/>
                  <a:gd name="T73" fmla="*/ 0 h 1774825"/>
                  <a:gd name="T74" fmla="*/ 2438400 w 2438400"/>
                  <a:gd name="T75" fmla="*/ 1774825 h 1774825"/>
                </a:gdLst>
                <a:ahLst/>
                <a:cxnLst>
                  <a:cxn ang="T48">
                    <a:pos x="T0" y="T1"/>
                  </a:cxn>
                  <a:cxn ang="T49">
                    <a:pos x="T2" y="T3"/>
                  </a:cxn>
                  <a:cxn ang="T50">
                    <a:pos x="T4" y="T5"/>
                  </a:cxn>
                  <a:cxn ang="T51">
                    <a:pos x="T6" y="T7"/>
                  </a:cxn>
                  <a:cxn ang="T52">
                    <a:pos x="T8" y="T9"/>
                  </a:cxn>
                  <a:cxn ang="T53">
                    <a:pos x="T10" y="T11"/>
                  </a:cxn>
                  <a:cxn ang="T54">
                    <a:pos x="T12" y="T13"/>
                  </a:cxn>
                  <a:cxn ang="T55">
                    <a:pos x="T14" y="T15"/>
                  </a:cxn>
                  <a:cxn ang="T56">
                    <a:pos x="T16" y="T17"/>
                  </a:cxn>
                  <a:cxn ang="T57">
                    <a:pos x="T18" y="T19"/>
                  </a:cxn>
                  <a:cxn ang="T58">
                    <a:pos x="T20" y="T21"/>
                  </a:cxn>
                  <a:cxn ang="T59">
                    <a:pos x="T22" y="T23"/>
                  </a:cxn>
                  <a:cxn ang="T60">
                    <a:pos x="T24" y="T25"/>
                  </a:cxn>
                  <a:cxn ang="T61">
                    <a:pos x="T26" y="T27"/>
                  </a:cxn>
                  <a:cxn ang="T62">
                    <a:pos x="T28" y="T29"/>
                  </a:cxn>
                  <a:cxn ang="T63">
                    <a:pos x="T30" y="T31"/>
                  </a:cxn>
                  <a:cxn ang="T64">
                    <a:pos x="T32" y="T33"/>
                  </a:cxn>
                  <a:cxn ang="T65">
                    <a:pos x="T34" y="T35"/>
                  </a:cxn>
                  <a:cxn ang="T66">
                    <a:pos x="T36" y="T37"/>
                  </a:cxn>
                  <a:cxn ang="T67">
                    <a:pos x="T38" y="T39"/>
                  </a:cxn>
                  <a:cxn ang="T68">
                    <a:pos x="T40" y="T41"/>
                  </a:cxn>
                  <a:cxn ang="T69">
                    <a:pos x="T42" y="T43"/>
                  </a:cxn>
                  <a:cxn ang="T70">
                    <a:pos x="T44" y="T45"/>
                  </a:cxn>
                  <a:cxn ang="T71">
                    <a:pos x="T46" y="T47"/>
                  </a:cxn>
                </a:cxnLst>
                <a:rect l="T72" t="T73" r="T74" b="T75"/>
                <a:pathLst>
                  <a:path w="2438400" h="1774825">
                    <a:moveTo>
                      <a:pt x="290196" y="0"/>
                    </a:moveTo>
                    <a:cubicBezTo>
                      <a:pt x="2151973" y="0"/>
                      <a:pt x="2151973" y="0"/>
                      <a:pt x="2151973" y="0"/>
                    </a:cubicBezTo>
                    <a:cubicBezTo>
                      <a:pt x="2310262" y="0"/>
                      <a:pt x="2438400" y="128119"/>
                      <a:pt x="2438400" y="286384"/>
                    </a:cubicBezTo>
                    <a:lnTo>
                      <a:pt x="2438400" y="1484673"/>
                    </a:lnTo>
                    <a:cubicBezTo>
                      <a:pt x="2438400" y="1646706"/>
                      <a:pt x="2310262" y="1774825"/>
                      <a:pt x="2151973" y="1774825"/>
                    </a:cubicBezTo>
                    <a:cubicBezTo>
                      <a:pt x="290196" y="1774825"/>
                      <a:pt x="290196" y="1774825"/>
                      <a:pt x="290196" y="1774825"/>
                    </a:cubicBezTo>
                    <a:cubicBezTo>
                      <a:pt x="131907" y="1774825"/>
                      <a:pt x="0" y="1646706"/>
                      <a:pt x="0" y="1484673"/>
                    </a:cubicBezTo>
                    <a:cubicBezTo>
                      <a:pt x="0" y="286384"/>
                      <a:pt x="0" y="286384"/>
                      <a:pt x="0" y="286384"/>
                    </a:cubicBezTo>
                    <a:cubicBezTo>
                      <a:pt x="0" y="128119"/>
                      <a:pt x="131907" y="0"/>
                      <a:pt x="290196" y="0"/>
                    </a:cubicBezTo>
                    <a:close/>
                    <a:moveTo>
                      <a:pt x="471488" y="425450"/>
                    </a:moveTo>
                    <a:lnTo>
                      <a:pt x="471488" y="598488"/>
                    </a:lnTo>
                    <a:lnTo>
                      <a:pt x="1971676" y="598488"/>
                    </a:lnTo>
                    <a:lnTo>
                      <a:pt x="1971676" y="425450"/>
                    </a:lnTo>
                    <a:lnTo>
                      <a:pt x="471488" y="425450"/>
                    </a:lnTo>
                    <a:close/>
                    <a:moveTo>
                      <a:pt x="471488" y="801688"/>
                    </a:moveTo>
                    <a:lnTo>
                      <a:pt x="471488" y="971551"/>
                    </a:lnTo>
                    <a:lnTo>
                      <a:pt x="1971676" y="971551"/>
                    </a:lnTo>
                    <a:lnTo>
                      <a:pt x="1971676" y="801688"/>
                    </a:lnTo>
                    <a:lnTo>
                      <a:pt x="471488" y="801688"/>
                    </a:lnTo>
                    <a:close/>
                    <a:moveTo>
                      <a:pt x="471488" y="1174750"/>
                    </a:moveTo>
                    <a:lnTo>
                      <a:pt x="471488" y="1347788"/>
                    </a:lnTo>
                    <a:lnTo>
                      <a:pt x="1971676" y="1347788"/>
                    </a:lnTo>
                    <a:lnTo>
                      <a:pt x="1971676" y="1174750"/>
                    </a:lnTo>
                    <a:lnTo>
                      <a:pt x="471488" y="1174750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 cmpd="sng">
                    <a:solidFill>
                      <a:srgbClr val="000000"/>
                    </a:solidFill>
                    <a:bevel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pPr>
                  <a:defRPr/>
                </a:pPr>
                <a:endParaRPr lang="zh-CN" altLang="zh-CN" b="1">
                  <a:solidFill>
                    <a:srgbClr val="000000"/>
                  </a:solidFill>
                  <a:latin typeface="Century Gothic" panose="020B0502020202020204" pitchFamily="34" charset="0"/>
                  <a:cs typeface="+mn-ea"/>
                  <a:sym typeface="+mn-lt"/>
                </a:endParaRPr>
              </a:p>
            </p:txBody>
          </p:sp>
        </p:grpSp>
        <p:grpSp>
          <p:nvGrpSpPr>
            <p:cNvPr id="129" name="组合 85">
              <a:extLst>
                <a:ext uri="{FF2B5EF4-FFF2-40B4-BE49-F238E27FC236}">
                  <a16:creationId xmlns:a16="http://schemas.microsoft.com/office/drawing/2014/main" id="{1BE3BABE-17C0-499C-84CF-A0E98890133E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6556375" y="4833938"/>
              <a:ext cx="387350" cy="438150"/>
              <a:chOff x="0" y="0"/>
              <a:chExt cx="406393" cy="459645"/>
            </a:xfrm>
            <a:solidFill>
              <a:schemeClr val="bg1"/>
            </a:solidFill>
          </p:grpSpPr>
          <p:sp>
            <p:nvSpPr>
              <p:cNvPr id="130" name="Freeform 148">
                <a:extLst>
                  <a:ext uri="{FF2B5EF4-FFF2-40B4-BE49-F238E27FC236}">
                    <a16:creationId xmlns:a16="http://schemas.microsoft.com/office/drawing/2014/main" id="{BD589E7B-38C4-44BF-9F01-212215D1B81B}"/>
                  </a:ext>
                </a:extLst>
              </p:cNvPr>
              <p:cNvSpPr>
                <a:spLocks noEditPoints="1" noChangeArrowheads="1"/>
              </p:cNvSpPr>
              <p:nvPr/>
            </p:nvSpPr>
            <p:spPr bwMode="auto">
              <a:xfrm>
                <a:off x="55120" y="0"/>
                <a:ext cx="351273" cy="456842"/>
              </a:xfrm>
              <a:custGeom>
                <a:avLst/>
                <a:gdLst>
                  <a:gd name="T0" fmla="*/ 157 w 159"/>
                  <a:gd name="T1" fmla="*/ 185 h 207"/>
                  <a:gd name="T2" fmla="*/ 89 w 159"/>
                  <a:gd name="T3" fmla="*/ 79 h 207"/>
                  <a:gd name="T4" fmla="*/ 92 w 159"/>
                  <a:gd name="T5" fmla="*/ 24 h 207"/>
                  <a:gd name="T6" fmla="*/ 42 w 159"/>
                  <a:gd name="T7" fmla="*/ 4 h 207"/>
                  <a:gd name="T8" fmla="*/ 70 w 159"/>
                  <a:gd name="T9" fmla="*/ 48 h 207"/>
                  <a:gd name="T10" fmla="*/ 37 w 159"/>
                  <a:gd name="T11" fmla="*/ 69 h 207"/>
                  <a:gd name="T12" fmla="*/ 10 w 159"/>
                  <a:gd name="T13" fmla="*/ 27 h 207"/>
                  <a:gd name="T14" fmla="*/ 10 w 159"/>
                  <a:gd name="T15" fmla="*/ 77 h 207"/>
                  <a:gd name="T16" fmla="*/ 62 w 159"/>
                  <a:gd name="T17" fmla="*/ 96 h 207"/>
                  <a:gd name="T18" fmla="*/ 130 w 159"/>
                  <a:gd name="T19" fmla="*/ 202 h 207"/>
                  <a:gd name="T20" fmla="*/ 143 w 159"/>
                  <a:gd name="T21" fmla="*/ 205 h 207"/>
                  <a:gd name="T22" fmla="*/ 154 w 159"/>
                  <a:gd name="T23" fmla="*/ 197 h 207"/>
                  <a:gd name="T24" fmla="*/ 157 w 159"/>
                  <a:gd name="T25" fmla="*/ 185 h 207"/>
                  <a:gd name="T26" fmla="*/ 144 w 159"/>
                  <a:gd name="T27" fmla="*/ 193 h 207"/>
                  <a:gd name="T28" fmla="*/ 134 w 159"/>
                  <a:gd name="T29" fmla="*/ 191 h 207"/>
                  <a:gd name="T30" fmla="*/ 137 w 159"/>
                  <a:gd name="T31" fmla="*/ 182 h 207"/>
                  <a:gd name="T32" fmla="*/ 146 w 159"/>
                  <a:gd name="T33" fmla="*/ 184 h 207"/>
                  <a:gd name="T34" fmla="*/ 144 w 159"/>
                  <a:gd name="T35" fmla="*/ 193 h 207"/>
                  <a:gd name="T36" fmla="*/ 0 60000 65536"/>
                  <a:gd name="T37" fmla="*/ 0 60000 65536"/>
                  <a:gd name="T38" fmla="*/ 0 60000 65536"/>
                  <a:gd name="T39" fmla="*/ 0 60000 65536"/>
                  <a:gd name="T40" fmla="*/ 0 60000 65536"/>
                  <a:gd name="T41" fmla="*/ 0 60000 65536"/>
                  <a:gd name="T42" fmla="*/ 0 60000 65536"/>
                  <a:gd name="T43" fmla="*/ 0 60000 65536"/>
                  <a:gd name="T44" fmla="*/ 0 60000 65536"/>
                  <a:gd name="T45" fmla="*/ 0 60000 65536"/>
                  <a:gd name="T46" fmla="*/ 0 60000 65536"/>
                  <a:gd name="T47" fmla="*/ 0 60000 65536"/>
                  <a:gd name="T48" fmla="*/ 0 60000 65536"/>
                  <a:gd name="T49" fmla="*/ 0 60000 65536"/>
                  <a:gd name="T50" fmla="*/ 0 60000 65536"/>
                  <a:gd name="T51" fmla="*/ 0 60000 65536"/>
                  <a:gd name="T52" fmla="*/ 0 60000 65536"/>
                  <a:gd name="T53" fmla="*/ 0 60000 65536"/>
                  <a:gd name="T54" fmla="*/ 0 w 159"/>
                  <a:gd name="T55" fmla="*/ 0 h 207"/>
                  <a:gd name="T56" fmla="*/ 159 w 159"/>
                  <a:gd name="T57" fmla="*/ 207 h 207"/>
                </a:gdLst>
                <a:ahLst/>
                <a:cxnLst>
                  <a:cxn ang="T36">
                    <a:pos x="T0" y="T1"/>
                  </a:cxn>
                  <a:cxn ang="T37">
                    <a:pos x="T2" y="T3"/>
                  </a:cxn>
                  <a:cxn ang="T38">
                    <a:pos x="T4" y="T5"/>
                  </a:cxn>
                  <a:cxn ang="T39">
                    <a:pos x="T6" y="T7"/>
                  </a:cxn>
                  <a:cxn ang="T40">
                    <a:pos x="T8" y="T9"/>
                  </a:cxn>
                  <a:cxn ang="T41">
                    <a:pos x="T10" y="T11"/>
                  </a:cxn>
                  <a:cxn ang="T42">
                    <a:pos x="T12" y="T13"/>
                  </a:cxn>
                  <a:cxn ang="T43">
                    <a:pos x="T14" y="T15"/>
                  </a:cxn>
                  <a:cxn ang="T44">
                    <a:pos x="T16" y="T17"/>
                  </a:cxn>
                  <a:cxn ang="T45">
                    <a:pos x="T18" y="T19"/>
                  </a:cxn>
                  <a:cxn ang="T46">
                    <a:pos x="T20" y="T21"/>
                  </a:cxn>
                  <a:cxn ang="T47">
                    <a:pos x="T22" y="T23"/>
                  </a:cxn>
                  <a:cxn ang="T48">
                    <a:pos x="T24" y="T25"/>
                  </a:cxn>
                  <a:cxn ang="T49">
                    <a:pos x="T26" y="T27"/>
                  </a:cxn>
                  <a:cxn ang="T50">
                    <a:pos x="T28" y="T29"/>
                  </a:cxn>
                  <a:cxn ang="T51">
                    <a:pos x="T30" y="T31"/>
                  </a:cxn>
                  <a:cxn ang="T52">
                    <a:pos x="T32" y="T33"/>
                  </a:cxn>
                  <a:cxn ang="T53">
                    <a:pos x="T34" y="T35"/>
                  </a:cxn>
                </a:cxnLst>
                <a:rect l="T54" t="T55" r="T56" b="T57"/>
                <a:pathLst>
                  <a:path w="159" h="207">
                    <a:moveTo>
                      <a:pt x="157" y="185"/>
                    </a:moveTo>
                    <a:cubicBezTo>
                      <a:pt x="89" y="79"/>
                      <a:pt x="89" y="79"/>
                      <a:pt x="89" y="79"/>
                    </a:cubicBezTo>
                    <a:cubicBezTo>
                      <a:pt x="101" y="63"/>
                      <a:pt x="103" y="42"/>
                      <a:pt x="92" y="24"/>
                    </a:cubicBezTo>
                    <a:cubicBezTo>
                      <a:pt x="81" y="8"/>
                      <a:pt x="61" y="0"/>
                      <a:pt x="42" y="4"/>
                    </a:cubicBezTo>
                    <a:cubicBezTo>
                      <a:pt x="70" y="48"/>
                      <a:pt x="70" y="48"/>
                      <a:pt x="70" y="48"/>
                    </a:cubicBezTo>
                    <a:cubicBezTo>
                      <a:pt x="37" y="69"/>
                      <a:pt x="37" y="69"/>
                      <a:pt x="37" y="69"/>
                    </a:cubicBezTo>
                    <a:cubicBezTo>
                      <a:pt x="10" y="27"/>
                      <a:pt x="10" y="27"/>
                      <a:pt x="10" y="27"/>
                    </a:cubicBezTo>
                    <a:cubicBezTo>
                      <a:pt x="1" y="42"/>
                      <a:pt x="0" y="61"/>
                      <a:pt x="10" y="77"/>
                    </a:cubicBezTo>
                    <a:cubicBezTo>
                      <a:pt x="21" y="95"/>
                      <a:pt x="43" y="102"/>
                      <a:pt x="62" y="96"/>
                    </a:cubicBezTo>
                    <a:cubicBezTo>
                      <a:pt x="130" y="202"/>
                      <a:pt x="130" y="202"/>
                      <a:pt x="130" y="202"/>
                    </a:cubicBezTo>
                    <a:cubicBezTo>
                      <a:pt x="133" y="206"/>
                      <a:pt x="138" y="207"/>
                      <a:pt x="143" y="205"/>
                    </a:cubicBezTo>
                    <a:cubicBezTo>
                      <a:pt x="154" y="197"/>
                      <a:pt x="154" y="197"/>
                      <a:pt x="154" y="197"/>
                    </a:cubicBezTo>
                    <a:cubicBezTo>
                      <a:pt x="158" y="195"/>
                      <a:pt x="159" y="189"/>
                      <a:pt x="157" y="185"/>
                    </a:cubicBezTo>
                    <a:close/>
                    <a:moveTo>
                      <a:pt x="144" y="193"/>
                    </a:moveTo>
                    <a:cubicBezTo>
                      <a:pt x="141" y="195"/>
                      <a:pt x="136" y="195"/>
                      <a:pt x="134" y="191"/>
                    </a:cubicBezTo>
                    <a:cubicBezTo>
                      <a:pt x="132" y="188"/>
                      <a:pt x="133" y="184"/>
                      <a:pt x="137" y="182"/>
                    </a:cubicBezTo>
                    <a:cubicBezTo>
                      <a:pt x="140" y="180"/>
                      <a:pt x="144" y="181"/>
                      <a:pt x="146" y="184"/>
                    </a:cubicBezTo>
                    <a:cubicBezTo>
                      <a:pt x="148" y="187"/>
                      <a:pt x="147" y="191"/>
                      <a:pt x="144" y="193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 cmpd="sng">
                    <a:solidFill>
                      <a:srgbClr val="000000"/>
                    </a:solidFill>
                    <a:bevel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pPr>
                  <a:defRPr/>
                </a:pPr>
                <a:endParaRPr lang="zh-CN" altLang="zh-CN" b="1">
                  <a:solidFill>
                    <a:srgbClr val="000000"/>
                  </a:solidFill>
                  <a:latin typeface="Century Gothic" panose="020B0502020202020204" pitchFamily="34" charset="0"/>
                  <a:cs typeface="+mn-ea"/>
                  <a:sym typeface="+mn-lt"/>
                </a:endParaRPr>
              </a:p>
            </p:txBody>
          </p:sp>
          <p:sp>
            <p:nvSpPr>
              <p:cNvPr id="131" name="Freeform 149">
                <a:extLst>
                  <a:ext uri="{FF2B5EF4-FFF2-40B4-BE49-F238E27FC236}">
                    <a16:creationId xmlns:a16="http://schemas.microsoft.com/office/drawing/2014/main" id="{9BFA4744-9B45-4902-9913-6C42C8EA4431}"/>
                  </a:ext>
                </a:extLst>
              </p:cNvPr>
              <p:cNvSpPr>
                <a:spLocks noEditPoints="1" noChangeArrowheads="1"/>
              </p:cNvSpPr>
              <p:nvPr/>
            </p:nvSpPr>
            <p:spPr bwMode="auto">
              <a:xfrm>
                <a:off x="0" y="231691"/>
                <a:ext cx="231691" cy="227954"/>
              </a:xfrm>
              <a:custGeom>
                <a:avLst/>
                <a:gdLst>
                  <a:gd name="T0" fmla="*/ 91 w 105"/>
                  <a:gd name="T1" fmla="*/ 26 h 103"/>
                  <a:gd name="T2" fmla="*/ 97 w 105"/>
                  <a:gd name="T3" fmla="*/ 20 h 103"/>
                  <a:gd name="T4" fmla="*/ 84 w 105"/>
                  <a:gd name="T5" fmla="*/ 7 h 103"/>
                  <a:gd name="T6" fmla="*/ 78 w 105"/>
                  <a:gd name="T7" fmla="*/ 13 h 103"/>
                  <a:gd name="T8" fmla="*/ 62 w 105"/>
                  <a:gd name="T9" fmla="*/ 7 h 103"/>
                  <a:gd name="T10" fmla="*/ 62 w 105"/>
                  <a:gd name="T11" fmla="*/ 0 h 103"/>
                  <a:gd name="T12" fmla="*/ 43 w 105"/>
                  <a:gd name="T13" fmla="*/ 0 h 103"/>
                  <a:gd name="T14" fmla="*/ 43 w 105"/>
                  <a:gd name="T15" fmla="*/ 7 h 103"/>
                  <a:gd name="T16" fmla="*/ 28 w 105"/>
                  <a:gd name="T17" fmla="*/ 13 h 103"/>
                  <a:gd name="T18" fmla="*/ 22 w 105"/>
                  <a:gd name="T19" fmla="*/ 7 h 103"/>
                  <a:gd name="T20" fmla="*/ 8 w 105"/>
                  <a:gd name="T21" fmla="*/ 20 h 103"/>
                  <a:gd name="T22" fmla="*/ 15 w 105"/>
                  <a:gd name="T23" fmla="*/ 27 h 103"/>
                  <a:gd name="T24" fmla="*/ 8 w 105"/>
                  <a:gd name="T25" fmla="*/ 42 h 103"/>
                  <a:gd name="T26" fmla="*/ 0 w 105"/>
                  <a:gd name="T27" fmla="*/ 42 h 103"/>
                  <a:gd name="T28" fmla="*/ 0 w 105"/>
                  <a:gd name="T29" fmla="*/ 61 h 103"/>
                  <a:gd name="T30" fmla="*/ 9 w 105"/>
                  <a:gd name="T31" fmla="*/ 61 h 103"/>
                  <a:gd name="T32" fmla="*/ 15 w 105"/>
                  <a:gd name="T33" fmla="*/ 76 h 103"/>
                  <a:gd name="T34" fmla="*/ 9 w 105"/>
                  <a:gd name="T35" fmla="*/ 82 h 103"/>
                  <a:gd name="T36" fmla="*/ 22 w 105"/>
                  <a:gd name="T37" fmla="*/ 95 h 103"/>
                  <a:gd name="T38" fmla="*/ 28 w 105"/>
                  <a:gd name="T39" fmla="*/ 89 h 103"/>
                  <a:gd name="T40" fmla="*/ 43 w 105"/>
                  <a:gd name="T41" fmla="*/ 95 h 103"/>
                  <a:gd name="T42" fmla="*/ 43 w 105"/>
                  <a:gd name="T43" fmla="*/ 103 h 103"/>
                  <a:gd name="T44" fmla="*/ 62 w 105"/>
                  <a:gd name="T45" fmla="*/ 103 h 103"/>
                  <a:gd name="T46" fmla="*/ 62 w 105"/>
                  <a:gd name="T47" fmla="*/ 95 h 103"/>
                  <a:gd name="T48" fmla="*/ 77 w 105"/>
                  <a:gd name="T49" fmla="*/ 89 h 103"/>
                  <a:gd name="T50" fmla="*/ 83 w 105"/>
                  <a:gd name="T51" fmla="*/ 95 h 103"/>
                  <a:gd name="T52" fmla="*/ 96 w 105"/>
                  <a:gd name="T53" fmla="*/ 82 h 103"/>
                  <a:gd name="T54" fmla="*/ 91 w 105"/>
                  <a:gd name="T55" fmla="*/ 76 h 103"/>
                  <a:gd name="T56" fmla="*/ 97 w 105"/>
                  <a:gd name="T57" fmla="*/ 61 h 103"/>
                  <a:gd name="T58" fmla="*/ 105 w 105"/>
                  <a:gd name="T59" fmla="*/ 61 h 103"/>
                  <a:gd name="T60" fmla="*/ 105 w 105"/>
                  <a:gd name="T61" fmla="*/ 42 h 103"/>
                  <a:gd name="T62" fmla="*/ 97 w 105"/>
                  <a:gd name="T63" fmla="*/ 42 h 103"/>
                  <a:gd name="T64" fmla="*/ 91 w 105"/>
                  <a:gd name="T65" fmla="*/ 26 h 103"/>
                  <a:gd name="T66" fmla="*/ 53 w 105"/>
                  <a:gd name="T67" fmla="*/ 83 h 103"/>
                  <a:gd name="T68" fmla="*/ 21 w 105"/>
                  <a:gd name="T69" fmla="*/ 51 h 103"/>
                  <a:gd name="T70" fmla="*/ 53 w 105"/>
                  <a:gd name="T71" fmla="*/ 19 h 103"/>
                  <a:gd name="T72" fmla="*/ 85 w 105"/>
                  <a:gd name="T73" fmla="*/ 51 h 103"/>
                  <a:gd name="T74" fmla="*/ 53 w 105"/>
                  <a:gd name="T75" fmla="*/ 83 h 103"/>
                  <a:gd name="T76" fmla="*/ 0 60000 65536"/>
                  <a:gd name="T77" fmla="*/ 0 60000 65536"/>
                  <a:gd name="T78" fmla="*/ 0 60000 65536"/>
                  <a:gd name="T79" fmla="*/ 0 60000 65536"/>
                  <a:gd name="T80" fmla="*/ 0 60000 65536"/>
                  <a:gd name="T81" fmla="*/ 0 60000 65536"/>
                  <a:gd name="T82" fmla="*/ 0 60000 65536"/>
                  <a:gd name="T83" fmla="*/ 0 60000 65536"/>
                  <a:gd name="T84" fmla="*/ 0 60000 65536"/>
                  <a:gd name="T85" fmla="*/ 0 60000 65536"/>
                  <a:gd name="T86" fmla="*/ 0 60000 65536"/>
                  <a:gd name="T87" fmla="*/ 0 60000 65536"/>
                  <a:gd name="T88" fmla="*/ 0 60000 65536"/>
                  <a:gd name="T89" fmla="*/ 0 60000 65536"/>
                  <a:gd name="T90" fmla="*/ 0 60000 65536"/>
                  <a:gd name="T91" fmla="*/ 0 60000 65536"/>
                  <a:gd name="T92" fmla="*/ 0 60000 65536"/>
                  <a:gd name="T93" fmla="*/ 0 60000 65536"/>
                  <a:gd name="T94" fmla="*/ 0 60000 65536"/>
                  <a:gd name="T95" fmla="*/ 0 60000 65536"/>
                  <a:gd name="T96" fmla="*/ 0 60000 65536"/>
                  <a:gd name="T97" fmla="*/ 0 60000 65536"/>
                  <a:gd name="T98" fmla="*/ 0 60000 65536"/>
                  <a:gd name="T99" fmla="*/ 0 60000 65536"/>
                  <a:gd name="T100" fmla="*/ 0 60000 65536"/>
                  <a:gd name="T101" fmla="*/ 0 60000 65536"/>
                  <a:gd name="T102" fmla="*/ 0 60000 65536"/>
                  <a:gd name="T103" fmla="*/ 0 60000 65536"/>
                  <a:gd name="T104" fmla="*/ 0 60000 65536"/>
                  <a:gd name="T105" fmla="*/ 0 60000 65536"/>
                  <a:gd name="T106" fmla="*/ 0 60000 65536"/>
                  <a:gd name="T107" fmla="*/ 0 60000 65536"/>
                  <a:gd name="T108" fmla="*/ 0 60000 65536"/>
                  <a:gd name="T109" fmla="*/ 0 60000 65536"/>
                  <a:gd name="T110" fmla="*/ 0 60000 65536"/>
                  <a:gd name="T111" fmla="*/ 0 60000 65536"/>
                  <a:gd name="T112" fmla="*/ 0 60000 65536"/>
                  <a:gd name="T113" fmla="*/ 0 60000 65536"/>
                  <a:gd name="T114" fmla="*/ 0 w 105"/>
                  <a:gd name="T115" fmla="*/ 0 h 103"/>
                  <a:gd name="T116" fmla="*/ 105 w 105"/>
                  <a:gd name="T117" fmla="*/ 103 h 103"/>
                </a:gdLst>
                <a:ahLst/>
                <a:cxnLst>
                  <a:cxn ang="T76">
                    <a:pos x="T0" y="T1"/>
                  </a:cxn>
                  <a:cxn ang="T77">
                    <a:pos x="T2" y="T3"/>
                  </a:cxn>
                  <a:cxn ang="T78">
                    <a:pos x="T4" y="T5"/>
                  </a:cxn>
                  <a:cxn ang="T79">
                    <a:pos x="T6" y="T7"/>
                  </a:cxn>
                  <a:cxn ang="T80">
                    <a:pos x="T8" y="T9"/>
                  </a:cxn>
                  <a:cxn ang="T81">
                    <a:pos x="T10" y="T11"/>
                  </a:cxn>
                  <a:cxn ang="T82">
                    <a:pos x="T12" y="T13"/>
                  </a:cxn>
                  <a:cxn ang="T83">
                    <a:pos x="T14" y="T15"/>
                  </a:cxn>
                  <a:cxn ang="T84">
                    <a:pos x="T16" y="T17"/>
                  </a:cxn>
                  <a:cxn ang="T85">
                    <a:pos x="T18" y="T19"/>
                  </a:cxn>
                  <a:cxn ang="T86">
                    <a:pos x="T20" y="T21"/>
                  </a:cxn>
                  <a:cxn ang="T87">
                    <a:pos x="T22" y="T23"/>
                  </a:cxn>
                  <a:cxn ang="T88">
                    <a:pos x="T24" y="T25"/>
                  </a:cxn>
                  <a:cxn ang="T89">
                    <a:pos x="T26" y="T27"/>
                  </a:cxn>
                  <a:cxn ang="T90">
                    <a:pos x="T28" y="T29"/>
                  </a:cxn>
                  <a:cxn ang="T91">
                    <a:pos x="T30" y="T31"/>
                  </a:cxn>
                  <a:cxn ang="T92">
                    <a:pos x="T32" y="T33"/>
                  </a:cxn>
                  <a:cxn ang="T93">
                    <a:pos x="T34" y="T35"/>
                  </a:cxn>
                  <a:cxn ang="T94">
                    <a:pos x="T36" y="T37"/>
                  </a:cxn>
                  <a:cxn ang="T95">
                    <a:pos x="T38" y="T39"/>
                  </a:cxn>
                  <a:cxn ang="T96">
                    <a:pos x="T40" y="T41"/>
                  </a:cxn>
                  <a:cxn ang="T97">
                    <a:pos x="T42" y="T43"/>
                  </a:cxn>
                  <a:cxn ang="T98">
                    <a:pos x="T44" y="T45"/>
                  </a:cxn>
                  <a:cxn ang="T99">
                    <a:pos x="T46" y="T47"/>
                  </a:cxn>
                  <a:cxn ang="T100">
                    <a:pos x="T48" y="T49"/>
                  </a:cxn>
                  <a:cxn ang="T101">
                    <a:pos x="T50" y="T51"/>
                  </a:cxn>
                  <a:cxn ang="T102">
                    <a:pos x="T52" y="T53"/>
                  </a:cxn>
                  <a:cxn ang="T103">
                    <a:pos x="T54" y="T55"/>
                  </a:cxn>
                  <a:cxn ang="T104">
                    <a:pos x="T56" y="T57"/>
                  </a:cxn>
                  <a:cxn ang="T105">
                    <a:pos x="T58" y="T59"/>
                  </a:cxn>
                  <a:cxn ang="T106">
                    <a:pos x="T60" y="T61"/>
                  </a:cxn>
                  <a:cxn ang="T107">
                    <a:pos x="T62" y="T63"/>
                  </a:cxn>
                  <a:cxn ang="T108">
                    <a:pos x="T64" y="T65"/>
                  </a:cxn>
                  <a:cxn ang="T109">
                    <a:pos x="T66" y="T67"/>
                  </a:cxn>
                  <a:cxn ang="T110">
                    <a:pos x="T68" y="T69"/>
                  </a:cxn>
                  <a:cxn ang="T111">
                    <a:pos x="T70" y="T71"/>
                  </a:cxn>
                  <a:cxn ang="T112">
                    <a:pos x="T72" y="T73"/>
                  </a:cxn>
                  <a:cxn ang="T113">
                    <a:pos x="T74" y="T75"/>
                  </a:cxn>
                </a:cxnLst>
                <a:rect l="T114" t="T115" r="T116" b="T117"/>
                <a:pathLst>
                  <a:path w="105" h="103">
                    <a:moveTo>
                      <a:pt x="91" y="26"/>
                    </a:moveTo>
                    <a:cubicBezTo>
                      <a:pt x="97" y="20"/>
                      <a:pt x="97" y="20"/>
                      <a:pt x="97" y="20"/>
                    </a:cubicBezTo>
                    <a:cubicBezTo>
                      <a:pt x="84" y="7"/>
                      <a:pt x="84" y="7"/>
                      <a:pt x="84" y="7"/>
                    </a:cubicBezTo>
                    <a:cubicBezTo>
                      <a:pt x="78" y="13"/>
                      <a:pt x="78" y="13"/>
                      <a:pt x="78" y="13"/>
                    </a:cubicBezTo>
                    <a:cubicBezTo>
                      <a:pt x="73" y="10"/>
                      <a:pt x="67" y="8"/>
                      <a:pt x="62" y="7"/>
                    </a:cubicBezTo>
                    <a:cubicBezTo>
                      <a:pt x="62" y="0"/>
                      <a:pt x="62" y="0"/>
                      <a:pt x="62" y="0"/>
                    </a:cubicBezTo>
                    <a:cubicBezTo>
                      <a:pt x="43" y="0"/>
                      <a:pt x="43" y="0"/>
                      <a:pt x="43" y="0"/>
                    </a:cubicBezTo>
                    <a:cubicBezTo>
                      <a:pt x="43" y="7"/>
                      <a:pt x="43" y="7"/>
                      <a:pt x="43" y="7"/>
                    </a:cubicBezTo>
                    <a:cubicBezTo>
                      <a:pt x="38" y="8"/>
                      <a:pt x="33" y="10"/>
                      <a:pt x="28" y="13"/>
                    </a:cubicBezTo>
                    <a:cubicBezTo>
                      <a:pt x="22" y="7"/>
                      <a:pt x="22" y="7"/>
                      <a:pt x="22" y="7"/>
                    </a:cubicBezTo>
                    <a:cubicBezTo>
                      <a:pt x="8" y="20"/>
                      <a:pt x="8" y="20"/>
                      <a:pt x="8" y="20"/>
                    </a:cubicBezTo>
                    <a:cubicBezTo>
                      <a:pt x="15" y="27"/>
                      <a:pt x="15" y="27"/>
                      <a:pt x="15" y="27"/>
                    </a:cubicBezTo>
                    <a:cubicBezTo>
                      <a:pt x="12" y="31"/>
                      <a:pt x="10" y="36"/>
                      <a:pt x="8" y="42"/>
                    </a:cubicBezTo>
                    <a:cubicBezTo>
                      <a:pt x="0" y="42"/>
                      <a:pt x="0" y="42"/>
                      <a:pt x="0" y="42"/>
                    </a:cubicBezTo>
                    <a:cubicBezTo>
                      <a:pt x="0" y="61"/>
                      <a:pt x="0" y="61"/>
                      <a:pt x="0" y="61"/>
                    </a:cubicBezTo>
                    <a:cubicBezTo>
                      <a:pt x="9" y="61"/>
                      <a:pt x="9" y="61"/>
                      <a:pt x="9" y="61"/>
                    </a:cubicBezTo>
                    <a:cubicBezTo>
                      <a:pt x="10" y="66"/>
                      <a:pt x="12" y="71"/>
                      <a:pt x="15" y="76"/>
                    </a:cubicBezTo>
                    <a:cubicBezTo>
                      <a:pt x="9" y="82"/>
                      <a:pt x="9" y="82"/>
                      <a:pt x="9" y="82"/>
                    </a:cubicBezTo>
                    <a:cubicBezTo>
                      <a:pt x="22" y="95"/>
                      <a:pt x="22" y="95"/>
                      <a:pt x="22" y="95"/>
                    </a:cubicBezTo>
                    <a:cubicBezTo>
                      <a:pt x="28" y="89"/>
                      <a:pt x="28" y="89"/>
                      <a:pt x="28" y="89"/>
                    </a:cubicBezTo>
                    <a:cubicBezTo>
                      <a:pt x="33" y="92"/>
                      <a:pt x="38" y="94"/>
                      <a:pt x="43" y="95"/>
                    </a:cubicBezTo>
                    <a:cubicBezTo>
                      <a:pt x="43" y="103"/>
                      <a:pt x="43" y="103"/>
                      <a:pt x="43" y="103"/>
                    </a:cubicBezTo>
                    <a:cubicBezTo>
                      <a:pt x="62" y="103"/>
                      <a:pt x="62" y="103"/>
                      <a:pt x="62" y="103"/>
                    </a:cubicBezTo>
                    <a:cubicBezTo>
                      <a:pt x="62" y="95"/>
                      <a:pt x="62" y="95"/>
                      <a:pt x="62" y="95"/>
                    </a:cubicBezTo>
                    <a:cubicBezTo>
                      <a:pt x="67" y="94"/>
                      <a:pt x="73" y="92"/>
                      <a:pt x="77" y="89"/>
                    </a:cubicBezTo>
                    <a:cubicBezTo>
                      <a:pt x="83" y="95"/>
                      <a:pt x="83" y="95"/>
                      <a:pt x="83" y="95"/>
                    </a:cubicBezTo>
                    <a:cubicBezTo>
                      <a:pt x="96" y="82"/>
                      <a:pt x="96" y="82"/>
                      <a:pt x="96" y="82"/>
                    </a:cubicBezTo>
                    <a:cubicBezTo>
                      <a:pt x="91" y="76"/>
                      <a:pt x="91" y="76"/>
                      <a:pt x="91" y="76"/>
                    </a:cubicBezTo>
                    <a:cubicBezTo>
                      <a:pt x="94" y="71"/>
                      <a:pt x="96" y="66"/>
                      <a:pt x="97" y="61"/>
                    </a:cubicBezTo>
                    <a:cubicBezTo>
                      <a:pt x="105" y="61"/>
                      <a:pt x="105" y="61"/>
                      <a:pt x="105" y="61"/>
                    </a:cubicBezTo>
                    <a:cubicBezTo>
                      <a:pt x="105" y="42"/>
                      <a:pt x="105" y="42"/>
                      <a:pt x="105" y="42"/>
                    </a:cubicBezTo>
                    <a:cubicBezTo>
                      <a:pt x="97" y="42"/>
                      <a:pt x="97" y="42"/>
                      <a:pt x="97" y="42"/>
                    </a:cubicBezTo>
                    <a:cubicBezTo>
                      <a:pt x="96" y="36"/>
                      <a:pt x="94" y="31"/>
                      <a:pt x="91" y="26"/>
                    </a:cubicBezTo>
                    <a:close/>
                    <a:moveTo>
                      <a:pt x="53" y="83"/>
                    </a:moveTo>
                    <a:cubicBezTo>
                      <a:pt x="35" y="83"/>
                      <a:pt x="21" y="69"/>
                      <a:pt x="21" y="51"/>
                    </a:cubicBezTo>
                    <a:cubicBezTo>
                      <a:pt x="21" y="33"/>
                      <a:pt x="35" y="19"/>
                      <a:pt x="53" y="19"/>
                    </a:cubicBezTo>
                    <a:cubicBezTo>
                      <a:pt x="71" y="19"/>
                      <a:pt x="85" y="33"/>
                      <a:pt x="85" y="51"/>
                    </a:cubicBezTo>
                    <a:cubicBezTo>
                      <a:pt x="85" y="69"/>
                      <a:pt x="71" y="83"/>
                      <a:pt x="53" y="83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 cmpd="sng">
                    <a:solidFill>
                      <a:srgbClr val="000000"/>
                    </a:solidFill>
                    <a:bevel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pPr>
                  <a:defRPr/>
                </a:pPr>
                <a:endParaRPr lang="zh-CN" altLang="zh-CN" b="1">
                  <a:solidFill>
                    <a:srgbClr val="000000"/>
                  </a:solidFill>
                  <a:latin typeface="Century Gothic" panose="020B0502020202020204" pitchFamily="34" charset="0"/>
                  <a:cs typeface="+mn-ea"/>
                  <a:sym typeface="+mn-lt"/>
                </a:endParaRPr>
              </a:p>
            </p:txBody>
          </p:sp>
          <p:sp>
            <p:nvSpPr>
              <p:cNvPr id="132" name="Oval 150">
                <a:extLst>
                  <a:ext uri="{FF2B5EF4-FFF2-40B4-BE49-F238E27FC236}">
                    <a16:creationId xmlns:a16="http://schemas.microsoft.com/office/drawing/2014/main" id="{D1B35E66-B706-4714-948E-7519794971F2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97160" y="326983"/>
                <a:ext cx="37370" cy="37370"/>
              </a:xfrm>
              <a:prstGeom prst="ellipse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 cmpd="sng">
                    <a:solidFill>
                      <a:srgbClr val="000000"/>
                    </a:solidFill>
                    <a:bevel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pPr>
                  <a:defRPr/>
                </a:pPr>
                <a:endParaRPr lang="zh-CN" altLang="zh-CN" b="1">
                  <a:solidFill>
                    <a:srgbClr val="000000"/>
                  </a:solidFill>
                  <a:latin typeface="Century Gothic" panose="020B0502020202020204" pitchFamily="34" charset="0"/>
                  <a:cs typeface="+mn-ea"/>
                  <a:sym typeface="+mn-lt"/>
                </a:endParaRPr>
              </a:p>
            </p:txBody>
          </p:sp>
        </p:grpSp>
      </p:grpSp>
      <p:sp>
        <p:nvSpPr>
          <p:cNvPr id="144" name="矩形 143">
            <a:extLst>
              <a:ext uri="{FF2B5EF4-FFF2-40B4-BE49-F238E27FC236}">
                <a16:creationId xmlns:a16="http://schemas.microsoft.com/office/drawing/2014/main" id="{499FE11E-4CBA-4191-A9AE-C405E62326CF}"/>
              </a:ext>
            </a:extLst>
          </p:cNvPr>
          <p:cNvSpPr/>
          <p:nvPr/>
        </p:nvSpPr>
        <p:spPr>
          <a:xfrm>
            <a:off x="1574135" y="4504524"/>
            <a:ext cx="3216395" cy="307777"/>
          </a:xfrm>
          <a:prstGeom prst="rect">
            <a:avLst/>
          </a:prstGeom>
        </p:spPr>
        <p:txBody>
          <a:bodyPr wrap="square">
            <a:spAutoFit/>
            <a:scene3d>
              <a:camera prst="orthographicFront"/>
              <a:lightRig rig="threePt" dir="t"/>
            </a:scene3d>
            <a:sp3d contourW="12700"/>
          </a:bodyPr>
          <a:lstStyle/>
          <a:p>
            <a:pPr algn="r">
              <a:spcBef>
                <a:spcPct val="0"/>
              </a:spcBef>
            </a:pPr>
            <a:r>
              <a:rPr lang="en-US" altLang="zh-CN" sz="1400" b="1" dirty="0">
                <a:solidFill>
                  <a:srgbClr val="00B0F0"/>
                </a:solidFill>
                <a:latin typeface="Century Gothic" panose="020B0502020202020204" pitchFamily="34" charset="0"/>
                <a:ea typeface="微软雅黑" panose="020B0503020204020204" charset="-122"/>
                <a:sym typeface="微软雅黑" panose="020B0503020204020204" charset="-122"/>
              </a:rPr>
              <a:t>Unified Policy Update</a:t>
            </a:r>
            <a:endParaRPr lang="en-US" altLang="x-none" sz="1400" b="1" dirty="0">
              <a:solidFill>
                <a:srgbClr val="00B0F0"/>
              </a:solidFill>
              <a:latin typeface="Century Gothic" panose="020B0502020202020204" pitchFamily="34" charset="0"/>
              <a:ea typeface="微软雅黑" panose="020B0503020204020204" charset="-122"/>
              <a:sym typeface="微软雅黑" panose="020B0503020204020204" charset="-122"/>
            </a:endParaRPr>
          </a:p>
        </p:txBody>
      </p:sp>
      <p:sp>
        <p:nvSpPr>
          <p:cNvPr id="145" name="矩形 144">
            <a:extLst>
              <a:ext uri="{FF2B5EF4-FFF2-40B4-BE49-F238E27FC236}">
                <a16:creationId xmlns:a16="http://schemas.microsoft.com/office/drawing/2014/main" id="{34EF8639-0565-40E4-A766-CFBE249404A7}"/>
              </a:ext>
            </a:extLst>
          </p:cNvPr>
          <p:cNvSpPr/>
          <p:nvPr/>
        </p:nvSpPr>
        <p:spPr>
          <a:xfrm>
            <a:off x="2220309" y="5446535"/>
            <a:ext cx="3056373" cy="307777"/>
          </a:xfrm>
          <a:prstGeom prst="rect">
            <a:avLst/>
          </a:prstGeom>
        </p:spPr>
        <p:txBody>
          <a:bodyPr wrap="square">
            <a:spAutoFit/>
            <a:scene3d>
              <a:camera prst="orthographicFront"/>
              <a:lightRig rig="threePt" dir="t"/>
            </a:scene3d>
            <a:sp3d contourW="12700"/>
          </a:bodyPr>
          <a:lstStyle/>
          <a:p>
            <a:pPr algn="r">
              <a:spcBef>
                <a:spcPct val="0"/>
              </a:spcBef>
            </a:pPr>
            <a:r>
              <a:rPr lang="en-US" altLang="x-none" sz="1400" b="1" dirty="0">
                <a:solidFill>
                  <a:srgbClr val="00B0F0"/>
                </a:solidFill>
                <a:latin typeface="Century Gothic" panose="020B0502020202020204" pitchFamily="34" charset="0"/>
                <a:ea typeface="微软雅黑" panose="020B0503020204020204" charset="-122"/>
                <a:sym typeface="微软雅黑" panose="020B0503020204020204" charset="-122"/>
              </a:rPr>
              <a:t>Unified Firmware Upgrade</a:t>
            </a:r>
          </a:p>
        </p:txBody>
      </p:sp>
      <p:grpSp>
        <p:nvGrpSpPr>
          <p:cNvPr id="146" name="组合 145">
            <a:extLst>
              <a:ext uri="{FF2B5EF4-FFF2-40B4-BE49-F238E27FC236}">
                <a16:creationId xmlns:a16="http://schemas.microsoft.com/office/drawing/2014/main" id="{998C1B09-123B-425F-AC3C-D0A53C7C016B}"/>
              </a:ext>
            </a:extLst>
          </p:cNvPr>
          <p:cNvGrpSpPr/>
          <p:nvPr/>
        </p:nvGrpSpPr>
        <p:grpSpPr>
          <a:xfrm>
            <a:off x="2410221" y="3655083"/>
            <a:ext cx="7110057" cy="323393"/>
            <a:chOff x="2379050" y="3796544"/>
            <a:chExt cx="7110057" cy="323393"/>
          </a:xfrm>
        </p:grpSpPr>
        <p:sp>
          <p:nvSpPr>
            <p:cNvPr id="147" name="矩形 146">
              <a:extLst>
                <a:ext uri="{FF2B5EF4-FFF2-40B4-BE49-F238E27FC236}">
                  <a16:creationId xmlns:a16="http://schemas.microsoft.com/office/drawing/2014/main" id="{4E58A764-5C61-42BC-B95B-DF58649D40E9}"/>
                </a:ext>
              </a:extLst>
            </p:cNvPr>
            <p:cNvSpPr/>
            <p:nvPr/>
          </p:nvSpPr>
          <p:spPr>
            <a:xfrm>
              <a:off x="2379050" y="3812160"/>
              <a:ext cx="2849196" cy="307777"/>
            </a:xfrm>
            <a:prstGeom prst="rect">
              <a:avLst/>
            </a:prstGeom>
          </p:spPr>
          <p:txBody>
            <a:bodyPr wrap="square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r">
                <a:spcBef>
                  <a:spcPct val="0"/>
                </a:spcBef>
              </a:pPr>
              <a:r>
                <a:rPr lang="en-US" altLang="zh-CN" sz="1400" b="1" dirty="0">
                  <a:solidFill>
                    <a:srgbClr val="00B0F0"/>
                  </a:solidFill>
                  <a:latin typeface="Century Gothic" panose="020B0502020202020204" pitchFamily="34" charset="0"/>
                  <a:ea typeface="微软雅黑" panose="020B0503020204020204" charset="-122"/>
                  <a:sym typeface="微软雅黑" panose="020B0503020204020204" charset="-122"/>
                </a:rPr>
                <a:t>Map Based Visualization</a:t>
              </a:r>
              <a:endParaRPr lang="en-US" altLang="x-none" sz="1400" b="1" dirty="0">
                <a:solidFill>
                  <a:srgbClr val="00B0F0"/>
                </a:solidFill>
                <a:latin typeface="Century Gothic" panose="020B0502020202020204" pitchFamily="34" charset="0"/>
                <a:ea typeface="微软雅黑" panose="020B0503020204020204" charset="-122"/>
                <a:sym typeface="微软雅黑" panose="020B0503020204020204" charset="-122"/>
              </a:endParaRPr>
            </a:p>
          </p:txBody>
        </p:sp>
        <p:sp>
          <p:nvSpPr>
            <p:cNvPr id="148" name="矩形 147">
              <a:extLst>
                <a:ext uri="{FF2B5EF4-FFF2-40B4-BE49-F238E27FC236}">
                  <a16:creationId xmlns:a16="http://schemas.microsoft.com/office/drawing/2014/main" id="{EB75F8B9-97E4-4EE4-924D-F7FDD459E106}"/>
                </a:ext>
              </a:extLst>
            </p:cNvPr>
            <p:cNvSpPr/>
            <p:nvPr/>
          </p:nvSpPr>
          <p:spPr>
            <a:xfrm>
              <a:off x="6982340" y="3796544"/>
              <a:ext cx="2506767" cy="307777"/>
            </a:xfrm>
            <a:prstGeom prst="rect">
              <a:avLst/>
            </a:prstGeom>
          </p:spPr>
          <p:txBody>
            <a:bodyPr wrap="square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>
                <a:spcBef>
                  <a:spcPct val="0"/>
                </a:spcBef>
              </a:pPr>
              <a:r>
                <a:rPr lang="en-US" altLang="zh-CN" sz="1400" b="1" dirty="0">
                  <a:solidFill>
                    <a:srgbClr val="00B0F0"/>
                  </a:solidFill>
                  <a:latin typeface="Century Gothic" panose="020B0502020202020204" pitchFamily="34" charset="0"/>
                  <a:ea typeface="微软雅黑" panose="020B0503020204020204" charset="-122"/>
                  <a:sym typeface="微软雅黑" panose="020B0503020204020204" charset="-122"/>
                </a:rPr>
                <a:t>Intelligent Alerts</a:t>
              </a:r>
              <a:endParaRPr lang="en-US" altLang="x-none" sz="1400" b="1" dirty="0">
                <a:solidFill>
                  <a:srgbClr val="00B0F0"/>
                </a:solidFill>
                <a:latin typeface="Century Gothic" panose="020B0502020202020204" pitchFamily="34" charset="0"/>
                <a:ea typeface="微软雅黑" panose="020B0503020204020204" charset="-122"/>
                <a:sym typeface="微软雅黑" panose="020B0503020204020204" charset="-122"/>
              </a:endParaRPr>
            </a:p>
          </p:txBody>
        </p:sp>
      </p:grpSp>
      <p:sp>
        <p:nvSpPr>
          <p:cNvPr id="149" name="矩形 148">
            <a:extLst>
              <a:ext uri="{FF2B5EF4-FFF2-40B4-BE49-F238E27FC236}">
                <a16:creationId xmlns:a16="http://schemas.microsoft.com/office/drawing/2014/main" id="{280F9AA9-B244-4EBB-BDD6-922B11D47B1E}"/>
              </a:ext>
            </a:extLst>
          </p:cNvPr>
          <p:cNvSpPr/>
          <p:nvPr/>
        </p:nvSpPr>
        <p:spPr>
          <a:xfrm>
            <a:off x="7431687" y="4499848"/>
            <a:ext cx="3042095" cy="307777"/>
          </a:xfrm>
          <a:prstGeom prst="rect">
            <a:avLst/>
          </a:prstGeom>
        </p:spPr>
        <p:txBody>
          <a:bodyPr wrap="square">
            <a:spAutoFit/>
            <a:scene3d>
              <a:camera prst="orthographicFront"/>
              <a:lightRig rig="threePt" dir="t"/>
            </a:scene3d>
            <a:sp3d contourW="12700"/>
          </a:bodyPr>
          <a:lstStyle/>
          <a:p>
            <a:pPr>
              <a:spcBef>
                <a:spcPct val="0"/>
              </a:spcBef>
            </a:pPr>
            <a:r>
              <a:rPr lang="en-US" altLang="zh-CN" sz="1400" b="1" dirty="0">
                <a:solidFill>
                  <a:srgbClr val="00B0F0"/>
                </a:solidFill>
                <a:latin typeface="Century Gothic" panose="020B0502020202020204" pitchFamily="34" charset="0"/>
                <a:ea typeface="微软雅黑" panose="020B0503020204020204" charset="-122"/>
                <a:sym typeface="微软雅黑" panose="020B0503020204020204" charset="-122"/>
              </a:rPr>
              <a:t>Unified License Management</a:t>
            </a:r>
            <a:endParaRPr lang="en-US" altLang="x-none" sz="1400" b="1" dirty="0">
              <a:solidFill>
                <a:srgbClr val="00B0F0"/>
              </a:solidFill>
              <a:latin typeface="Century Gothic" panose="020B0502020202020204" pitchFamily="34" charset="0"/>
              <a:ea typeface="微软雅黑" panose="020B0503020204020204" charset="-122"/>
              <a:sym typeface="微软雅黑" panose="020B0503020204020204" charset="-122"/>
            </a:endParaRPr>
          </a:p>
        </p:txBody>
      </p:sp>
      <p:sp>
        <p:nvSpPr>
          <p:cNvPr id="150" name="矩形 149">
            <a:extLst>
              <a:ext uri="{FF2B5EF4-FFF2-40B4-BE49-F238E27FC236}">
                <a16:creationId xmlns:a16="http://schemas.microsoft.com/office/drawing/2014/main" id="{964CB016-C7F2-4E98-8E2D-923D3F222CC3}"/>
              </a:ext>
            </a:extLst>
          </p:cNvPr>
          <p:cNvSpPr/>
          <p:nvPr/>
        </p:nvSpPr>
        <p:spPr>
          <a:xfrm>
            <a:off x="7089142" y="5415434"/>
            <a:ext cx="3042094" cy="307777"/>
          </a:xfrm>
          <a:prstGeom prst="rect">
            <a:avLst/>
          </a:prstGeom>
        </p:spPr>
        <p:txBody>
          <a:bodyPr wrap="square">
            <a:spAutoFit/>
            <a:scene3d>
              <a:camera prst="orthographicFront"/>
              <a:lightRig rig="threePt" dir="t"/>
            </a:scene3d>
            <a:sp3d contourW="12700"/>
          </a:bodyPr>
          <a:lstStyle/>
          <a:p>
            <a:pPr>
              <a:spcBef>
                <a:spcPct val="0"/>
              </a:spcBef>
            </a:pPr>
            <a:r>
              <a:rPr lang="en-US" altLang="zh-CN" sz="1400" b="1" dirty="0">
                <a:solidFill>
                  <a:srgbClr val="00B0F0"/>
                </a:solidFill>
                <a:latin typeface="Century Gothic" panose="020B0502020202020204" pitchFamily="34" charset="0"/>
                <a:ea typeface="微软雅黑" panose="020B0503020204020204" charset="-122"/>
                <a:sym typeface="微软雅黑" panose="020B0503020204020204" charset="-122"/>
              </a:rPr>
              <a:t>All devices entrance</a:t>
            </a:r>
            <a:endParaRPr lang="en-US" altLang="x-none" sz="1400" b="1" dirty="0">
              <a:solidFill>
                <a:srgbClr val="00B0F0"/>
              </a:solidFill>
              <a:latin typeface="Century Gothic" panose="020B0502020202020204" pitchFamily="34" charset="0"/>
              <a:ea typeface="微软雅黑" panose="020B0503020204020204" charset="-122"/>
              <a:sym typeface="微软雅黑" panose="020B0503020204020204" charset="-122"/>
            </a:endParaRPr>
          </a:p>
        </p:txBody>
      </p:sp>
      <p:sp>
        <p:nvSpPr>
          <p:cNvPr id="151" name="矩形 150">
            <a:extLst>
              <a:ext uri="{FF2B5EF4-FFF2-40B4-BE49-F238E27FC236}">
                <a16:creationId xmlns:a16="http://schemas.microsoft.com/office/drawing/2014/main" id="{19F7540E-3846-4C33-9ED0-32215C397696}"/>
              </a:ext>
            </a:extLst>
          </p:cNvPr>
          <p:cNvSpPr/>
          <p:nvPr/>
        </p:nvSpPr>
        <p:spPr>
          <a:xfrm>
            <a:off x="1027668" y="3426673"/>
            <a:ext cx="10234141" cy="2532186"/>
          </a:xfrm>
          <a:prstGeom prst="rect">
            <a:avLst/>
          </a:prstGeom>
          <a:noFill/>
          <a:ln w="9525">
            <a:solidFill>
              <a:srgbClr val="00B0F0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b="1">
              <a:latin typeface="Century Gothic" panose="020B0502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768760883"/>
      </p:ext>
    </p:extLst>
  </p:cSld>
  <p:clrMapOvr>
    <a:masterClrMapping/>
  </p:clrMapOvr>
  <p:transition>
    <p:fade/>
  </p:transition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6" name="Google Shape;1307;p95">
            <a:extLst>
              <a:ext uri="{FF2B5EF4-FFF2-40B4-BE49-F238E27FC236}">
                <a16:creationId xmlns:a16="http://schemas.microsoft.com/office/drawing/2014/main" id="{6E6B2B9D-EF73-D442-A9D6-E9B583BBF84E}"/>
              </a:ext>
            </a:extLst>
          </p:cNvPr>
          <p:cNvSpPr/>
          <p:nvPr/>
        </p:nvSpPr>
        <p:spPr>
          <a:xfrm>
            <a:off x="579651" y="2153749"/>
            <a:ext cx="11237533" cy="3496817"/>
          </a:xfrm>
          <a:prstGeom prst="roundRect">
            <a:avLst>
              <a:gd name="adj" fmla="val 6870"/>
            </a:avLst>
          </a:prstGeom>
          <a:gradFill>
            <a:gsLst>
              <a:gs pos="0">
                <a:srgbClr val="00A3FF">
                  <a:alpha val="10000"/>
                </a:srgbClr>
              </a:gs>
              <a:gs pos="99000">
                <a:srgbClr val="003192">
                  <a:alpha val="0"/>
                </a:srgbClr>
              </a:gs>
            </a:gsLst>
            <a:lin ang="5400000" scaled="1"/>
          </a:gradFill>
          <a:ln w="22225" cap="flat" cmpd="sng">
            <a:gradFill flip="none" rotWithShape="1">
              <a:gsLst>
                <a:gs pos="0">
                  <a:srgbClr val="05B0EF"/>
                </a:gs>
                <a:gs pos="100000">
                  <a:srgbClr val="003192">
                    <a:alpha val="0"/>
                  </a:srgbClr>
                </a:gs>
              </a:gsLst>
              <a:lin ang="5400000" scaled="1"/>
              <a:tileRect/>
            </a:gra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51425" tIns="25700" rIns="51425" bIns="2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600" b="1" dirty="0">
              <a:solidFill>
                <a:schemeClr val="lt1"/>
              </a:solidFill>
              <a:latin typeface="Century Gothic"/>
              <a:ea typeface="Century Gothic"/>
              <a:cs typeface="Century Gothic"/>
              <a:sym typeface="Century Gothic"/>
            </a:endParaRPr>
          </a:p>
        </p:txBody>
      </p:sp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altLang="zh-CN">
                <a:ea typeface="微软雅黑" panose="020B0503020204020204" pitchFamily="34" charset="-122"/>
              </a:rPr>
              <a:t>Sangfor Technologies</a:t>
            </a:r>
            <a:endParaRPr lang="en-US" altLang="zh-CN" dirty="0">
              <a:ea typeface="微软雅黑" panose="020B0503020204020204" pitchFamily="34" charset="-122"/>
            </a:endParaRPr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r>
              <a:rPr lang="en-US" altLang="zh-CN" dirty="0"/>
              <a:t>Page  </a:t>
            </a:r>
            <a:fld id="{6F6B6950-8D1A-4668-8374-25B44628E0DF}" type="slidenum">
              <a:rPr lang="zh-CN" altLang="en-US" smtClean="0"/>
              <a:pPr/>
              <a:t>12</a:t>
            </a:fld>
            <a:endParaRPr lang="zh-CN" altLang="en-US" dirty="0"/>
          </a:p>
        </p:txBody>
      </p:sp>
      <p:pic>
        <p:nvPicPr>
          <p:cNvPr id="11" name="图片 10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004040" y="242315"/>
            <a:ext cx="1813144" cy="595886"/>
          </a:xfrm>
          <a:prstGeom prst="rect">
            <a:avLst/>
          </a:prstGeom>
        </p:spPr>
      </p:pic>
      <p:grpSp>
        <p:nvGrpSpPr>
          <p:cNvPr id="19" name="组合 18"/>
          <p:cNvGrpSpPr/>
          <p:nvPr/>
        </p:nvGrpSpPr>
        <p:grpSpPr>
          <a:xfrm>
            <a:off x="1" y="200326"/>
            <a:ext cx="6717869" cy="523220"/>
            <a:chOff x="1" y="200326"/>
            <a:chExt cx="6717869" cy="523220"/>
          </a:xfrm>
        </p:grpSpPr>
        <p:sp>
          <p:nvSpPr>
            <p:cNvPr id="20" name="矩形 19"/>
            <p:cNvSpPr/>
            <p:nvPr/>
          </p:nvSpPr>
          <p:spPr>
            <a:xfrm>
              <a:off x="1" y="311234"/>
              <a:ext cx="396240" cy="326939"/>
            </a:xfrm>
            <a:prstGeom prst="rect">
              <a:avLst/>
            </a:prstGeom>
            <a:solidFill>
              <a:srgbClr val="34569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bg1"/>
                </a:solidFill>
              </a:endParaRPr>
            </a:p>
          </p:txBody>
        </p:sp>
        <p:sp>
          <p:nvSpPr>
            <p:cNvPr id="21" name="矩形 20"/>
            <p:cNvSpPr/>
            <p:nvPr/>
          </p:nvSpPr>
          <p:spPr>
            <a:xfrm>
              <a:off x="579651" y="200326"/>
              <a:ext cx="6138219" cy="523220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en-US" altLang="zh-CN" sz="2800" b="1" dirty="0">
                  <a:solidFill>
                    <a:schemeClr val="bg1"/>
                  </a:solidFill>
                  <a:latin typeface="Century Gothic" panose="020B0502020202020204" pitchFamily="34" charset="0"/>
                  <a:ea typeface="微软雅黑" charset="-122"/>
                </a:rPr>
                <a:t>Highlight 2: Intelligent &amp; Optimized</a:t>
              </a:r>
            </a:p>
          </p:txBody>
        </p:sp>
        <p:sp>
          <p:nvSpPr>
            <p:cNvPr id="22" name="矩形 21"/>
            <p:cNvSpPr/>
            <p:nvPr/>
          </p:nvSpPr>
          <p:spPr>
            <a:xfrm>
              <a:off x="393853" y="311234"/>
              <a:ext cx="65722" cy="326939"/>
            </a:xfrm>
            <a:prstGeom prst="rect">
              <a:avLst/>
            </a:prstGeom>
            <a:solidFill>
              <a:srgbClr val="00B0F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bg1"/>
                </a:solidFill>
              </a:endParaRPr>
            </a:p>
          </p:txBody>
        </p:sp>
      </p:grpSp>
      <p:sp>
        <p:nvSpPr>
          <p:cNvPr id="9" name="Can 49">
            <a:extLst>
              <a:ext uri="{FF2B5EF4-FFF2-40B4-BE49-F238E27FC236}">
                <a16:creationId xmlns:a16="http://schemas.microsoft.com/office/drawing/2014/main" id="{A828566C-60DA-4FC5-81E1-09886FB9D9E8}"/>
              </a:ext>
            </a:extLst>
          </p:cNvPr>
          <p:cNvSpPr/>
          <p:nvPr/>
        </p:nvSpPr>
        <p:spPr>
          <a:xfrm rot="16200000">
            <a:off x="4832159" y="1810242"/>
            <a:ext cx="2674091" cy="4080413"/>
          </a:xfrm>
          <a:prstGeom prst="can">
            <a:avLst>
              <a:gd name="adj" fmla="val 16468"/>
            </a:avLst>
          </a:prstGeom>
          <a:gradFill>
            <a:gsLst>
              <a:gs pos="0">
                <a:srgbClr val="00539F">
                  <a:alpha val="42000"/>
                </a:srgbClr>
              </a:gs>
              <a:gs pos="100000">
                <a:srgbClr val="00539F">
                  <a:alpha val="24000"/>
                </a:srgbClr>
              </a:gs>
            </a:gsLst>
            <a:lin ang="5400000" scaled="1"/>
          </a:gradFill>
          <a:ln w="9525" cap="flat" cmpd="sng" algn="ctr">
            <a:solidFill>
              <a:srgbClr val="314DA4">
                <a:alpha val="49000"/>
              </a:srgbClr>
            </a:solidFill>
            <a:prstDash val="solid"/>
          </a:ln>
          <a:effectLst/>
        </p:spPr>
        <p:txBody>
          <a:bodyPr vert="vert" lIns="117207" tIns="58603" rIns="117207" bIns="58603" rtlCol="0" anchor="ctr"/>
          <a:lstStyle/>
          <a:p>
            <a:pPr algn="ctr" defTabSz="878840">
              <a:lnSpc>
                <a:spcPct val="90000"/>
              </a:lnSpc>
              <a:spcBef>
                <a:spcPts val="435"/>
              </a:spcBef>
              <a:defRPr/>
            </a:pPr>
            <a:endParaRPr lang="en-US" sz="2100" b="1" i="1" kern="0" dirty="0">
              <a:solidFill>
                <a:schemeClr val="bg1"/>
              </a:solidFill>
              <a:latin typeface="Century Gothic" panose="020B0502020202020204" pitchFamily="34" charset="0"/>
              <a:ea typeface="微软雅黑" panose="020B0503020204020204" charset="-122"/>
              <a:cs typeface="微软雅黑" panose="020B0503020204020204" charset="-122"/>
            </a:endParaRPr>
          </a:p>
        </p:txBody>
      </p:sp>
      <p:grpSp>
        <p:nvGrpSpPr>
          <p:cNvPr id="23" name="组 38">
            <a:extLst>
              <a:ext uri="{FF2B5EF4-FFF2-40B4-BE49-F238E27FC236}">
                <a16:creationId xmlns:a16="http://schemas.microsoft.com/office/drawing/2014/main" id="{337F9B32-F423-41F6-964B-9139C7B9DEE8}"/>
              </a:ext>
            </a:extLst>
          </p:cNvPr>
          <p:cNvGrpSpPr/>
          <p:nvPr/>
        </p:nvGrpSpPr>
        <p:grpSpPr>
          <a:xfrm>
            <a:off x="791416" y="3524366"/>
            <a:ext cx="1556453" cy="529438"/>
            <a:chOff x="4855286" y="1058210"/>
            <a:chExt cx="1597271" cy="588264"/>
          </a:xfrm>
        </p:grpSpPr>
        <p:pic>
          <p:nvPicPr>
            <p:cNvPr id="24" name="图片 23">
              <a:extLst>
                <a:ext uri="{FF2B5EF4-FFF2-40B4-BE49-F238E27FC236}">
                  <a16:creationId xmlns:a16="http://schemas.microsoft.com/office/drawing/2014/main" id="{4B904C0A-2A6C-4B86-B2F1-E3E0C25A9AD5}"/>
                </a:ext>
              </a:extLst>
            </p:cNvPr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4858453" y="1058210"/>
              <a:ext cx="1594104" cy="588264"/>
            </a:xfrm>
            <a:prstGeom prst="rect">
              <a:avLst/>
            </a:prstGeom>
          </p:spPr>
        </p:pic>
        <p:sp>
          <p:nvSpPr>
            <p:cNvPr id="25" name="文本框 24">
              <a:extLst>
                <a:ext uri="{FF2B5EF4-FFF2-40B4-BE49-F238E27FC236}">
                  <a16:creationId xmlns:a16="http://schemas.microsoft.com/office/drawing/2014/main" id="{1C109F95-D17A-4A16-937B-21E3C5142E57}"/>
                </a:ext>
              </a:extLst>
            </p:cNvPr>
            <p:cNvSpPr txBox="1"/>
            <p:nvPr/>
          </p:nvSpPr>
          <p:spPr>
            <a:xfrm>
              <a:off x="4855286" y="1331985"/>
              <a:ext cx="712632" cy="27357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kumimoji="1" lang="zh-CN" altLang="en-US" sz="1000" b="1" dirty="0">
                  <a:solidFill>
                    <a:schemeClr val="bg1"/>
                  </a:solidFill>
                  <a:latin typeface="Century Gothic" panose="020B0502020202020204" pitchFamily="34" charset="0"/>
                  <a:ea typeface="Noto Sans S Chinese" charset="-122"/>
                  <a:cs typeface="Noto Sans S Chinese" charset="-122"/>
                </a:rPr>
                <a:t>S</a:t>
              </a:r>
              <a:r>
                <a:rPr kumimoji="1" lang="en-US" altLang="zh-CN" sz="1000" b="1" dirty="0">
                  <a:solidFill>
                    <a:schemeClr val="bg1"/>
                  </a:solidFill>
                  <a:latin typeface="Century Gothic" panose="020B0502020202020204" pitchFamily="34" charset="0"/>
                  <a:ea typeface="Noto Sans S Chinese" charset="-122"/>
                  <a:cs typeface="Noto Sans S Chinese" charset="-122"/>
                </a:rPr>
                <a:t>D-WAN</a:t>
              </a:r>
              <a:endParaRPr kumimoji="1" lang="zh-CN" altLang="en-US" sz="1000" b="1" dirty="0">
                <a:solidFill>
                  <a:schemeClr val="bg1"/>
                </a:solidFill>
                <a:latin typeface="Century Gothic" panose="020B0502020202020204" pitchFamily="34" charset="0"/>
                <a:ea typeface="Noto Sans S Chinese" charset="-122"/>
                <a:cs typeface="Noto Sans S Chinese" charset="-122"/>
              </a:endParaRPr>
            </a:p>
          </p:txBody>
        </p:sp>
      </p:grpSp>
      <p:grpSp>
        <p:nvGrpSpPr>
          <p:cNvPr id="26" name="组 38">
            <a:extLst>
              <a:ext uri="{FF2B5EF4-FFF2-40B4-BE49-F238E27FC236}">
                <a16:creationId xmlns:a16="http://schemas.microsoft.com/office/drawing/2014/main" id="{B0265B3C-852D-4288-85A9-62100FF8E7DD}"/>
              </a:ext>
            </a:extLst>
          </p:cNvPr>
          <p:cNvGrpSpPr/>
          <p:nvPr/>
        </p:nvGrpSpPr>
        <p:grpSpPr>
          <a:xfrm>
            <a:off x="9967167" y="3468787"/>
            <a:ext cx="1556453" cy="529438"/>
            <a:chOff x="4855286" y="1058210"/>
            <a:chExt cx="1597271" cy="588264"/>
          </a:xfrm>
        </p:grpSpPr>
        <p:pic>
          <p:nvPicPr>
            <p:cNvPr id="27" name="图片 26">
              <a:extLst>
                <a:ext uri="{FF2B5EF4-FFF2-40B4-BE49-F238E27FC236}">
                  <a16:creationId xmlns:a16="http://schemas.microsoft.com/office/drawing/2014/main" id="{F22A01F3-686A-4BBF-8F3F-E3DB92116615}"/>
                </a:ext>
              </a:extLst>
            </p:cNvPr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4858453" y="1058210"/>
              <a:ext cx="1594104" cy="588264"/>
            </a:xfrm>
            <a:prstGeom prst="rect">
              <a:avLst/>
            </a:prstGeom>
          </p:spPr>
        </p:pic>
        <p:sp>
          <p:nvSpPr>
            <p:cNvPr id="28" name="文本框 27">
              <a:extLst>
                <a:ext uri="{FF2B5EF4-FFF2-40B4-BE49-F238E27FC236}">
                  <a16:creationId xmlns:a16="http://schemas.microsoft.com/office/drawing/2014/main" id="{C3F3D768-5ED7-442C-B049-403F59CC5B25}"/>
                </a:ext>
              </a:extLst>
            </p:cNvPr>
            <p:cNvSpPr txBox="1"/>
            <p:nvPr/>
          </p:nvSpPr>
          <p:spPr>
            <a:xfrm>
              <a:off x="4855286" y="1331985"/>
              <a:ext cx="712632" cy="27357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kumimoji="1" lang="zh-CN" altLang="en-US" sz="1000" b="1" dirty="0">
                  <a:solidFill>
                    <a:schemeClr val="bg1"/>
                  </a:solidFill>
                  <a:latin typeface="Century Gothic" panose="020B0502020202020204" pitchFamily="34" charset="0"/>
                  <a:ea typeface="Noto Sans S Chinese" charset="-122"/>
                  <a:cs typeface="Noto Sans S Chinese" charset="-122"/>
                </a:rPr>
                <a:t>S</a:t>
              </a:r>
              <a:r>
                <a:rPr kumimoji="1" lang="en-US" altLang="zh-CN" sz="1000" b="1" dirty="0">
                  <a:solidFill>
                    <a:schemeClr val="bg1"/>
                  </a:solidFill>
                  <a:latin typeface="Century Gothic" panose="020B0502020202020204" pitchFamily="34" charset="0"/>
                  <a:ea typeface="Noto Sans S Chinese" charset="-122"/>
                  <a:cs typeface="Noto Sans S Chinese" charset="-122"/>
                </a:rPr>
                <a:t>D-WAN</a:t>
              </a:r>
              <a:endParaRPr kumimoji="1" lang="zh-CN" altLang="en-US" sz="1000" b="1" dirty="0">
                <a:solidFill>
                  <a:schemeClr val="bg1"/>
                </a:solidFill>
                <a:latin typeface="Century Gothic" panose="020B0502020202020204" pitchFamily="34" charset="0"/>
                <a:ea typeface="Noto Sans S Chinese" charset="-122"/>
                <a:cs typeface="Noto Sans S Chinese" charset="-122"/>
              </a:endParaRPr>
            </a:p>
          </p:txBody>
        </p:sp>
      </p:grpSp>
      <p:pic>
        <p:nvPicPr>
          <p:cNvPr id="34" name="图片 33">
            <a:extLst>
              <a:ext uri="{FF2B5EF4-FFF2-40B4-BE49-F238E27FC236}">
                <a16:creationId xmlns:a16="http://schemas.microsoft.com/office/drawing/2014/main" id="{29C03808-D577-42A5-866D-21FBE00DF5F8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145311" y="2876608"/>
            <a:ext cx="569148" cy="439456"/>
          </a:xfrm>
          <a:prstGeom prst="rect">
            <a:avLst/>
          </a:prstGeom>
        </p:spPr>
      </p:pic>
      <p:pic>
        <p:nvPicPr>
          <p:cNvPr id="35" name="图片 34">
            <a:extLst>
              <a:ext uri="{FF2B5EF4-FFF2-40B4-BE49-F238E27FC236}">
                <a16:creationId xmlns:a16="http://schemas.microsoft.com/office/drawing/2014/main" id="{521268B4-777A-4D2C-841E-8E9E901BA6B1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145311" y="3612431"/>
            <a:ext cx="569148" cy="439456"/>
          </a:xfrm>
          <a:prstGeom prst="rect">
            <a:avLst/>
          </a:prstGeom>
        </p:spPr>
      </p:pic>
      <p:pic>
        <p:nvPicPr>
          <p:cNvPr id="36" name="图片 35">
            <a:extLst>
              <a:ext uri="{FF2B5EF4-FFF2-40B4-BE49-F238E27FC236}">
                <a16:creationId xmlns:a16="http://schemas.microsoft.com/office/drawing/2014/main" id="{7339566F-587E-4E9E-9E7D-2644B5E0AD0A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147862" y="4527398"/>
            <a:ext cx="569148" cy="439456"/>
          </a:xfrm>
          <a:prstGeom prst="rect">
            <a:avLst/>
          </a:prstGeom>
        </p:spPr>
      </p:pic>
      <p:pic>
        <p:nvPicPr>
          <p:cNvPr id="39" name="图片 38">
            <a:extLst>
              <a:ext uri="{FF2B5EF4-FFF2-40B4-BE49-F238E27FC236}">
                <a16:creationId xmlns:a16="http://schemas.microsoft.com/office/drawing/2014/main" id="{5A4A77AE-8A5E-4B39-9017-082A813A9A71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696449" y="4530942"/>
            <a:ext cx="569148" cy="439456"/>
          </a:xfrm>
          <a:prstGeom prst="rect">
            <a:avLst/>
          </a:prstGeom>
        </p:spPr>
      </p:pic>
      <p:cxnSp>
        <p:nvCxnSpPr>
          <p:cNvPr id="40" name="直接连接符 6">
            <a:extLst>
              <a:ext uri="{FF2B5EF4-FFF2-40B4-BE49-F238E27FC236}">
                <a16:creationId xmlns:a16="http://schemas.microsoft.com/office/drawing/2014/main" id="{4EF5D35B-B675-4000-9CB0-2D6312FFE7C1}"/>
              </a:ext>
            </a:extLst>
          </p:cNvPr>
          <p:cNvCxnSpPr>
            <a:cxnSpLocks/>
            <a:endCxn id="34" idx="1"/>
          </p:cNvCxnSpPr>
          <p:nvPr/>
        </p:nvCxnSpPr>
        <p:spPr>
          <a:xfrm flipV="1">
            <a:off x="3975604" y="3096336"/>
            <a:ext cx="1169707" cy="697678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1" name="直接连接符 8">
            <a:extLst>
              <a:ext uri="{FF2B5EF4-FFF2-40B4-BE49-F238E27FC236}">
                <a16:creationId xmlns:a16="http://schemas.microsoft.com/office/drawing/2014/main" id="{58F0FED0-3831-4141-8107-5218A53C5172}"/>
              </a:ext>
            </a:extLst>
          </p:cNvPr>
          <p:cNvCxnSpPr/>
          <p:nvPr/>
        </p:nvCxnSpPr>
        <p:spPr>
          <a:xfrm>
            <a:off x="5294043" y="3111253"/>
            <a:ext cx="1676603" cy="3541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2" name="直接连接符 10">
            <a:extLst>
              <a:ext uri="{FF2B5EF4-FFF2-40B4-BE49-F238E27FC236}">
                <a16:creationId xmlns:a16="http://schemas.microsoft.com/office/drawing/2014/main" id="{9BB77054-321F-4D84-9251-D0183DF290A2}"/>
              </a:ext>
            </a:extLst>
          </p:cNvPr>
          <p:cNvCxnSpPr>
            <a:cxnSpLocks/>
            <a:endCxn id="61" idx="1"/>
          </p:cNvCxnSpPr>
          <p:nvPr/>
        </p:nvCxnSpPr>
        <p:spPr>
          <a:xfrm>
            <a:off x="6944029" y="3087641"/>
            <a:ext cx="1359576" cy="703433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3" name="直接连接符 12">
            <a:extLst>
              <a:ext uri="{FF2B5EF4-FFF2-40B4-BE49-F238E27FC236}">
                <a16:creationId xmlns:a16="http://schemas.microsoft.com/office/drawing/2014/main" id="{8E7DDB72-0C70-4608-929E-1282723B2BB1}"/>
              </a:ext>
            </a:extLst>
          </p:cNvPr>
          <p:cNvCxnSpPr>
            <a:cxnSpLocks/>
            <a:endCxn id="35" idx="1"/>
          </p:cNvCxnSpPr>
          <p:nvPr/>
        </p:nvCxnSpPr>
        <p:spPr>
          <a:xfrm>
            <a:off x="3975604" y="3794014"/>
            <a:ext cx="1169707" cy="38145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4" name="直接连接符 14">
            <a:extLst>
              <a:ext uri="{FF2B5EF4-FFF2-40B4-BE49-F238E27FC236}">
                <a16:creationId xmlns:a16="http://schemas.microsoft.com/office/drawing/2014/main" id="{32783712-866A-4EFE-BC2F-7B3AA4345111}"/>
              </a:ext>
            </a:extLst>
          </p:cNvPr>
          <p:cNvCxnSpPr>
            <a:cxnSpLocks/>
          </p:cNvCxnSpPr>
          <p:nvPr/>
        </p:nvCxnSpPr>
        <p:spPr>
          <a:xfrm flipV="1">
            <a:off x="5294043" y="3810526"/>
            <a:ext cx="1685721" cy="21635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5" name="直接连接符 16">
            <a:extLst>
              <a:ext uri="{FF2B5EF4-FFF2-40B4-BE49-F238E27FC236}">
                <a16:creationId xmlns:a16="http://schemas.microsoft.com/office/drawing/2014/main" id="{6D30F9ED-154D-4951-9947-B83D45356EEE}"/>
              </a:ext>
            </a:extLst>
          </p:cNvPr>
          <p:cNvCxnSpPr>
            <a:cxnSpLocks/>
          </p:cNvCxnSpPr>
          <p:nvPr/>
        </p:nvCxnSpPr>
        <p:spPr>
          <a:xfrm flipV="1">
            <a:off x="7265597" y="3791474"/>
            <a:ext cx="1202690" cy="508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6" name="直接连接符 18">
            <a:extLst>
              <a:ext uri="{FF2B5EF4-FFF2-40B4-BE49-F238E27FC236}">
                <a16:creationId xmlns:a16="http://schemas.microsoft.com/office/drawing/2014/main" id="{0DF31D3B-8BDE-4BD2-B0AA-B3A037CA4A63}"/>
              </a:ext>
            </a:extLst>
          </p:cNvPr>
          <p:cNvCxnSpPr>
            <a:cxnSpLocks/>
            <a:endCxn id="36" idx="1"/>
          </p:cNvCxnSpPr>
          <p:nvPr/>
        </p:nvCxnSpPr>
        <p:spPr>
          <a:xfrm>
            <a:off x="3975604" y="3794014"/>
            <a:ext cx="1172258" cy="953112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7" name="直接连接符 20">
            <a:extLst>
              <a:ext uri="{FF2B5EF4-FFF2-40B4-BE49-F238E27FC236}">
                <a16:creationId xmlns:a16="http://schemas.microsoft.com/office/drawing/2014/main" id="{2891A49A-B1D2-45D1-8246-632DDEB45792}"/>
              </a:ext>
            </a:extLst>
          </p:cNvPr>
          <p:cNvCxnSpPr/>
          <p:nvPr/>
        </p:nvCxnSpPr>
        <p:spPr>
          <a:xfrm>
            <a:off x="5294043" y="4747131"/>
            <a:ext cx="1676603" cy="3541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8" name="直接连接符 22">
            <a:extLst>
              <a:ext uri="{FF2B5EF4-FFF2-40B4-BE49-F238E27FC236}">
                <a16:creationId xmlns:a16="http://schemas.microsoft.com/office/drawing/2014/main" id="{5E751F68-8367-4435-AEBC-93111904803C}"/>
              </a:ext>
            </a:extLst>
          </p:cNvPr>
          <p:cNvCxnSpPr>
            <a:cxnSpLocks/>
            <a:endCxn id="61" idx="1"/>
          </p:cNvCxnSpPr>
          <p:nvPr/>
        </p:nvCxnSpPr>
        <p:spPr>
          <a:xfrm flipV="1">
            <a:off x="7218230" y="3791074"/>
            <a:ext cx="1085375" cy="1003292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9" name="直接连接符 27">
            <a:extLst>
              <a:ext uri="{FF2B5EF4-FFF2-40B4-BE49-F238E27FC236}">
                <a16:creationId xmlns:a16="http://schemas.microsoft.com/office/drawing/2014/main" id="{1805A448-BA8B-41FA-A283-EA5283CEEF28}"/>
              </a:ext>
            </a:extLst>
          </p:cNvPr>
          <p:cNvCxnSpPr/>
          <p:nvPr/>
        </p:nvCxnSpPr>
        <p:spPr>
          <a:xfrm>
            <a:off x="5294043" y="3111253"/>
            <a:ext cx="1676603" cy="724451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0" name="直接连接符 29">
            <a:extLst>
              <a:ext uri="{FF2B5EF4-FFF2-40B4-BE49-F238E27FC236}">
                <a16:creationId xmlns:a16="http://schemas.microsoft.com/office/drawing/2014/main" id="{86185393-AC90-4F31-9AA5-28A49CB98F22}"/>
              </a:ext>
            </a:extLst>
          </p:cNvPr>
          <p:cNvCxnSpPr/>
          <p:nvPr/>
        </p:nvCxnSpPr>
        <p:spPr>
          <a:xfrm flipV="1">
            <a:off x="5294043" y="3114791"/>
            <a:ext cx="1676603" cy="717367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1" name="TextBox 74">
            <a:extLst>
              <a:ext uri="{FF2B5EF4-FFF2-40B4-BE49-F238E27FC236}">
                <a16:creationId xmlns:a16="http://schemas.microsoft.com/office/drawing/2014/main" id="{DF4DFA7E-FBF1-4201-A4BB-583AAF7766C4}"/>
              </a:ext>
            </a:extLst>
          </p:cNvPr>
          <p:cNvSpPr txBox="1"/>
          <p:nvPr/>
        </p:nvSpPr>
        <p:spPr>
          <a:xfrm>
            <a:off x="5642552" y="2781426"/>
            <a:ext cx="1053465" cy="316865"/>
          </a:xfrm>
          <a:prstGeom prst="rect">
            <a:avLst/>
          </a:prstGeom>
          <a:noFill/>
        </p:spPr>
        <p:txBody>
          <a:bodyPr wrap="square" lIns="117207" tIns="58603" rIns="117207" bIns="58603" rtlCol="0">
            <a:spAutoFit/>
          </a:bodyPr>
          <a:lstStyle>
            <a:defPPr>
              <a:defRPr lang="zh-CN"/>
            </a:defPPr>
            <a:lvl1pPr>
              <a:defRPr sz="1600" b="1">
                <a:solidFill>
                  <a:schemeClr val="bg1"/>
                </a:solidFill>
              </a:defRPr>
            </a:lvl1pPr>
          </a:lstStyle>
          <a:p>
            <a:pPr algn="ctr"/>
            <a:r>
              <a:rPr lang="en-US" altLang="zh-CN" sz="1300" dirty="0">
                <a:latin typeface="Century Gothic" panose="020B0502020202020204" pitchFamily="34" charset="0"/>
                <a:ea typeface="微软雅黑" panose="020B0503020204020204" charset="-122"/>
                <a:cs typeface="微软雅黑" panose="020B0503020204020204" charset="-122"/>
              </a:rPr>
              <a:t>Internet</a:t>
            </a:r>
          </a:p>
        </p:txBody>
      </p:sp>
      <p:sp>
        <p:nvSpPr>
          <p:cNvPr id="52" name="TextBox 74">
            <a:extLst>
              <a:ext uri="{FF2B5EF4-FFF2-40B4-BE49-F238E27FC236}">
                <a16:creationId xmlns:a16="http://schemas.microsoft.com/office/drawing/2014/main" id="{B865441A-737E-4B8A-B70B-3B6A551FA695}"/>
              </a:ext>
            </a:extLst>
          </p:cNvPr>
          <p:cNvSpPr txBox="1"/>
          <p:nvPr/>
        </p:nvSpPr>
        <p:spPr>
          <a:xfrm>
            <a:off x="5669656" y="3902158"/>
            <a:ext cx="1026793" cy="318405"/>
          </a:xfrm>
          <a:prstGeom prst="rect">
            <a:avLst/>
          </a:prstGeom>
          <a:noFill/>
        </p:spPr>
        <p:txBody>
          <a:bodyPr wrap="square" lIns="117207" tIns="58603" rIns="117207" bIns="58603" rtlCol="0">
            <a:spAutoFit/>
          </a:bodyPr>
          <a:lstStyle>
            <a:defPPr>
              <a:defRPr lang="zh-CN"/>
            </a:defPPr>
            <a:lvl1pPr>
              <a:defRPr sz="1600" b="1">
                <a:solidFill>
                  <a:schemeClr val="bg1"/>
                </a:solidFill>
              </a:defRPr>
            </a:lvl1pPr>
          </a:lstStyle>
          <a:p>
            <a:pPr algn="ctr"/>
            <a:r>
              <a:rPr lang="en-US" altLang="zh-CN" sz="1300" dirty="0">
                <a:latin typeface="Century Gothic" panose="020B0502020202020204" pitchFamily="34" charset="0"/>
                <a:ea typeface="微软雅黑" panose="020B0503020204020204" charset="-122"/>
                <a:cs typeface="微软雅黑" panose="020B0503020204020204" charset="-122"/>
              </a:rPr>
              <a:t>LTE</a:t>
            </a:r>
          </a:p>
        </p:txBody>
      </p:sp>
      <p:sp>
        <p:nvSpPr>
          <p:cNvPr id="53" name="TextBox 74">
            <a:extLst>
              <a:ext uri="{FF2B5EF4-FFF2-40B4-BE49-F238E27FC236}">
                <a16:creationId xmlns:a16="http://schemas.microsoft.com/office/drawing/2014/main" id="{FC552BCA-F056-4D0B-99CC-7D23F6C2CA57}"/>
              </a:ext>
            </a:extLst>
          </p:cNvPr>
          <p:cNvSpPr txBox="1"/>
          <p:nvPr/>
        </p:nvSpPr>
        <p:spPr>
          <a:xfrm>
            <a:off x="5801454" y="4455208"/>
            <a:ext cx="763184" cy="318405"/>
          </a:xfrm>
          <a:prstGeom prst="rect">
            <a:avLst/>
          </a:prstGeom>
          <a:noFill/>
        </p:spPr>
        <p:txBody>
          <a:bodyPr wrap="square" lIns="117207" tIns="58603" rIns="117207" bIns="58603" rtlCol="0">
            <a:spAutoFit/>
          </a:bodyPr>
          <a:lstStyle>
            <a:defPPr>
              <a:defRPr lang="zh-CN"/>
            </a:defPPr>
            <a:lvl1pPr>
              <a:defRPr sz="1600" b="1">
                <a:solidFill>
                  <a:schemeClr val="bg1"/>
                </a:solidFill>
              </a:defRPr>
            </a:lvl1pPr>
          </a:lstStyle>
          <a:p>
            <a:pPr algn="ctr"/>
            <a:r>
              <a:rPr lang="en-US" altLang="zh-CN" sz="1300" dirty="0">
                <a:latin typeface="Century Gothic" panose="020B0502020202020204" pitchFamily="34" charset="0"/>
                <a:ea typeface="微软雅黑" panose="020B0503020204020204" charset="-122"/>
                <a:cs typeface="微软雅黑" panose="020B0503020204020204" charset="-122"/>
              </a:rPr>
              <a:t>MPLS</a:t>
            </a:r>
          </a:p>
        </p:txBody>
      </p:sp>
      <p:sp>
        <p:nvSpPr>
          <p:cNvPr id="55" name="乘 164">
            <a:extLst>
              <a:ext uri="{FF2B5EF4-FFF2-40B4-BE49-F238E27FC236}">
                <a16:creationId xmlns:a16="http://schemas.microsoft.com/office/drawing/2014/main" id="{BF083C5C-D89D-4B7D-B822-958FAFC3810C}"/>
              </a:ext>
            </a:extLst>
          </p:cNvPr>
          <p:cNvSpPr/>
          <p:nvPr/>
        </p:nvSpPr>
        <p:spPr>
          <a:xfrm>
            <a:off x="7477119" y="4169929"/>
            <a:ext cx="524477" cy="511108"/>
          </a:xfrm>
          <a:prstGeom prst="mathMultiply">
            <a:avLst/>
          </a:prstGeom>
          <a:solidFill>
            <a:srgbClr val="FF0000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lIns="117207" tIns="58603" rIns="117207" bIns="58603" rtlCol="0" anchor="ctr"/>
          <a:lstStyle/>
          <a:p>
            <a:pPr algn="ctr"/>
            <a:endParaRPr kumimoji="1" lang="zh-CN" altLang="en-US" sz="1300">
              <a:solidFill>
                <a:schemeClr val="bg1"/>
              </a:solidFill>
              <a:latin typeface="Century Gothic" panose="020B0502020202020204" pitchFamily="34" charset="0"/>
            </a:endParaRPr>
          </a:p>
        </p:txBody>
      </p:sp>
      <p:sp>
        <p:nvSpPr>
          <p:cNvPr id="56" name="乘 165">
            <a:extLst>
              <a:ext uri="{FF2B5EF4-FFF2-40B4-BE49-F238E27FC236}">
                <a16:creationId xmlns:a16="http://schemas.microsoft.com/office/drawing/2014/main" id="{D95C5E43-3330-46E6-8E99-8E9239F02E1D}"/>
              </a:ext>
            </a:extLst>
          </p:cNvPr>
          <p:cNvSpPr/>
          <p:nvPr/>
        </p:nvSpPr>
        <p:spPr>
          <a:xfrm>
            <a:off x="4620830" y="3021212"/>
            <a:ext cx="524477" cy="511108"/>
          </a:xfrm>
          <a:prstGeom prst="mathMultiply">
            <a:avLst/>
          </a:prstGeom>
          <a:solidFill>
            <a:srgbClr val="FF0000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lIns="117207" tIns="58603" rIns="117207" bIns="58603" rtlCol="0" anchor="ctr"/>
          <a:lstStyle/>
          <a:p>
            <a:pPr algn="ctr"/>
            <a:endParaRPr kumimoji="1" lang="zh-CN" altLang="en-US" sz="1300">
              <a:solidFill>
                <a:schemeClr val="bg1"/>
              </a:solidFill>
              <a:latin typeface="Century Gothic" panose="020B0502020202020204" pitchFamily="34" charset="0"/>
            </a:endParaRPr>
          </a:p>
        </p:txBody>
      </p:sp>
      <p:sp>
        <p:nvSpPr>
          <p:cNvPr id="57" name="右弧形箭头 166">
            <a:extLst>
              <a:ext uri="{FF2B5EF4-FFF2-40B4-BE49-F238E27FC236}">
                <a16:creationId xmlns:a16="http://schemas.microsoft.com/office/drawing/2014/main" id="{05774452-1B41-4EE8-9B8F-D9B12CD57D00}"/>
              </a:ext>
            </a:extLst>
          </p:cNvPr>
          <p:cNvSpPr/>
          <p:nvPr/>
        </p:nvSpPr>
        <p:spPr>
          <a:xfrm>
            <a:off x="4678201" y="3574341"/>
            <a:ext cx="330011" cy="468420"/>
          </a:xfrm>
          <a:prstGeom prst="curvedRightArrow">
            <a:avLst/>
          </a:prstGeom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lIns="117207" tIns="58603" rIns="117207" bIns="58603" rtlCol="0" anchor="ctr"/>
          <a:lstStyle/>
          <a:p>
            <a:pPr algn="ctr"/>
            <a:endParaRPr kumimoji="1" lang="zh-CN" altLang="en-US" sz="1300">
              <a:solidFill>
                <a:schemeClr val="bg1"/>
              </a:solidFill>
              <a:latin typeface="Century Gothic" panose="020B0502020202020204" pitchFamily="34" charset="0"/>
            </a:endParaRPr>
          </a:p>
        </p:txBody>
      </p:sp>
      <p:sp>
        <p:nvSpPr>
          <p:cNvPr id="58" name="上弧形箭头 167">
            <a:extLst>
              <a:ext uri="{FF2B5EF4-FFF2-40B4-BE49-F238E27FC236}">
                <a16:creationId xmlns:a16="http://schemas.microsoft.com/office/drawing/2014/main" id="{EF44E931-4E46-4772-93E7-FA02E3007247}"/>
              </a:ext>
            </a:extLst>
          </p:cNvPr>
          <p:cNvSpPr/>
          <p:nvPr/>
        </p:nvSpPr>
        <p:spPr>
          <a:xfrm rot="16432010">
            <a:off x="7523189" y="3626823"/>
            <a:ext cx="511709" cy="434911"/>
          </a:xfrm>
          <a:prstGeom prst="curvedUpArrow">
            <a:avLst/>
          </a:prstGeom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lIns="117207" tIns="58603" rIns="117207" bIns="58603" rtlCol="0" anchor="ctr"/>
          <a:lstStyle/>
          <a:p>
            <a:pPr algn="ctr"/>
            <a:endParaRPr kumimoji="1" lang="zh-CN" altLang="en-US" sz="1300">
              <a:solidFill>
                <a:schemeClr val="bg1"/>
              </a:solidFill>
              <a:latin typeface="Century Gothic" panose="020B0502020202020204" pitchFamily="34" charset="0"/>
            </a:endParaRPr>
          </a:p>
        </p:txBody>
      </p:sp>
      <p:sp>
        <p:nvSpPr>
          <p:cNvPr id="70" name="矩形 69">
            <a:extLst>
              <a:ext uri="{FF2B5EF4-FFF2-40B4-BE49-F238E27FC236}">
                <a16:creationId xmlns:a16="http://schemas.microsoft.com/office/drawing/2014/main" id="{22A18FB0-E8AB-43B8-8EAE-2FB0D5CEE5B3}"/>
              </a:ext>
            </a:extLst>
          </p:cNvPr>
          <p:cNvSpPr/>
          <p:nvPr/>
        </p:nvSpPr>
        <p:spPr>
          <a:xfrm>
            <a:off x="2469661" y="3678807"/>
            <a:ext cx="695569" cy="312266"/>
          </a:xfrm>
          <a:prstGeom prst="rect">
            <a:avLst/>
          </a:prstGeom>
          <a:gradFill flip="none" rotWithShape="1">
            <a:gsLst>
              <a:gs pos="0">
                <a:srgbClr val="023BA0"/>
              </a:gs>
              <a:gs pos="100000">
                <a:srgbClr val="007289"/>
              </a:gs>
            </a:gsLst>
            <a:lin ang="27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ctr"/>
            <a:r>
              <a:rPr kumimoji="1" lang="en-US" altLang="zh-CN" sz="1100" b="1" dirty="0">
                <a:solidFill>
                  <a:schemeClr val="bg1"/>
                </a:solidFill>
                <a:latin typeface="Century Gothic" panose="020B0502020202020204" pitchFamily="34" charset="0"/>
                <a:ea typeface="微软雅黑" panose="020B0503020204020204" charset="-122"/>
                <a:cs typeface="微软雅黑" panose="020B0503020204020204" charset="-122"/>
              </a:rPr>
              <a:t>Identify</a:t>
            </a:r>
            <a:endParaRPr kumimoji="1" lang="zh-CN" altLang="en-US" sz="1100" b="1" dirty="0">
              <a:solidFill>
                <a:schemeClr val="bg1"/>
              </a:solidFill>
              <a:latin typeface="Century Gothic" panose="020B0502020202020204" pitchFamily="34" charset="0"/>
              <a:ea typeface="微软雅黑" panose="020B0503020204020204" charset="-122"/>
              <a:cs typeface="微软雅黑" panose="020B0503020204020204" charset="-122"/>
            </a:endParaRPr>
          </a:p>
        </p:txBody>
      </p:sp>
      <p:sp>
        <p:nvSpPr>
          <p:cNvPr id="72" name="矩形 71">
            <a:extLst>
              <a:ext uri="{FF2B5EF4-FFF2-40B4-BE49-F238E27FC236}">
                <a16:creationId xmlns:a16="http://schemas.microsoft.com/office/drawing/2014/main" id="{54D2740D-D206-479F-AAEE-8FDC01D0A26D}"/>
              </a:ext>
            </a:extLst>
          </p:cNvPr>
          <p:cNvSpPr/>
          <p:nvPr/>
        </p:nvSpPr>
        <p:spPr>
          <a:xfrm>
            <a:off x="3209901" y="3677658"/>
            <a:ext cx="772690" cy="320444"/>
          </a:xfrm>
          <a:prstGeom prst="rect">
            <a:avLst/>
          </a:prstGeom>
          <a:gradFill>
            <a:gsLst>
              <a:gs pos="29000">
                <a:srgbClr val="34B1A1"/>
              </a:gs>
              <a:gs pos="100000">
                <a:srgbClr val="33B7A0"/>
              </a:gs>
            </a:gsLst>
            <a:lin ang="2700000" scaled="1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58603" rIns="0" bIns="58603" rtlCol="0" anchor="ctr"/>
          <a:lstStyle/>
          <a:p>
            <a:pPr algn="ctr"/>
            <a:r>
              <a:rPr kumimoji="1" lang="en-US" altLang="zh-CN" sz="1100" b="1" dirty="0">
                <a:solidFill>
                  <a:schemeClr val="bg1"/>
                </a:solidFill>
                <a:latin typeface="Century Gothic" panose="020B0502020202020204" pitchFamily="34" charset="0"/>
                <a:ea typeface="微软雅黑" panose="020B0503020204020204" charset="-122"/>
                <a:cs typeface="微软雅黑" panose="020B0503020204020204" charset="-122"/>
              </a:rPr>
              <a:t>Optimize</a:t>
            </a:r>
            <a:endParaRPr kumimoji="1" lang="zh-CN" altLang="en-US" sz="1100" b="1" dirty="0">
              <a:solidFill>
                <a:schemeClr val="bg1"/>
              </a:solidFill>
              <a:latin typeface="Century Gothic" panose="020B0502020202020204" pitchFamily="34" charset="0"/>
              <a:ea typeface="微软雅黑" panose="020B0503020204020204" charset="-122"/>
              <a:cs typeface="微软雅黑" panose="020B0503020204020204" charset="-122"/>
            </a:endParaRPr>
          </a:p>
        </p:txBody>
      </p:sp>
      <p:sp>
        <p:nvSpPr>
          <p:cNvPr id="78" name="文本框 77">
            <a:extLst>
              <a:ext uri="{FF2B5EF4-FFF2-40B4-BE49-F238E27FC236}">
                <a16:creationId xmlns:a16="http://schemas.microsoft.com/office/drawing/2014/main" id="{C9AB7A36-C65F-49E2-8815-20A638F0AF18}"/>
              </a:ext>
            </a:extLst>
          </p:cNvPr>
          <p:cNvSpPr txBox="1"/>
          <p:nvPr/>
        </p:nvSpPr>
        <p:spPr>
          <a:xfrm>
            <a:off x="1913082" y="1631000"/>
            <a:ext cx="813253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b="1" dirty="0">
                <a:solidFill>
                  <a:schemeClr val="bg1"/>
                </a:solidFill>
                <a:latin typeface="Century Gothic" panose="020B0502020202020204" pitchFamily="34" charset="0"/>
              </a:rPr>
              <a:t>Intelligent Identify + Intelligent  Path Selection + Intelligent Optimization</a:t>
            </a:r>
            <a:endParaRPr lang="zh-CN" altLang="en-US" b="1" dirty="0">
              <a:solidFill>
                <a:schemeClr val="bg1"/>
              </a:solidFill>
              <a:latin typeface="Century Gothic" panose="020B0502020202020204" pitchFamily="34" charset="0"/>
            </a:endParaRPr>
          </a:p>
        </p:txBody>
      </p:sp>
      <p:sp>
        <p:nvSpPr>
          <p:cNvPr id="61" name="矩形 60">
            <a:extLst>
              <a:ext uri="{FF2B5EF4-FFF2-40B4-BE49-F238E27FC236}">
                <a16:creationId xmlns:a16="http://schemas.microsoft.com/office/drawing/2014/main" id="{64086859-D21D-F041-8D76-96FC6DDFDB78}"/>
              </a:ext>
            </a:extLst>
          </p:cNvPr>
          <p:cNvSpPr/>
          <p:nvPr/>
        </p:nvSpPr>
        <p:spPr>
          <a:xfrm>
            <a:off x="8303605" y="3634941"/>
            <a:ext cx="695569" cy="312266"/>
          </a:xfrm>
          <a:prstGeom prst="rect">
            <a:avLst/>
          </a:prstGeom>
          <a:gradFill flip="none" rotWithShape="1">
            <a:gsLst>
              <a:gs pos="0">
                <a:srgbClr val="023BA0"/>
              </a:gs>
              <a:gs pos="100000">
                <a:srgbClr val="007289"/>
              </a:gs>
            </a:gsLst>
            <a:lin ang="27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ctr"/>
            <a:r>
              <a:rPr kumimoji="1" lang="en-US" altLang="zh-CN" sz="1100" b="1" dirty="0">
                <a:solidFill>
                  <a:schemeClr val="bg1"/>
                </a:solidFill>
                <a:latin typeface="Century Gothic" panose="020B0502020202020204" pitchFamily="34" charset="0"/>
                <a:ea typeface="微软雅黑" panose="020B0503020204020204" charset="-122"/>
                <a:cs typeface="微软雅黑" panose="020B0503020204020204" charset="-122"/>
              </a:rPr>
              <a:t>Identify</a:t>
            </a:r>
            <a:endParaRPr kumimoji="1" lang="zh-CN" altLang="en-US" sz="1100" b="1" dirty="0">
              <a:solidFill>
                <a:schemeClr val="bg1"/>
              </a:solidFill>
              <a:latin typeface="Century Gothic" panose="020B0502020202020204" pitchFamily="34" charset="0"/>
              <a:ea typeface="微软雅黑" panose="020B0503020204020204" charset="-122"/>
              <a:cs typeface="微软雅黑" panose="020B0503020204020204" charset="-122"/>
            </a:endParaRPr>
          </a:p>
        </p:txBody>
      </p:sp>
      <p:sp>
        <p:nvSpPr>
          <p:cNvPr id="62" name="矩形 61">
            <a:extLst>
              <a:ext uri="{FF2B5EF4-FFF2-40B4-BE49-F238E27FC236}">
                <a16:creationId xmlns:a16="http://schemas.microsoft.com/office/drawing/2014/main" id="{7E03B3BF-8E4C-5346-ACBD-1BCA2AB6CA16}"/>
              </a:ext>
            </a:extLst>
          </p:cNvPr>
          <p:cNvSpPr/>
          <p:nvPr/>
        </p:nvSpPr>
        <p:spPr>
          <a:xfrm>
            <a:off x="9043845" y="3633792"/>
            <a:ext cx="772690" cy="320444"/>
          </a:xfrm>
          <a:prstGeom prst="rect">
            <a:avLst/>
          </a:prstGeom>
          <a:gradFill>
            <a:gsLst>
              <a:gs pos="29000">
                <a:srgbClr val="32BD9F"/>
              </a:gs>
              <a:gs pos="100000">
                <a:srgbClr val="32BD9F"/>
              </a:gs>
            </a:gsLst>
            <a:lin ang="2700000" scaled="1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58603" rIns="0" bIns="58603" rtlCol="0" anchor="ctr"/>
          <a:lstStyle/>
          <a:p>
            <a:pPr algn="ctr"/>
            <a:r>
              <a:rPr kumimoji="1" lang="en-US" altLang="zh-CN" sz="1100" b="1" dirty="0">
                <a:solidFill>
                  <a:schemeClr val="bg1"/>
                </a:solidFill>
                <a:latin typeface="Century Gothic" panose="020B0502020202020204" pitchFamily="34" charset="0"/>
                <a:ea typeface="微软雅黑" panose="020B0503020204020204" charset="-122"/>
                <a:cs typeface="微软雅黑" panose="020B0503020204020204" charset="-122"/>
              </a:rPr>
              <a:t>Optimize</a:t>
            </a:r>
            <a:endParaRPr kumimoji="1" lang="zh-CN" altLang="en-US" sz="1100" b="1" dirty="0">
              <a:solidFill>
                <a:schemeClr val="bg1"/>
              </a:solidFill>
              <a:latin typeface="Century Gothic" panose="020B0502020202020204" pitchFamily="34" charset="0"/>
              <a:ea typeface="微软雅黑" panose="020B0503020204020204" charset="-122"/>
              <a:cs typeface="微软雅黑" panose="020B0503020204020204" charset="-122"/>
            </a:endParaRPr>
          </a:p>
        </p:txBody>
      </p:sp>
      <p:pic>
        <p:nvPicPr>
          <p:cNvPr id="37" name="图片 36">
            <a:extLst>
              <a:ext uri="{FF2B5EF4-FFF2-40B4-BE49-F238E27FC236}">
                <a16:creationId xmlns:a16="http://schemas.microsoft.com/office/drawing/2014/main" id="{20D76484-847D-4540-A6EF-1759A16CB15E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696449" y="2895063"/>
            <a:ext cx="569148" cy="439456"/>
          </a:xfrm>
          <a:prstGeom prst="rect">
            <a:avLst/>
          </a:prstGeom>
        </p:spPr>
      </p:pic>
      <p:pic>
        <p:nvPicPr>
          <p:cNvPr id="38" name="图片 37">
            <a:extLst>
              <a:ext uri="{FF2B5EF4-FFF2-40B4-BE49-F238E27FC236}">
                <a16:creationId xmlns:a16="http://schemas.microsoft.com/office/drawing/2014/main" id="{C56D5C76-70C0-4E2D-BBC1-16D7BAFD84FE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696449" y="3615972"/>
            <a:ext cx="569148" cy="43945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9317352"/>
      </p:ext>
    </p:extLst>
  </p:cSld>
  <p:clrMapOvr>
    <a:masterClrMapping/>
  </p:clrMapOvr>
  <p:transition>
    <p:fade/>
  </p:transition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5" name="图片 54">
            <a:extLst>
              <a:ext uri="{FF2B5EF4-FFF2-40B4-BE49-F238E27FC236}">
                <a16:creationId xmlns:a16="http://schemas.microsoft.com/office/drawing/2014/main" id="{C6D7C3E4-69A3-3945-9E35-C2A6C2726E04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8900000">
            <a:off x="9821168" y="3888803"/>
            <a:ext cx="1260186" cy="1260186"/>
          </a:xfrm>
          <a:prstGeom prst="rect">
            <a:avLst/>
          </a:prstGeom>
        </p:spPr>
      </p:pic>
      <p:pic>
        <p:nvPicPr>
          <p:cNvPr id="8" name="图片 7">
            <a:extLst>
              <a:ext uri="{FF2B5EF4-FFF2-40B4-BE49-F238E27FC236}">
                <a16:creationId xmlns:a16="http://schemas.microsoft.com/office/drawing/2014/main" id="{C4025823-220B-5F46-B359-94D6215F17C4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8900000">
            <a:off x="9821168" y="1643144"/>
            <a:ext cx="1260186" cy="1260186"/>
          </a:xfrm>
          <a:prstGeom prst="rect">
            <a:avLst/>
          </a:prstGeom>
        </p:spPr>
      </p:pic>
      <p:sp>
        <p:nvSpPr>
          <p:cNvPr id="73" name="矩形 72">
            <a:extLst>
              <a:ext uri="{FF2B5EF4-FFF2-40B4-BE49-F238E27FC236}">
                <a16:creationId xmlns:a16="http://schemas.microsoft.com/office/drawing/2014/main" id="{196C3300-0A45-4AC1-A97B-ED3940F223AB}"/>
              </a:ext>
            </a:extLst>
          </p:cNvPr>
          <p:cNvSpPr/>
          <p:nvPr/>
        </p:nvSpPr>
        <p:spPr>
          <a:xfrm>
            <a:off x="1060429" y="2941359"/>
            <a:ext cx="4146550" cy="2574394"/>
          </a:xfrm>
          <a:prstGeom prst="rect">
            <a:avLst/>
          </a:prstGeom>
          <a:solidFill>
            <a:srgbClr val="00B0F0">
              <a:alpha val="13000"/>
            </a:srgbClr>
          </a:solidFill>
          <a:ln>
            <a:solidFill>
              <a:srgbClr val="00B0F0"/>
            </a:soli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solidFill>
                <a:schemeClr val="bg1"/>
              </a:solidFill>
              <a:latin typeface="Century Gothic" panose="020B0502020202020204" pitchFamily="34" charset="0"/>
            </a:endParaRPr>
          </a:p>
        </p:txBody>
      </p:sp>
      <p:sp>
        <p:nvSpPr>
          <p:cNvPr id="24" name="圆角矩形 23">
            <a:extLst>
              <a:ext uri="{FF2B5EF4-FFF2-40B4-BE49-F238E27FC236}">
                <a16:creationId xmlns:a16="http://schemas.microsoft.com/office/drawing/2014/main" id="{C54A1B63-2627-1647-84BA-9AF32171DF59}"/>
              </a:ext>
            </a:extLst>
          </p:cNvPr>
          <p:cNvSpPr/>
          <p:nvPr/>
        </p:nvSpPr>
        <p:spPr>
          <a:xfrm>
            <a:off x="1230235" y="4723579"/>
            <a:ext cx="1224053" cy="581835"/>
          </a:xfrm>
          <a:prstGeom prst="roundRect">
            <a:avLst/>
          </a:prstGeom>
          <a:solidFill>
            <a:schemeClr val="bg1"/>
          </a:solidFill>
          <a:ln>
            <a:solidFill>
              <a:srgbClr val="00B0F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latin typeface="Century Gothic" panose="020B0502020202020204" pitchFamily="34" charset="0"/>
            </a:endParaRPr>
          </a:p>
        </p:txBody>
      </p:sp>
      <p:sp>
        <p:nvSpPr>
          <p:cNvPr id="72" name="圆角矩形 71">
            <a:extLst>
              <a:ext uri="{FF2B5EF4-FFF2-40B4-BE49-F238E27FC236}">
                <a16:creationId xmlns:a16="http://schemas.microsoft.com/office/drawing/2014/main" id="{7D5AF362-C9D0-A14E-9CEE-AE5EB6695621}"/>
              </a:ext>
            </a:extLst>
          </p:cNvPr>
          <p:cNvSpPr/>
          <p:nvPr/>
        </p:nvSpPr>
        <p:spPr>
          <a:xfrm>
            <a:off x="2512450" y="4730225"/>
            <a:ext cx="1224053" cy="581835"/>
          </a:xfrm>
          <a:prstGeom prst="roundRect">
            <a:avLst/>
          </a:prstGeom>
          <a:solidFill>
            <a:schemeClr val="bg1"/>
          </a:solidFill>
          <a:ln>
            <a:solidFill>
              <a:srgbClr val="00B0F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latin typeface="Century Gothic" panose="020B0502020202020204" pitchFamily="34" charset="0"/>
            </a:endParaRPr>
          </a:p>
        </p:txBody>
      </p:sp>
      <p:sp>
        <p:nvSpPr>
          <p:cNvPr id="84" name="圆角矩形 83">
            <a:extLst>
              <a:ext uri="{FF2B5EF4-FFF2-40B4-BE49-F238E27FC236}">
                <a16:creationId xmlns:a16="http://schemas.microsoft.com/office/drawing/2014/main" id="{A2AF2139-222A-C843-94EE-0C88CAE4DB2B}"/>
              </a:ext>
            </a:extLst>
          </p:cNvPr>
          <p:cNvSpPr/>
          <p:nvPr/>
        </p:nvSpPr>
        <p:spPr>
          <a:xfrm>
            <a:off x="3796903" y="4723579"/>
            <a:ext cx="1224053" cy="581835"/>
          </a:xfrm>
          <a:prstGeom prst="roundRect">
            <a:avLst/>
          </a:prstGeom>
          <a:solidFill>
            <a:schemeClr val="bg1"/>
          </a:solidFill>
          <a:ln>
            <a:solidFill>
              <a:srgbClr val="00B0F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latin typeface="Century Gothic" panose="020B0502020202020204" pitchFamily="34" charset="0"/>
            </a:endParaRPr>
          </a:p>
        </p:txBody>
      </p:sp>
      <p:sp>
        <p:nvSpPr>
          <p:cNvPr id="74" name="矩形 73">
            <a:extLst>
              <a:ext uri="{FF2B5EF4-FFF2-40B4-BE49-F238E27FC236}">
                <a16:creationId xmlns:a16="http://schemas.microsoft.com/office/drawing/2014/main" id="{B234C2FC-3D81-47F4-AD27-CED65B737B07}"/>
              </a:ext>
            </a:extLst>
          </p:cNvPr>
          <p:cNvSpPr/>
          <p:nvPr/>
        </p:nvSpPr>
        <p:spPr>
          <a:xfrm>
            <a:off x="1474357" y="3155362"/>
            <a:ext cx="3318695" cy="30670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altLang="zh-CN" sz="1400" b="1" dirty="0">
                <a:solidFill>
                  <a:schemeClr val="bg1"/>
                </a:solidFill>
                <a:latin typeface="Century Gothic" panose="020B0502020202020204" pitchFamily="34" charset="0"/>
                <a:ea typeface="微软雅黑" panose="020B0503020204020204" charset="-122"/>
              </a:rPr>
              <a:t>File sharing, SaaS, Internet apps</a:t>
            </a:r>
            <a:endParaRPr lang="zh-CN" altLang="en-US" sz="1400" b="1" dirty="0">
              <a:solidFill>
                <a:schemeClr val="bg1"/>
              </a:solidFill>
              <a:latin typeface="Century Gothic" panose="020B0502020202020204" pitchFamily="34" charset="0"/>
              <a:ea typeface="微软雅黑" panose="020B0503020204020204" charset="-122"/>
            </a:endParaRPr>
          </a:p>
        </p:txBody>
      </p:sp>
      <p:pic>
        <p:nvPicPr>
          <p:cNvPr id="76" name="图片 75">
            <a:extLst>
              <a:ext uri="{FF2B5EF4-FFF2-40B4-BE49-F238E27FC236}">
                <a16:creationId xmlns:a16="http://schemas.microsoft.com/office/drawing/2014/main" id="{1479A875-0134-4650-BFA4-3CE53B16D3BC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21481" y="4953929"/>
            <a:ext cx="903924" cy="168346"/>
          </a:xfrm>
          <a:prstGeom prst="rect">
            <a:avLst/>
          </a:prstGeom>
        </p:spPr>
      </p:pic>
      <p:pic>
        <p:nvPicPr>
          <p:cNvPr id="77" name="图片 76">
            <a:extLst>
              <a:ext uri="{FF2B5EF4-FFF2-40B4-BE49-F238E27FC236}">
                <a16:creationId xmlns:a16="http://schemas.microsoft.com/office/drawing/2014/main" id="{CC327DE0-8337-403A-AD20-71AA90769C98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20411" y="4809112"/>
            <a:ext cx="665459" cy="450810"/>
          </a:xfrm>
          <a:prstGeom prst="rect">
            <a:avLst/>
          </a:prstGeom>
        </p:spPr>
      </p:pic>
      <p:pic>
        <p:nvPicPr>
          <p:cNvPr id="78" name="图片 77">
            <a:extLst>
              <a:ext uri="{FF2B5EF4-FFF2-40B4-BE49-F238E27FC236}">
                <a16:creationId xmlns:a16="http://schemas.microsoft.com/office/drawing/2014/main" id="{E9A17199-CC16-45FA-8E15-70EF63ECFC0C}"/>
              </a:ext>
            </a:extLst>
          </p:cNvPr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88468" y="4824854"/>
            <a:ext cx="896050" cy="426509"/>
          </a:xfrm>
          <a:prstGeom prst="rect">
            <a:avLst/>
          </a:prstGeom>
        </p:spPr>
      </p:pic>
      <p:pic>
        <p:nvPicPr>
          <p:cNvPr id="79" name="图片 78">
            <a:extLst>
              <a:ext uri="{FF2B5EF4-FFF2-40B4-BE49-F238E27FC236}">
                <a16:creationId xmlns:a16="http://schemas.microsoft.com/office/drawing/2014/main" id="{5E47AE86-C919-4F14-A3CA-1B013886234D}"/>
              </a:ext>
            </a:extLst>
          </p:cNvPr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38689" y="3449389"/>
            <a:ext cx="1345137" cy="1343592"/>
          </a:xfrm>
          <a:prstGeom prst="rect">
            <a:avLst/>
          </a:prstGeom>
        </p:spPr>
      </p:pic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altLang="zh-CN">
                <a:ea typeface="微软雅黑" panose="020B0503020204020204" pitchFamily="34" charset="-122"/>
              </a:rPr>
              <a:t>Sangfor Technologies</a:t>
            </a:r>
            <a:endParaRPr lang="en-US" altLang="zh-CN" dirty="0">
              <a:ea typeface="微软雅黑" panose="020B0503020204020204" pitchFamily="34" charset="-122"/>
            </a:endParaRPr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r>
              <a:rPr lang="en-US" altLang="zh-CN" dirty="0"/>
              <a:t>Page  </a:t>
            </a:r>
            <a:fld id="{6F6B6950-8D1A-4668-8374-25B44628E0DF}" type="slidenum">
              <a:rPr lang="zh-CN" altLang="en-US" smtClean="0"/>
              <a:pPr/>
              <a:t>13</a:t>
            </a:fld>
            <a:endParaRPr lang="zh-CN" altLang="en-US" dirty="0"/>
          </a:p>
        </p:txBody>
      </p:sp>
      <p:pic>
        <p:nvPicPr>
          <p:cNvPr id="11" name="图片 10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004040" y="242315"/>
            <a:ext cx="1813144" cy="595886"/>
          </a:xfrm>
          <a:prstGeom prst="rect">
            <a:avLst/>
          </a:prstGeom>
        </p:spPr>
      </p:pic>
      <p:grpSp>
        <p:nvGrpSpPr>
          <p:cNvPr id="19" name="组合 18"/>
          <p:cNvGrpSpPr/>
          <p:nvPr/>
        </p:nvGrpSpPr>
        <p:grpSpPr>
          <a:xfrm>
            <a:off x="1" y="200326"/>
            <a:ext cx="6717869" cy="523220"/>
            <a:chOff x="1" y="200326"/>
            <a:chExt cx="6717869" cy="523220"/>
          </a:xfrm>
        </p:grpSpPr>
        <p:sp>
          <p:nvSpPr>
            <p:cNvPr id="20" name="矩形 19"/>
            <p:cNvSpPr/>
            <p:nvPr/>
          </p:nvSpPr>
          <p:spPr>
            <a:xfrm>
              <a:off x="1" y="311234"/>
              <a:ext cx="396240" cy="326939"/>
            </a:xfrm>
            <a:prstGeom prst="rect">
              <a:avLst/>
            </a:prstGeom>
            <a:solidFill>
              <a:srgbClr val="34569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bg1"/>
                </a:solidFill>
              </a:endParaRPr>
            </a:p>
          </p:txBody>
        </p:sp>
        <p:sp>
          <p:nvSpPr>
            <p:cNvPr id="21" name="矩形 20"/>
            <p:cNvSpPr/>
            <p:nvPr/>
          </p:nvSpPr>
          <p:spPr>
            <a:xfrm>
              <a:off x="579651" y="200326"/>
              <a:ext cx="6138219" cy="523220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en-US" altLang="zh-CN" sz="2800" b="1" dirty="0">
                  <a:solidFill>
                    <a:schemeClr val="bg1"/>
                  </a:solidFill>
                  <a:latin typeface="Century Gothic" panose="020B0502020202020204" pitchFamily="34" charset="0"/>
                  <a:ea typeface="微软雅黑" charset="-122"/>
                </a:rPr>
                <a:t>Highlight 2: Intelligent &amp; Optimized</a:t>
              </a:r>
            </a:p>
          </p:txBody>
        </p:sp>
        <p:sp>
          <p:nvSpPr>
            <p:cNvPr id="22" name="矩形 21"/>
            <p:cNvSpPr/>
            <p:nvPr/>
          </p:nvSpPr>
          <p:spPr>
            <a:xfrm>
              <a:off x="393853" y="311234"/>
              <a:ext cx="65722" cy="326939"/>
            </a:xfrm>
            <a:prstGeom prst="rect">
              <a:avLst/>
            </a:prstGeom>
            <a:solidFill>
              <a:srgbClr val="00B0F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bg1"/>
                </a:solidFill>
              </a:endParaRPr>
            </a:p>
          </p:txBody>
        </p:sp>
      </p:grpSp>
      <p:grpSp>
        <p:nvGrpSpPr>
          <p:cNvPr id="64" name="组合 63">
            <a:extLst>
              <a:ext uri="{FF2B5EF4-FFF2-40B4-BE49-F238E27FC236}">
                <a16:creationId xmlns:a16="http://schemas.microsoft.com/office/drawing/2014/main" id="{3F102BFF-0246-4449-A5CF-AFB2258C53C9}"/>
              </a:ext>
            </a:extLst>
          </p:cNvPr>
          <p:cNvGrpSpPr/>
          <p:nvPr/>
        </p:nvGrpSpPr>
        <p:grpSpPr>
          <a:xfrm>
            <a:off x="1053630" y="1533188"/>
            <a:ext cx="4153693" cy="1303556"/>
            <a:chOff x="261806" y="1699417"/>
            <a:chExt cx="4153693" cy="1303556"/>
          </a:xfrm>
        </p:grpSpPr>
        <p:sp>
          <p:nvSpPr>
            <p:cNvPr id="65" name="矩形 64">
              <a:extLst>
                <a:ext uri="{FF2B5EF4-FFF2-40B4-BE49-F238E27FC236}">
                  <a16:creationId xmlns:a16="http://schemas.microsoft.com/office/drawing/2014/main" id="{56840B39-F18C-4D42-9E7A-2B2CAAFFFFBF}"/>
                </a:ext>
              </a:extLst>
            </p:cNvPr>
            <p:cNvSpPr/>
            <p:nvPr/>
          </p:nvSpPr>
          <p:spPr>
            <a:xfrm>
              <a:off x="261806" y="1699417"/>
              <a:ext cx="4153693" cy="1303556"/>
            </a:xfrm>
            <a:prstGeom prst="rect">
              <a:avLst/>
            </a:prstGeom>
            <a:solidFill>
              <a:srgbClr val="00B0F0">
                <a:alpha val="6000"/>
              </a:srgbClr>
            </a:solidFill>
            <a:ln>
              <a:solidFill>
                <a:srgbClr val="00B0F0"/>
              </a:solidFill>
              <a:prstDash val="dash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bg1"/>
                </a:solidFill>
                <a:latin typeface="Century Gothic" panose="020B0502020202020204" pitchFamily="34" charset="0"/>
              </a:endParaRPr>
            </a:p>
          </p:txBody>
        </p:sp>
        <p:sp>
          <p:nvSpPr>
            <p:cNvPr id="66" name="矩形 65">
              <a:extLst>
                <a:ext uri="{FF2B5EF4-FFF2-40B4-BE49-F238E27FC236}">
                  <a16:creationId xmlns:a16="http://schemas.microsoft.com/office/drawing/2014/main" id="{F4B60DB1-A3C3-439A-BFD7-91F13BD13D1E}"/>
                </a:ext>
              </a:extLst>
            </p:cNvPr>
            <p:cNvSpPr/>
            <p:nvPr/>
          </p:nvSpPr>
          <p:spPr>
            <a:xfrm>
              <a:off x="889409" y="1772866"/>
              <a:ext cx="2898486" cy="307777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/>
              <a:r>
                <a:rPr lang="en-US" altLang="zh-CN" sz="1400" b="1" dirty="0">
                  <a:solidFill>
                    <a:schemeClr val="bg1"/>
                  </a:solidFill>
                  <a:latin typeface="Century Gothic" panose="020B0502020202020204" pitchFamily="34" charset="0"/>
                  <a:ea typeface="微软雅黑" panose="020B0503020204020204" charset="-122"/>
                </a:rPr>
                <a:t>Critical</a:t>
              </a:r>
              <a:r>
                <a:rPr lang="zh-CN" altLang="en-US" sz="1400" b="1" dirty="0">
                  <a:solidFill>
                    <a:schemeClr val="bg1"/>
                  </a:solidFill>
                  <a:latin typeface="Century Gothic" panose="020B0502020202020204" pitchFamily="34" charset="0"/>
                  <a:ea typeface="微软雅黑" panose="020B0503020204020204" charset="-122"/>
                </a:rPr>
                <a:t> </a:t>
              </a:r>
              <a:r>
                <a:rPr lang="en-US" altLang="zh-CN" sz="1400" b="1" dirty="0">
                  <a:solidFill>
                    <a:schemeClr val="bg1"/>
                  </a:solidFill>
                  <a:latin typeface="Century Gothic" panose="020B0502020202020204" pitchFamily="34" charset="0"/>
                  <a:ea typeface="微软雅黑" panose="020B0503020204020204" charset="-122"/>
                </a:rPr>
                <a:t>Apps</a:t>
              </a:r>
              <a:endParaRPr lang="zh-CN" altLang="en-US" sz="1400" b="1" dirty="0">
                <a:solidFill>
                  <a:schemeClr val="bg1"/>
                </a:solidFill>
                <a:latin typeface="Century Gothic" panose="020B0502020202020204" pitchFamily="34" charset="0"/>
                <a:ea typeface="微软雅黑" panose="020B0503020204020204" charset="-122"/>
              </a:endParaRPr>
            </a:p>
          </p:txBody>
        </p:sp>
        <p:pic>
          <p:nvPicPr>
            <p:cNvPr id="67" name="图片 66">
              <a:extLst>
                <a:ext uri="{FF2B5EF4-FFF2-40B4-BE49-F238E27FC236}">
                  <a16:creationId xmlns:a16="http://schemas.microsoft.com/office/drawing/2014/main" id="{C5DD4D20-52C8-4F4A-A770-CA186B446844}"/>
                </a:ext>
              </a:extLst>
            </p:cNvPr>
            <p:cNvPicPr>
              <a:picLocks noChangeAspect="1"/>
            </p:cNvPicPr>
            <p:nvPr/>
          </p:nvPicPr>
          <p:blipFill>
            <a:blip r:embed="rId9"/>
            <a:stretch>
              <a:fillRect/>
            </a:stretch>
          </p:blipFill>
          <p:spPr>
            <a:xfrm>
              <a:off x="3196644" y="2326205"/>
              <a:ext cx="1039253" cy="476693"/>
            </a:xfrm>
            <a:prstGeom prst="rect">
              <a:avLst/>
            </a:prstGeom>
          </p:spPr>
        </p:pic>
        <p:pic>
          <p:nvPicPr>
            <p:cNvPr id="69" name="图片 68">
              <a:extLst>
                <a:ext uri="{FF2B5EF4-FFF2-40B4-BE49-F238E27FC236}">
                  <a16:creationId xmlns:a16="http://schemas.microsoft.com/office/drawing/2014/main" id="{56C977CD-F16D-4AC5-ACAF-9ACC7A0D49FC}"/>
                </a:ext>
              </a:extLst>
            </p:cNvPr>
            <p:cNvPicPr>
              <a:picLocks noChangeAspect="1"/>
            </p:cNvPicPr>
            <p:nvPr/>
          </p:nvPicPr>
          <p:blipFill>
            <a:blip r:embed="rId10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25384" y="2295014"/>
              <a:ext cx="765860" cy="571044"/>
            </a:xfrm>
            <a:prstGeom prst="rect">
              <a:avLst/>
            </a:prstGeom>
          </p:spPr>
        </p:pic>
      </p:grpSp>
      <p:grpSp>
        <p:nvGrpSpPr>
          <p:cNvPr id="80" name="组合 79">
            <a:extLst>
              <a:ext uri="{FF2B5EF4-FFF2-40B4-BE49-F238E27FC236}">
                <a16:creationId xmlns:a16="http://schemas.microsoft.com/office/drawing/2014/main" id="{E9495305-6DB0-4F1D-B328-133E63618EC3}"/>
              </a:ext>
            </a:extLst>
          </p:cNvPr>
          <p:cNvGrpSpPr/>
          <p:nvPr/>
        </p:nvGrpSpPr>
        <p:grpSpPr>
          <a:xfrm>
            <a:off x="6093036" y="1563774"/>
            <a:ext cx="2901709" cy="4546129"/>
            <a:chOff x="5301212" y="2043070"/>
            <a:chExt cx="2901709" cy="4546129"/>
          </a:xfrm>
        </p:grpSpPr>
        <p:sp>
          <p:nvSpPr>
            <p:cNvPr id="81" name="矩形 80">
              <a:extLst>
                <a:ext uri="{FF2B5EF4-FFF2-40B4-BE49-F238E27FC236}">
                  <a16:creationId xmlns:a16="http://schemas.microsoft.com/office/drawing/2014/main" id="{F2F9A466-B8FD-4DDB-B1F6-10F04C79B66E}"/>
                </a:ext>
              </a:extLst>
            </p:cNvPr>
            <p:cNvSpPr/>
            <p:nvPr/>
          </p:nvSpPr>
          <p:spPr>
            <a:xfrm>
              <a:off x="5716158" y="3356723"/>
              <a:ext cx="2071819" cy="1310466"/>
            </a:xfrm>
            <a:prstGeom prst="rect">
              <a:avLst/>
            </a:prstGeom>
            <a:solidFill>
              <a:srgbClr val="00B0F0">
                <a:alpha val="6000"/>
              </a:srgbClr>
            </a:solidFill>
            <a:ln>
              <a:solidFill>
                <a:srgbClr val="00B0F0"/>
              </a:solidFill>
              <a:prstDash val="dash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bg1"/>
                </a:solidFill>
                <a:latin typeface="Century Gothic" panose="020B0502020202020204" pitchFamily="34" charset="0"/>
              </a:endParaRPr>
            </a:p>
          </p:txBody>
        </p:sp>
        <p:sp>
          <p:nvSpPr>
            <p:cNvPr id="82" name="矩形 81">
              <a:extLst>
                <a:ext uri="{FF2B5EF4-FFF2-40B4-BE49-F238E27FC236}">
                  <a16:creationId xmlns:a16="http://schemas.microsoft.com/office/drawing/2014/main" id="{4914158E-AE61-4936-AAAB-87C50E84FFE4}"/>
                </a:ext>
              </a:extLst>
            </p:cNvPr>
            <p:cNvSpPr/>
            <p:nvPr/>
          </p:nvSpPr>
          <p:spPr>
            <a:xfrm>
              <a:off x="5707536" y="4667189"/>
              <a:ext cx="2071819" cy="1310466"/>
            </a:xfrm>
            <a:prstGeom prst="rect">
              <a:avLst/>
            </a:prstGeom>
            <a:solidFill>
              <a:srgbClr val="00B0F0">
                <a:alpha val="6000"/>
              </a:srgbClr>
            </a:solidFill>
            <a:ln>
              <a:solidFill>
                <a:srgbClr val="00B0F0"/>
              </a:solidFill>
              <a:prstDash val="dash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bg1"/>
                </a:solidFill>
                <a:latin typeface="Century Gothic" panose="020B0502020202020204" pitchFamily="34" charset="0"/>
              </a:endParaRPr>
            </a:p>
          </p:txBody>
        </p:sp>
        <p:sp>
          <p:nvSpPr>
            <p:cNvPr id="83" name="矩形 82">
              <a:extLst>
                <a:ext uri="{FF2B5EF4-FFF2-40B4-BE49-F238E27FC236}">
                  <a16:creationId xmlns:a16="http://schemas.microsoft.com/office/drawing/2014/main" id="{0F0762E8-D527-4E18-97BC-506677383B51}"/>
                </a:ext>
              </a:extLst>
            </p:cNvPr>
            <p:cNvSpPr/>
            <p:nvPr/>
          </p:nvSpPr>
          <p:spPr>
            <a:xfrm>
              <a:off x="5707537" y="2043070"/>
              <a:ext cx="2071819" cy="1310466"/>
            </a:xfrm>
            <a:prstGeom prst="rect">
              <a:avLst/>
            </a:prstGeom>
            <a:solidFill>
              <a:srgbClr val="00B0F0">
                <a:alpha val="6000"/>
              </a:srgbClr>
            </a:solidFill>
            <a:ln>
              <a:solidFill>
                <a:srgbClr val="00B0F0"/>
              </a:solidFill>
              <a:prstDash val="dash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bg1"/>
                </a:solidFill>
                <a:latin typeface="Century Gothic" panose="020B0502020202020204" pitchFamily="34" charset="0"/>
              </a:endParaRPr>
            </a:p>
          </p:txBody>
        </p:sp>
        <p:sp>
          <p:nvSpPr>
            <p:cNvPr id="85" name="矩形 84">
              <a:extLst>
                <a:ext uri="{FF2B5EF4-FFF2-40B4-BE49-F238E27FC236}">
                  <a16:creationId xmlns:a16="http://schemas.microsoft.com/office/drawing/2014/main" id="{8E0AE395-260F-465A-81BD-C1FE47E18A4D}"/>
                </a:ext>
              </a:extLst>
            </p:cNvPr>
            <p:cNvSpPr/>
            <p:nvPr/>
          </p:nvSpPr>
          <p:spPr>
            <a:xfrm>
              <a:off x="5934000" y="2944419"/>
              <a:ext cx="1744521" cy="307777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/>
              <a:r>
                <a:rPr lang="en-US" altLang="zh-CN" sz="1400" b="1" dirty="0">
                  <a:solidFill>
                    <a:schemeClr val="bg1"/>
                  </a:solidFill>
                  <a:latin typeface="Century Gothic" panose="020B0502020202020204" pitchFamily="34" charset="0"/>
                  <a:ea typeface="微软雅黑" panose="020B0503020204020204" charset="-122"/>
                </a:rPr>
                <a:t>Lowest Latency</a:t>
              </a:r>
              <a:endParaRPr lang="zh-CN" altLang="en-US" sz="1400" b="1" dirty="0">
                <a:solidFill>
                  <a:schemeClr val="bg1"/>
                </a:solidFill>
                <a:latin typeface="Century Gothic" panose="020B0502020202020204" pitchFamily="34" charset="0"/>
                <a:ea typeface="微软雅黑" panose="020B0503020204020204" charset="-122"/>
              </a:endParaRPr>
            </a:p>
          </p:txBody>
        </p:sp>
        <p:sp>
          <p:nvSpPr>
            <p:cNvPr id="87" name="矩形 86">
              <a:extLst>
                <a:ext uri="{FF2B5EF4-FFF2-40B4-BE49-F238E27FC236}">
                  <a16:creationId xmlns:a16="http://schemas.microsoft.com/office/drawing/2014/main" id="{F42B48CE-B0AA-4840-B021-DC64776BA584}"/>
                </a:ext>
              </a:extLst>
            </p:cNvPr>
            <p:cNvSpPr/>
            <p:nvPr/>
          </p:nvSpPr>
          <p:spPr>
            <a:xfrm>
              <a:off x="5942621" y="4330053"/>
              <a:ext cx="1625591" cy="307777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/>
              <a:r>
                <a:rPr lang="en-US" altLang="zh-CN" sz="1400" b="1" dirty="0">
                  <a:solidFill>
                    <a:schemeClr val="bg1"/>
                  </a:solidFill>
                  <a:latin typeface="Century Gothic" panose="020B0502020202020204" pitchFamily="34" charset="0"/>
                  <a:ea typeface="微软雅黑" panose="020B0503020204020204" charset="-122"/>
                </a:rPr>
                <a:t>Load Balancing</a:t>
              </a:r>
              <a:endParaRPr lang="zh-CN" altLang="en-US" sz="1400" b="1" dirty="0">
                <a:solidFill>
                  <a:schemeClr val="bg1"/>
                </a:solidFill>
                <a:latin typeface="Century Gothic" panose="020B0502020202020204" pitchFamily="34" charset="0"/>
                <a:ea typeface="微软雅黑" panose="020B0503020204020204" charset="-122"/>
              </a:endParaRPr>
            </a:p>
          </p:txBody>
        </p:sp>
        <p:sp>
          <p:nvSpPr>
            <p:cNvPr id="88" name="矩形 87">
              <a:extLst>
                <a:ext uri="{FF2B5EF4-FFF2-40B4-BE49-F238E27FC236}">
                  <a16:creationId xmlns:a16="http://schemas.microsoft.com/office/drawing/2014/main" id="{655E2264-8E51-411F-AA89-E7047B0FA328}"/>
                </a:ext>
              </a:extLst>
            </p:cNvPr>
            <p:cNvSpPr/>
            <p:nvPr/>
          </p:nvSpPr>
          <p:spPr>
            <a:xfrm>
              <a:off x="5730893" y="5585330"/>
              <a:ext cx="2048462" cy="307777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/>
              <a:r>
                <a:rPr lang="en-US" altLang="zh-CN" sz="1400" b="1" dirty="0">
                  <a:solidFill>
                    <a:schemeClr val="bg1"/>
                  </a:solidFill>
                  <a:latin typeface="Century Gothic" panose="020B0502020202020204" pitchFamily="34" charset="0"/>
                  <a:ea typeface="微软雅黑" panose="020B0503020204020204" charset="-122"/>
                </a:rPr>
                <a:t>Lowest packets loss</a:t>
              </a:r>
              <a:endParaRPr lang="zh-CN" altLang="en-US" sz="1400" b="1" dirty="0">
                <a:solidFill>
                  <a:schemeClr val="bg1"/>
                </a:solidFill>
                <a:latin typeface="Century Gothic" panose="020B0502020202020204" pitchFamily="34" charset="0"/>
                <a:ea typeface="微软雅黑" panose="020B0503020204020204" charset="-122"/>
              </a:endParaRPr>
            </a:p>
          </p:txBody>
        </p:sp>
        <p:sp>
          <p:nvSpPr>
            <p:cNvPr id="91" name="矩形 90">
              <a:extLst>
                <a:ext uri="{FF2B5EF4-FFF2-40B4-BE49-F238E27FC236}">
                  <a16:creationId xmlns:a16="http://schemas.microsoft.com/office/drawing/2014/main" id="{647E2A71-DC55-4E77-9A46-5E7CA9D3E84A}"/>
                </a:ext>
              </a:extLst>
            </p:cNvPr>
            <p:cNvSpPr/>
            <p:nvPr/>
          </p:nvSpPr>
          <p:spPr>
            <a:xfrm>
              <a:off x="5301212" y="6065979"/>
              <a:ext cx="2901709" cy="523220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/>
              <a:r>
                <a:rPr lang="en-US" altLang="zh-CN" sz="1400" b="1" dirty="0">
                  <a:solidFill>
                    <a:schemeClr val="bg1"/>
                  </a:solidFill>
                  <a:latin typeface="Century Gothic" panose="020B0502020202020204" pitchFamily="34" charset="0"/>
                  <a:ea typeface="微软雅黑" panose="020B0503020204020204" charset="-122"/>
                </a:rPr>
                <a:t>Path</a:t>
              </a:r>
              <a:r>
                <a:rPr lang="zh-CN" altLang="en-US" sz="1400" b="1" dirty="0">
                  <a:solidFill>
                    <a:schemeClr val="bg1"/>
                  </a:solidFill>
                  <a:latin typeface="Century Gothic" panose="020B0502020202020204" pitchFamily="34" charset="0"/>
                  <a:ea typeface="微软雅黑" panose="020B0503020204020204" charset="-122"/>
                </a:rPr>
                <a:t> </a:t>
              </a:r>
              <a:r>
                <a:rPr lang="en-US" altLang="zh-CN" sz="1400" b="1" dirty="0">
                  <a:solidFill>
                    <a:schemeClr val="bg1"/>
                  </a:solidFill>
                  <a:latin typeface="Century Gothic" panose="020B0502020202020204" pitchFamily="34" charset="0"/>
                  <a:ea typeface="微软雅黑" panose="020B0503020204020204" charset="-122"/>
                </a:rPr>
                <a:t>selection</a:t>
              </a:r>
              <a:r>
                <a:rPr lang="zh-CN" altLang="en-US" sz="1400" b="1" dirty="0">
                  <a:solidFill>
                    <a:schemeClr val="bg1"/>
                  </a:solidFill>
                  <a:latin typeface="Century Gothic" panose="020B0502020202020204" pitchFamily="34" charset="0"/>
                  <a:ea typeface="微软雅黑" panose="020B0503020204020204" charset="-122"/>
                </a:rPr>
                <a:t> </a:t>
              </a:r>
              <a:r>
                <a:rPr lang="en-US" altLang="zh-CN" sz="1400" b="1" dirty="0">
                  <a:solidFill>
                    <a:schemeClr val="bg1"/>
                  </a:solidFill>
                  <a:latin typeface="Century Gothic" panose="020B0502020202020204" pitchFamily="34" charset="0"/>
                  <a:ea typeface="微软雅黑" panose="020B0503020204020204" charset="-122"/>
                </a:rPr>
                <a:t>based</a:t>
              </a:r>
              <a:r>
                <a:rPr lang="zh-CN" altLang="en-US" sz="1400" b="1" dirty="0">
                  <a:solidFill>
                    <a:schemeClr val="bg1"/>
                  </a:solidFill>
                  <a:latin typeface="Century Gothic" panose="020B0502020202020204" pitchFamily="34" charset="0"/>
                  <a:ea typeface="微软雅黑" panose="020B0503020204020204" charset="-122"/>
                </a:rPr>
                <a:t> </a:t>
              </a:r>
              <a:r>
                <a:rPr lang="en-US" altLang="zh-CN" sz="1400" b="1" dirty="0">
                  <a:solidFill>
                    <a:schemeClr val="bg1"/>
                  </a:solidFill>
                  <a:latin typeface="Century Gothic" panose="020B0502020202020204" pitchFamily="34" charset="0"/>
                  <a:ea typeface="微软雅黑" panose="020B0503020204020204" charset="-122"/>
                </a:rPr>
                <a:t>on</a:t>
              </a:r>
              <a:r>
                <a:rPr lang="zh-CN" altLang="en-US" sz="1400" b="1" dirty="0">
                  <a:solidFill>
                    <a:schemeClr val="bg1"/>
                  </a:solidFill>
                  <a:latin typeface="Century Gothic" panose="020B0502020202020204" pitchFamily="34" charset="0"/>
                  <a:ea typeface="微软雅黑" panose="020B0503020204020204" charset="-122"/>
                </a:rPr>
                <a:t> </a:t>
              </a:r>
              <a:r>
                <a:rPr lang="en-US" altLang="zh-CN" sz="1400" b="1" dirty="0">
                  <a:solidFill>
                    <a:schemeClr val="bg1"/>
                  </a:solidFill>
                  <a:latin typeface="Century Gothic" panose="020B0502020202020204" pitchFamily="34" charset="0"/>
                  <a:ea typeface="微软雅黑" panose="020B0503020204020204" charset="-122"/>
                </a:rPr>
                <a:t>Apps SLA and Link </a:t>
              </a:r>
              <a:r>
                <a:rPr lang="en-US" altLang="zh-CN" sz="1400" b="1" dirty="0" err="1">
                  <a:solidFill>
                    <a:schemeClr val="bg1"/>
                  </a:solidFill>
                  <a:latin typeface="Century Gothic" panose="020B0502020202020204" pitchFamily="34" charset="0"/>
                  <a:ea typeface="微软雅黑" panose="020B0503020204020204" charset="-122"/>
                </a:rPr>
                <a:t>QoE</a:t>
              </a:r>
              <a:endParaRPr lang="zh-CN" altLang="en-US" sz="1400" dirty="0">
                <a:solidFill>
                  <a:schemeClr val="bg1"/>
                </a:solidFill>
                <a:latin typeface="Century Gothic" panose="020B0502020202020204" pitchFamily="34" charset="0"/>
                <a:ea typeface="微软雅黑" panose="020B0503020204020204" charset="-122"/>
              </a:endParaRPr>
            </a:p>
          </p:txBody>
        </p:sp>
      </p:grpSp>
      <p:sp>
        <p:nvSpPr>
          <p:cNvPr id="101" name="矩形 100">
            <a:extLst>
              <a:ext uri="{FF2B5EF4-FFF2-40B4-BE49-F238E27FC236}">
                <a16:creationId xmlns:a16="http://schemas.microsoft.com/office/drawing/2014/main" id="{0CEFE468-E6AC-46D3-94C9-BD1B55A3223C}"/>
              </a:ext>
            </a:extLst>
          </p:cNvPr>
          <p:cNvSpPr/>
          <p:nvPr/>
        </p:nvSpPr>
        <p:spPr>
          <a:xfrm>
            <a:off x="2156632" y="5621171"/>
            <a:ext cx="2017379" cy="30777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l"/>
            <a:r>
              <a:rPr lang="en-US" altLang="zh-CN" sz="1400" b="1" dirty="0">
                <a:solidFill>
                  <a:schemeClr val="bg1"/>
                </a:solidFill>
                <a:latin typeface="Century Gothic" panose="020B0502020202020204" pitchFamily="34" charset="0"/>
                <a:ea typeface="微软雅黑" panose="020B0503020204020204" charset="-122"/>
                <a:cs typeface="微软雅黑" panose="020B0503020204020204" charset="-122"/>
                <a:sym typeface="+mn-ea"/>
              </a:rPr>
              <a:t>Application overlay</a:t>
            </a:r>
            <a:endParaRPr lang="zh-CN" altLang="en-US" sz="1400" dirty="0">
              <a:solidFill>
                <a:schemeClr val="bg1"/>
              </a:solidFill>
              <a:latin typeface="Century Gothic" panose="020B0502020202020204" pitchFamily="34" charset="0"/>
              <a:ea typeface="微软雅黑" panose="020B0503020204020204" charset="-122"/>
            </a:endParaRPr>
          </a:p>
        </p:txBody>
      </p:sp>
      <p:pic>
        <p:nvPicPr>
          <p:cNvPr id="46" name="图片 45">
            <a:extLst>
              <a:ext uri="{FF2B5EF4-FFF2-40B4-BE49-F238E27FC236}">
                <a16:creationId xmlns:a16="http://schemas.microsoft.com/office/drawing/2014/main" id="{171CE98E-9BD5-6B40-A890-005C0821D2C4}"/>
              </a:ext>
            </a:extLst>
          </p:cNvPr>
          <p:cNvPicPr>
            <a:picLocks noChangeAspect="1"/>
          </p:cNvPicPr>
          <p:nvPr/>
        </p:nvPicPr>
        <p:blipFill>
          <a:blip r:embed="rId11" cstate="print">
            <a:extLst>
              <a:ext uri="{BEBA8EAE-BF5A-486C-A8C5-ECC9F3942E4B}">
                <a14:imgProps xmlns:a14="http://schemas.microsoft.com/office/drawing/2010/main">
                  <a14:imgLayer r:embed="rId12">
                    <a14:imgEffect>
                      <a14:colorTemperature colorTemp="1500"/>
                    </a14:imgEffect>
                    <a14:imgEffect>
                      <a14:saturation sat="229000"/>
                    </a14:imgEffect>
                    <a14:imgEffect>
                      <a14:brightnessContrast bright="53000" contrast="71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631579" y="1327531"/>
            <a:ext cx="1026210" cy="2110398"/>
          </a:xfrm>
          <a:prstGeom prst="rect">
            <a:avLst/>
          </a:prstGeom>
          <a:noFill/>
        </p:spPr>
      </p:pic>
      <p:pic>
        <p:nvPicPr>
          <p:cNvPr id="47" name="图片 46">
            <a:extLst>
              <a:ext uri="{FF2B5EF4-FFF2-40B4-BE49-F238E27FC236}">
                <a16:creationId xmlns:a16="http://schemas.microsoft.com/office/drawing/2014/main" id="{78736F47-A928-9848-BBB9-E6A207B9CEBC}"/>
              </a:ext>
            </a:extLst>
          </p:cNvPr>
          <p:cNvPicPr>
            <a:picLocks noChangeAspect="1"/>
          </p:cNvPicPr>
          <p:nvPr/>
        </p:nvPicPr>
        <p:blipFill>
          <a:blip r:embed="rId11" cstate="print">
            <a:extLst>
              <a:ext uri="{BEBA8EAE-BF5A-486C-A8C5-ECC9F3942E4B}">
                <a14:imgProps xmlns:a14="http://schemas.microsoft.com/office/drawing/2010/main">
                  <a14:imgLayer r:embed="rId12">
                    <a14:imgEffect>
                      <a14:colorTemperature colorTemp="1500"/>
                    </a14:imgEffect>
                    <a14:imgEffect>
                      <a14:saturation sat="229000"/>
                    </a14:imgEffect>
                    <a14:imgEffect>
                      <a14:brightnessContrast bright="53000" contrast="71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631579" y="3533702"/>
            <a:ext cx="1026210" cy="2110398"/>
          </a:xfrm>
          <a:prstGeom prst="rect">
            <a:avLst/>
          </a:prstGeom>
          <a:noFill/>
        </p:spPr>
      </p:pic>
      <p:sp>
        <p:nvSpPr>
          <p:cNvPr id="96" name="矩形 95">
            <a:extLst>
              <a:ext uri="{FF2B5EF4-FFF2-40B4-BE49-F238E27FC236}">
                <a16:creationId xmlns:a16="http://schemas.microsoft.com/office/drawing/2014/main" id="{2BAB1F69-CB43-4625-AC9B-64E5AC97CF13}"/>
              </a:ext>
            </a:extLst>
          </p:cNvPr>
          <p:cNvSpPr/>
          <p:nvPr/>
        </p:nvSpPr>
        <p:spPr>
          <a:xfrm>
            <a:off x="9876438" y="1975617"/>
            <a:ext cx="929362" cy="43088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zh-CN" altLang="en-US" sz="1100" b="1" dirty="0">
                <a:solidFill>
                  <a:srgbClr val="1651AA"/>
                </a:solidFill>
                <a:latin typeface="Century Gothic" panose="020B0502020202020204" pitchFamily="34" charset="0"/>
                <a:ea typeface="微软雅黑" panose="020B0503020204020204" charset="-122"/>
              </a:rPr>
              <a:t>MPLS </a:t>
            </a:r>
            <a:endParaRPr lang="en-US" altLang="zh-CN" sz="1100" b="1" dirty="0">
              <a:solidFill>
                <a:srgbClr val="1651AA"/>
              </a:solidFill>
              <a:latin typeface="Century Gothic" panose="020B0502020202020204" pitchFamily="34" charset="0"/>
              <a:ea typeface="微软雅黑" panose="020B0503020204020204" charset="-122"/>
            </a:endParaRPr>
          </a:p>
          <a:p>
            <a:pPr algn="ctr"/>
            <a:r>
              <a:rPr lang="zh-CN" altLang="en-US" sz="1100" b="1" dirty="0">
                <a:solidFill>
                  <a:srgbClr val="1651AA"/>
                </a:solidFill>
                <a:latin typeface="Century Gothic" panose="020B0502020202020204" pitchFamily="34" charset="0"/>
                <a:ea typeface="微软雅黑" panose="020B0503020204020204" charset="-122"/>
              </a:rPr>
              <a:t>or Internet</a:t>
            </a:r>
          </a:p>
        </p:txBody>
      </p:sp>
      <p:sp>
        <p:nvSpPr>
          <p:cNvPr id="54" name="矩形 53">
            <a:extLst>
              <a:ext uri="{FF2B5EF4-FFF2-40B4-BE49-F238E27FC236}">
                <a16:creationId xmlns:a16="http://schemas.microsoft.com/office/drawing/2014/main" id="{60F3587B-F156-2B42-BDB4-15D7DDD51CC5}"/>
              </a:ext>
            </a:extLst>
          </p:cNvPr>
          <p:cNvSpPr/>
          <p:nvPr/>
        </p:nvSpPr>
        <p:spPr>
          <a:xfrm>
            <a:off x="9921953" y="4155048"/>
            <a:ext cx="929362" cy="43088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zh-CN" altLang="en-US" sz="1100" b="1" dirty="0">
                <a:solidFill>
                  <a:srgbClr val="1651AA"/>
                </a:solidFill>
                <a:latin typeface="Century Gothic" panose="020B0502020202020204" pitchFamily="34" charset="0"/>
                <a:ea typeface="微软雅黑" panose="020B0503020204020204" charset="-122"/>
              </a:rPr>
              <a:t>MPLS</a:t>
            </a:r>
            <a:endParaRPr lang="en-US" altLang="zh-CN" sz="1100" b="1" dirty="0">
              <a:solidFill>
                <a:srgbClr val="1651AA"/>
              </a:solidFill>
              <a:latin typeface="Century Gothic" panose="020B0502020202020204" pitchFamily="34" charset="0"/>
              <a:ea typeface="微软雅黑" panose="020B0503020204020204" charset="-122"/>
            </a:endParaRPr>
          </a:p>
          <a:p>
            <a:pPr algn="ctr"/>
            <a:r>
              <a:rPr lang="zh-CN" altLang="en-US" sz="1100" b="1" dirty="0">
                <a:solidFill>
                  <a:srgbClr val="1651AA"/>
                </a:solidFill>
                <a:latin typeface="Century Gothic" panose="020B0502020202020204" pitchFamily="34" charset="0"/>
                <a:ea typeface="微软雅黑" panose="020B0503020204020204" charset="-122"/>
              </a:rPr>
              <a:t>or Internet</a:t>
            </a:r>
          </a:p>
        </p:txBody>
      </p:sp>
      <p:sp>
        <p:nvSpPr>
          <p:cNvPr id="100" name="矩形 99">
            <a:extLst>
              <a:ext uri="{FF2B5EF4-FFF2-40B4-BE49-F238E27FC236}">
                <a16:creationId xmlns:a16="http://schemas.microsoft.com/office/drawing/2014/main" id="{F8B874BF-2D75-4A63-8245-0D7FECDEC4E8}"/>
              </a:ext>
            </a:extLst>
          </p:cNvPr>
          <p:cNvSpPr/>
          <p:nvPr/>
        </p:nvSpPr>
        <p:spPr>
          <a:xfrm>
            <a:off x="10024603" y="4499132"/>
            <a:ext cx="776175" cy="2308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sz="900" dirty="0">
                <a:solidFill>
                  <a:srgbClr val="1651AA"/>
                </a:solidFill>
                <a:latin typeface="Century Gothic" panose="020B0502020202020204" pitchFamily="34" charset="0"/>
                <a:ea typeface="微软雅黑" panose="020B0503020204020204" charset="-122"/>
              </a:rPr>
              <a:t>（Active）</a:t>
            </a:r>
          </a:p>
        </p:txBody>
      </p:sp>
      <p:pic>
        <p:nvPicPr>
          <p:cNvPr id="15" name="图片 14">
            <a:extLst>
              <a:ext uri="{FF2B5EF4-FFF2-40B4-BE49-F238E27FC236}">
                <a16:creationId xmlns:a16="http://schemas.microsoft.com/office/drawing/2014/main" id="{C2CA24AA-6EB3-6245-8AD6-A6FD593FBCCC}"/>
              </a:ext>
            </a:extLst>
          </p:cNvPr>
          <p:cNvPicPr>
            <a:picLocks noChangeAspect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2234" y="1912932"/>
            <a:ext cx="2171700" cy="393700"/>
          </a:xfrm>
          <a:prstGeom prst="rect">
            <a:avLst/>
          </a:prstGeom>
        </p:spPr>
      </p:pic>
      <p:pic>
        <p:nvPicPr>
          <p:cNvPr id="70" name="图片 69">
            <a:extLst>
              <a:ext uri="{FF2B5EF4-FFF2-40B4-BE49-F238E27FC236}">
                <a16:creationId xmlns:a16="http://schemas.microsoft.com/office/drawing/2014/main" id="{17C7F222-389D-134E-A703-FBB438915169}"/>
              </a:ext>
            </a:extLst>
          </p:cNvPr>
          <p:cNvPicPr>
            <a:picLocks noChangeAspect="1"/>
          </p:cNvPicPr>
          <p:nvPr/>
        </p:nvPicPr>
        <p:blipFill>
          <a:blip r:embed="rId11" cstate="print">
            <a:extLst>
              <a:ext uri="{BEBA8EAE-BF5A-486C-A8C5-ECC9F3942E4B}">
                <a14:imgProps xmlns:a14="http://schemas.microsoft.com/office/drawing/2010/main">
                  <a14:imgLayer r:embed="rId12">
                    <a14:imgEffect>
                      <a14:colorTemperature colorTemp="1500"/>
                    </a14:imgEffect>
                    <a14:imgEffect>
                      <a14:saturation sat="229000"/>
                    </a14:imgEffect>
                    <a14:imgEffect>
                      <a14:brightnessContrast bright="53000" contrast="71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194914" y="1871899"/>
            <a:ext cx="1227392" cy="3433515"/>
          </a:xfrm>
          <a:prstGeom prst="rect">
            <a:avLst/>
          </a:prstGeom>
          <a:noFill/>
        </p:spPr>
      </p:pic>
      <p:pic>
        <p:nvPicPr>
          <p:cNvPr id="17" name="图片 16">
            <a:extLst>
              <a:ext uri="{FF2B5EF4-FFF2-40B4-BE49-F238E27FC236}">
                <a16:creationId xmlns:a16="http://schemas.microsoft.com/office/drawing/2014/main" id="{48AE7B5A-53D6-CA4A-9101-7741C74AB973}"/>
              </a:ext>
            </a:extLst>
          </p:cNvPr>
          <p:cNvPicPr>
            <a:picLocks noChangeAspect="1"/>
          </p:cNvPicPr>
          <p:nvPr/>
        </p:nvPicPr>
        <p:blipFill>
          <a:blip r:embed="rId14" cstate="print">
            <a:extLst>
              <a:ext uri="{BEBA8EAE-BF5A-486C-A8C5-ECC9F3942E4B}">
                <a14:imgProps xmlns:a14="http://schemas.microsoft.com/office/drawing/2010/main">
                  <a14:imgLayer r:embed="rId15">
                    <a14:imgEffect>
                      <a14:colorTemperature colorTemp="115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244218" y="3073597"/>
            <a:ext cx="599344" cy="700034"/>
          </a:xfrm>
          <a:prstGeom prst="rect">
            <a:avLst/>
          </a:prstGeom>
        </p:spPr>
      </p:pic>
      <p:pic>
        <p:nvPicPr>
          <p:cNvPr id="23" name="图片 22">
            <a:extLst>
              <a:ext uri="{FF2B5EF4-FFF2-40B4-BE49-F238E27FC236}">
                <a16:creationId xmlns:a16="http://schemas.microsoft.com/office/drawing/2014/main" id="{34B02B1C-511D-074D-808D-C48D50C0DE9F}"/>
              </a:ext>
            </a:extLst>
          </p:cNvPr>
          <p:cNvPicPr>
            <a:picLocks noChangeAspect="1"/>
          </p:cNvPicPr>
          <p:nvPr/>
        </p:nvPicPr>
        <p:blipFill>
          <a:blip r:embed="rId1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159492" y="4439803"/>
            <a:ext cx="930022" cy="567552"/>
          </a:xfrm>
          <a:prstGeom prst="rect">
            <a:avLst/>
          </a:prstGeom>
        </p:spPr>
      </p:pic>
      <p:pic>
        <p:nvPicPr>
          <p:cNvPr id="26" name="图片 25">
            <a:extLst>
              <a:ext uri="{FF2B5EF4-FFF2-40B4-BE49-F238E27FC236}">
                <a16:creationId xmlns:a16="http://schemas.microsoft.com/office/drawing/2014/main" id="{0BCF9073-E60F-AC43-9236-DA459B7C3C7E}"/>
              </a:ext>
            </a:extLst>
          </p:cNvPr>
          <p:cNvPicPr>
            <a:picLocks noChangeAspect="1"/>
          </p:cNvPicPr>
          <p:nvPr/>
        </p:nvPicPr>
        <p:blipFill>
          <a:blip r:embed="rId17"/>
          <a:stretch>
            <a:fillRect/>
          </a:stretch>
        </p:blipFill>
        <p:spPr>
          <a:xfrm>
            <a:off x="2283068" y="3619077"/>
            <a:ext cx="600202" cy="921363"/>
          </a:xfrm>
          <a:prstGeom prst="rect">
            <a:avLst/>
          </a:prstGeom>
        </p:spPr>
      </p:pic>
      <p:pic>
        <p:nvPicPr>
          <p:cNvPr id="29" name="图片 28">
            <a:extLst>
              <a:ext uri="{FF2B5EF4-FFF2-40B4-BE49-F238E27FC236}">
                <a16:creationId xmlns:a16="http://schemas.microsoft.com/office/drawing/2014/main" id="{84EFFA99-9E9A-1547-AAE4-5FB811E8B473}"/>
              </a:ext>
            </a:extLst>
          </p:cNvPr>
          <p:cNvPicPr>
            <a:picLocks noChangeAspect="1"/>
          </p:cNvPicPr>
          <p:nvPr/>
        </p:nvPicPr>
        <p:blipFill>
          <a:blip r:embed="rId18"/>
          <a:stretch>
            <a:fillRect/>
          </a:stretch>
        </p:blipFill>
        <p:spPr>
          <a:xfrm>
            <a:off x="2746646" y="2067721"/>
            <a:ext cx="822403" cy="58335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73826923"/>
      </p:ext>
    </p:extLst>
  </p:cSld>
  <p:clrMapOvr>
    <a:masterClrMapping/>
  </p:clrMapOvr>
  <p:transition>
    <p:fade/>
  </p:transition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" name="Google Shape;1307;p95">
            <a:extLst>
              <a:ext uri="{FF2B5EF4-FFF2-40B4-BE49-F238E27FC236}">
                <a16:creationId xmlns:a16="http://schemas.microsoft.com/office/drawing/2014/main" id="{4EA22F3E-7300-7B4A-AD8D-AE9A542355E8}"/>
              </a:ext>
            </a:extLst>
          </p:cNvPr>
          <p:cNvSpPr/>
          <p:nvPr/>
        </p:nvSpPr>
        <p:spPr>
          <a:xfrm>
            <a:off x="1114225" y="2110632"/>
            <a:ext cx="10043771" cy="3496817"/>
          </a:xfrm>
          <a:prstGeom prst="roundRect">
            <a:avLst>
              <a:gd name="adj" fmla="val 6870"/>
            </a:avLst>
          </a:prstGeom>
          <a:gradFill>
            <a:gsLst>
              <a:gs pos="0">
                <a:srgbClr val="00A3FF">
                  <a:alpha val="10000"/>
                </a:srgbClr>
              </a:gs>
              <a:gs pos="99000">
                <a:srgbClr val="003192">
                  <a:alpha val="0"/>
                </a:srgbClr>
              </a:gs>
            </a:gsLst>
            <a:lin ang="5400000" scaled="1"/>
          </a:gradFill>
          <a:ln w="22225" cap="flat" cmpd="sng">
            <a:gradFill flip="none" rotWithShape="1">
              <a:gsLst>
                <a:gs pos="0">
                  <a:srgbClr val="05B0EF"/>
                </a:gs>
                <a:gs pos="100000">
                  <a:srgbClr val="003192">
                    <a:alpha val="0"/>
                  </a:srgbClr>
                </a:gs>
              </a:gsLst>
              <a:lin ang="5400000" scaled="1"/>
              <a:tileRect/>
            </a:gra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51425" tIns="25700" rIns="51425" bIns="2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600" b="1" dirty="0">
              <a:solidFill>
                <a:schemeClr val="lt1"/>
              </a:solidFill>
              <a:latin typeface="Century Gothic"/>
              <a:ea typeface="Century Gothic"/>
              <a:cs typeface="Century Gothic"/>
              <a:sym typeface="Century Gothic"/>
            </a:endParaRPr>
          </a:p>
        </p:txBody>
      </p:sp>
      <p:pic>
        <p:nvPicPr>
          <p:cNvPr id="37" name="图片 36">
            <a:extLst>
              <a:ext uri="{FF2B5EF4-FFF2-40B4-BE49-F238E27FC236}">
                <a16:creationId xmlns:a16="http://schemas.microsoft.com/office/drawing/2014/main" id="{2CBE6B88-4596-5F44-99DB-1E7995E152F2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colorTemperature colorTemp="1500"/>
                    </a14:imgEffect>
                    <a14:imgEffect>
                      <a14:saturation sat="229000"/>
                    </a14:imgEffect>
                    <a14:imgEffect>
                      <a14:brightnessContrast bright="53000" contrast="71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13670" y="2571547"/>
            <a:ext cx="1026210" cy="2110398"/>
          </a:xfrm>
          <a:prstGeom prst="rect">
            <a:avLst/>
          </a:prstGeom>
          <a:noFill/>
        </p:spPr>
      </p:pic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altLang="zh-CN">
                <a:ea typeface="微软雅黑" panose="020B0503020204020204" pitchFamily="34" charset="-122"/>
              </a:rPr>
              <a:t>Sangfor Technologies</a:t>
            </a:r>
            <a:endParaRPr lang="en-US" altLang="zh-CN" dirty="0">
              <a:ea typeface="微软雅黑" panose="020B0503020204020204" pitchFamily="34" charset="-122"/>
            </a:endParaRPr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r>
              <a:rPr lang="en-US" altLang="zh-CN" dirty="0"/>
              <a:t>Page  </a:t>
            </a:r>
            <a:fld id="{6F6B6950-8D1A-4668-8374-25B44628E0DF}" type="slidenum">
              <a:rPr lang="zh-CN" altLang="en-US" smtClean="0"/>
              <a:pPr/>
              <a:t>14</a:t>
            </a:fld>
            <a:endParaRPr lang="zh-CN" altLang="en-US" dirty="0"/>
          </a:p>
        </p:txBody>
      </p:sp>
      <p:pic>
        <p:nvPicPr>
          <p:cNvPr id="11" name="图片 10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004040" y="242315"/>
            <a:ext cx="1813144" cy="595886"/>
          </a:xfrm>
          <a:prstGeom prst="rect">
            <a:avLst/>
          </a:prstGeom>
        </p:spPr>
      </p:pic>
      <p:grpSp>
        <p:nvGrpSpPr>
          <p:cNvPr id="19" name="组合 18"/>
          <p:cNvGrpSpPr/>
          <p:nvPr/>
        </p:nvGrpSpPr>
        <p:grpSpPr>
          <a:xfrm>
            <a:off x="1" y="200326"/>
            <a:ext cx="9710676" cy="523220"/>
            <a:chOff x="1" y="200326"/>
            <a:chExt cx="9710676" cy="523220"/>
          </a:xfrm>
        </p:grpSpPr>
        <p:sp>
          <p:nvSpPr>
            <p:cNvPr id="20" name="矩形 19"/>
            <p:cNvSpPr/>
            <p:nvPr/>
          </p:nvSpPr>
          <p:spPr>
            <a:xfrm>
              <a:off x="1" y="311234"/>
              <a:ext cx="396240" cy="326939"/>
            </a:xfrm>
            <a:prstGeom prst="rect">
              <a:avLst/>
            </a:prstGeom>
            <a:solidFill>
              <a:srgbClr val="34569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bg1"/>
                </a:solidFill>
              </a:endParaRPr>
            </a:p>
          </p:txBody>
        </p:sp>
        <p:sp>
          <p:nvSpPr>
            <p:cNvPr id="21" name="矩形 20"/>
            <p:cNvSpPr/>
            <p:nvPr/>
          </p:nvSpPr>
          <p:spPr>
            <a:xfrm>
              <a:off x="579651" y="200326"/>
              <a:ext cx="9131026" cy="523220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en-US" altLang="zh-CN" sz="2800" b="1" dirty="0">
                  <a:solidFill>
                    <a:schemeClr val="bg1"/>
                  </a:solidFill>
                  <a:latin typeface="Century Gothic" panose="020B0502020202020204" pitchFamily="34" charset="0"/>
                  <a:ea typeface="微软雅黑" charset="-122"/>
                </a:rPr>
                <a:t>Highlight 2: Intelligent &amp; Optimized - Tunnel Bonding</a:t>
              </a:r>
            </a:p>
          </p:txBody>
        </p:sp>
        <p:sp>
          <p:nvSpPr>
            <p:cNvPr id="22" name="矩形 21"/>
            <p:cNvSpPr/>
            <p:nvPr/>
          </p:nvSpPr>
          <p:spPr>
            <a:xfrm>
              <a:off x="393853" y="311234"/>
              <a:ext cx="65722" cy="326939"/>
            </a:xfrm>
            <a:prstGeom prst="rect">
              <a:avLst/>
            </a:prstGeom>
            <a:solidFill>
              <a:srgbClr val="00B0F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bg1"/>
                </a:solidFill>
              </a:endParaRPr>
            </a:p>
          </p:txBody>
        </p:sp>
      </p:grpSp>
      <p:sp>
        <p:nvSpPr>
          <p:cNvPr id="46" name="文本框 45">
            <a:extLst>
              <a:ext uri="{FF2B5EF4-FFF2-40B4-BE49-F238E27FC236}">
                <a16:creationId xmlns:a16="http://schemas.microsoft.com/office/drawing/2014/main" id="{FF07FCC2-2149-4FED-A427-8506DD703C46}"/>
              </a:ext>
            </a:extLst>
          </p:cNvPr>
          <p:cNvSpPr txBox="1"/>
          <p:nvPr/>
        </p:nvSpPr>
        <p:spPr>
          <a:xfrm>
            <a:off x="3057245" y="1563111"/>
            <a:ext cx="665464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2000" b="1" dirty="0">
                <a:solidFill>
                  <a:schemeClr val="bg1"/>
                </a:solidFill>
                <a:latin typeface="Century Gothic" charset="0"/>
                <a:ea typeface="Century Gothic" charset="0"/>
                <a:cs typeface="Century Gothic" charset="0"/>
              </a:rPr>
              <a:t>Tunnel Bonding Maximizes WAN Utilization</a:t>
            </a:r>
            <a:endParaRPr lang="zh-CN" altLang="en-US" sz="2000" b="1" dirty="0">
              <a:solidFill>
                <a:schemeClr val="bg1"/>
              </a:solidFill>
              <a:latin typeface="Century Gothic" charset="0"/>
              <a:ea typeface="Century Gothic" charset="0"/>
              <a:cs typeface="Century Gothic" charset="0"/>
            </a:endParaRPr>
          </a:p>
        </p:txBody>
      </p:sp>
      <p:pic>
        <p:nvPicPr>
          <p:cNvPr id="38" name="图片 37">
            <a:extLst>
              <a:ext uri="{FF2B5EF4-FFF2-40B4-BE49-F238E27FC236}">
                <a16:creationId xmlns:a16="http://schemas.microsoft.com/office/drawing/2014/main" id="{6DA9B4D3-5F3D-5B4D-891A-D19554867A5F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colorTemperature colorTemp="1500"/>
                    </a14:imgEffect>
                    <a14:imgEffect>
                      <a14:saturation sat="229000"/>
                    </a14:imgEffect>
                    <a14:imgEffect>
                      <a14:brightnessContrast bright="53000" contrast="71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957135" y="2520498"/>
            <a:ext cx="1026210" cy="2110398"/>
          </a:xfrm>
          <a:prstGeom prst="rect">
            <a:avLst/>
          </a:prstGeom>
          <a:noFill/>
        </p:spPr>
      </p:pic>
      <p:pic>
        <p:nvPicPr>
          <p:cNvPr id="8" name="图片 7">
            <a:extLst>
              <a:ext uri="{FF2B5EF4-FFF2-40B4-BE49-F238E27FC236}">
                <a16:creationId xmlns:a16="http://schemas.microsoft.com/office/drawing/2014/main" id="{A200778C-B89B-5D42-8DE1-2FC176CA0D5D}"/>
              </a:ext>
            </a:extLst>
          </p:cNvPr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71296" y="3198990"/>
            <a:ext cx="282613" cy="292530"/>
          </a:xfrm>
          <a:prstGeom prst="rect">
            <a:avLst/>
          </a:prstGeom>
        </p:spPr>
      </p:pic>
      <p:pic>
        <p:nvPicPr>
          <p:cNvPr id="10" name="图片 9">
            <a:extLst>
              <a:ext uri="{FF2B5EF4-FFF2-40B4-BE49-F238E27FC236}">
                <a16:creationId xmlns:a16="http://schemas.microsoft.com/office/drawing/2014/main" id="{7C705293-0511-FA48-9901-3FAEA20AC344}"/>
              </a:ext>
            </a:extLst>
          </p:cNvPr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58966" y="3198990"/>
            <a:ext cx="282613" cy="292530"/>
          </a:xfrm>
          <a:prstGeom prst="rect">
            <a:avLst/>
          </a:prstGeom>
        </p:spPr>
      </p:pic>
      <p:pic>
        <p:nvPicPr>
          <p:cNvPr id="13" name="图片 12">
            <a:extLst>
              <a:ext uri="{FF2B5EF4-FFF2-40B4-BE49-F238E27FC236}">
                <a16:creationId xmlns:a16="http://schemas.microsoft.com/office/drawing/2014/main" id="{5DE83BCB-8603-D947-A8BE-99E6A54C10D2}"/>
              </a:ext>
            </a:extLst>
          </p:cNvPr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40231" y="3196505"/>
            <a:ext cx="287416" cy="297501"/>
          </a:xfrm>
          <a:prstGeom prst="rect">
            <a:avLst/>
          </a:prstGeom>
        </p:spPr>
      </p:pic>
      <p:pic>
        <p:nvPicPr>
          <p:cNvPr id="15" name="图片 14">
            <a:extLst>
              <a:ext uri="{FF2B5EF4-FFF2-40B4-BE49-F238E27FC236}">
                <a16:creationId xmlns:a16="http://schemas.microsoft.com/office/drawing/2014/main" id="{7D2F8473-A15E-9747-B05A-D769D9540937}"/>
              </a:ext>
            </a:extLst>
          </p:cNvPr>
          <p:cNvPicPr>
            <a:picLocks noChangeAspect="1"/>
          </p:cNvPicPr>
          <p:nvPr/>
        </p:nvPicPr>
        <p:blipFill>
          <a:blip r:embed="rId9" cstate="print">
            <a:alphaModFix amt="88000"/>
            <a:extLst>
              <a:ext uri="{BEBA8EAE-BF5A-486C-A8C5-ECC9F3942E4B}">
                <a14:imgProps xmlns:a14="http://schemas.microsoft.com/office/drawing/2010/main">
                  <a14:imgLayer r:embed="rId10">
                    <a14:imgEffect>
                      <a14:colorTemperature colorTemp="5851"/>
                    </a14:imgEffect>
                    <a14:imgEffect>
                      <a14:saturation sat="400000"/>
                    </a14:imgEffect>
                    <a14:imgEffect>
                      <a14:brightnessContrast bright="4000" contrast="-12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07773" y="3198990"/>
            <a:ext cx="297327" cy="292531"/>
          </a:xfrm>
          <a:prstGeom prst="rect">
            <a:avLst/>
          </a:prstGeom>
        </p:spPr>
      </p:pic>
      <p:pic>
        <p:nvPicPr>
          <p:cNvPr id="17" name="图片 16">
            <a:extLst>
              <a:ext uri="{FF2B5EF4-FFF2-40B4-BE49-F238E27FC236}">
                <a16:creationId xmlns:a16="http://schemas.microsoft.com/office/drawing/2014/main" id="{42F6868A-740B-074F-8BB6-7EF7B5B7F7F4}"/>
              </a:ext>
            </a:extLst>
          </p:cNvPr>
          <p:cNvPicPr>
            <a:picLocks noChangeAspect="1"/>
          </p:cNvPicPr>
          <p:nvPr/>
        </p:nvPicPr>
        <p:blipFill>
          <a:blip r:embed="rId11" cstate="print">
            <a:alphaModFix amt="88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93841" y="3198201"/>
            <a:ext cx="298931" cy="294109"/>
          </a:xfrm>
          <a:prstGeom prst="rect">
            <a:avLst/>
          </a:prstGeom>
        </p:spPr>
      </p:pic>
      <p:pic>
        <p:nvPicPr>
          <p:cNvPr id="23" name="图片 22">
            <a:extLst>
              <a:ext uri="{FF2B5EF4-FFF2-40B4-BE49-F238E27FC236}">
                <a16:creationId xmlns:a16="http://schemas.microsoft.com/office/drawing/2014/main" id="{7507E084-EB6C-504A-B3D3-1569101EB5C3}"/>
              </a:ext>
            </a:extLst>
          </p:cNvPr>
          <p:cNvPicPr>
            <a:picLocks noChangeAspect="1"/>
          </p:cNvPicPr>
          <p:nvPr/>
        </p:nvPicPr>
        <p:blipFill>
          <a:blip r:embed="rId12" cstate="print">
            <a:alphaModFix amt="88000"/>
            <a:extLst>
              <a:ext uri="{BEBA8EAE-BF5A-486C-A8C5-ECC9F3942E4B}">
                <a14:imgProps xmlns:a14="http://schemas.microsoft.com/office/drawing/2010/main">
                  <a14:imgLayer r:embed="rId13">
                    <a14:imgEffect>
                      <a14:sharpenSoften amount="-1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79064" y="3198958"/>
            <a:ext cx="294973" cy="292594"/>
          </a:xfrm>
          <a:prstGeom prst="rect">
            <a:avLst/>
          </a:prstGeom>
        </p:spPr>
      </p:pic>
      <p:pic>
        <p:nvPicPr>
          <p:cNvPr id="64" name="图片 63">
            <a:extLst>
              <a:ext uri="{FF2B5EF4-FFF2-40B4-BE49-F238E27FC236}">
                <a16:creationId xmlns:a16="http://schemas.microsoft.com/office/drawing/2014/main" id="{8428FE7D-5260-6541-8618-B99A7074F131}"/>
              </a:ext>
            </a:extLst>
          </p:cNvPr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666628" y="3151654"/>
            <a:ext cx="282613" cy="292530"/>
          </a:xfrm>
          <a:prstGeom prst="rect">
            <a:avLst/>
          </a:prstGeom>
        </p:spPr>
      </p:pic>
      <p:pic>
        <p:nvPicPr>
          <p:cNvPr id="65" name="图片 64">
            <a:extLst>
              <a:ext uri="{FF2B5EF4-FFF2-40B4-BE49-F238E27FC236}">
                <a16:creationId xmlns:a16="http://schemas.microsoft.com/office/drawing/2014/main" id="{162B84B9-BEF0-F143-840C-915998292351}"/>
              </a:ext>
            </a:extLst>
          </p:cNvPr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954298" y="3151654"/>
            <a:ext cx="282613" cy="292530"/>
          </a:xfrm>
          <a:prstGeom prst="rect">
            <a:avLst/>
          </a:prstGeom>
        </p:spPr>
      </p:pic>
      <p:pic>
        <p:nvPicPr>
          <p:cNvPr id="66" name="图片 65">
            <a:extLst>
              <a:ext uri="{FF2B5EF4-FFF2-40B4-BE49-F238E27FC236}">
                <a16:creationId xmlns:a16="http://schemas.microsoft.com/office/drawing/2014/main" id="{9D7F0050-C32C-E345-8708-C0A918C2D5A1}"/>
              </a:ext>
            </a:extLst>
          </p:cNvPr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235563" y="3149169"/>
            <a:ext cx="287416" cy="297501"/>
          </a:xfrm>
          <a:prstGeom prst="rect">
            <a:avLst/>
          </a:prstGeom>
        </p:spPr>
      </p:pic>
      <p:pic>
        <p:nvPicPr>
          <p:cNvPr id="67" name="图片 66">
            <a:extLst>
              <a:ext uri="{FF2B5EF4-FFF2-40B4-BE49-F238E27FC236}">
                <a16:creationId xmlns:a16="http://schemas.microsoft.com/office/drawing/2014/main" id="{ABD43225-2386-DD49-93AA-AACBA1D06692}"/>
              </a:ext>
            </a:extLst>
          </p:cNvPr>
          <p:cNvPicPr>
            <a:picLocks noChangeAspect="1"/>
          </p:cNvPicPr>
          <p:nvPr/>
        </p:nvPicPr>
        <p:blipFill>
          <a:blip r:embed="rId9" cstate="print">
            <a:alphaModFix amt="88000"/>
            <a:extLst>
              <a:ext uri="{BEBA8EAE-BF5A-486C-A8C5-ECC9F3942E4B}">
                <a14:imgProps xmlns:a14="http://schemas.microsoft.com/office/drawing/2010/main">
                  <a14:imgLayer r:embed="rId10">
                    <a14:imgEffect>
                      <a14:colorTemperature colorTemp="5851"/>
                    </a14:imgEffect>
                    <a14:imgEffect>
                      <a14:saturation sat="400000"/>
                    </a14:imgEffect>
                    <a14:imgEffect>
                      <a14:brightnessContrast bright="4000" contrast="-12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303105" y="3151654"/>
            <a:ext cx="297327" cy="292531"/>
          </a:xfrm>
          <a:prstGeom prst="rect">
            <a:avLst/>
          </a:prstGeom>
        </p:spPr>
      </p:pic>
      <p:pic>
        <p:nvPicPr>
          <p:cNvPr id="68" name="图片 67">
            <a:extLst>
              <a:ext uri="{FF2B5EF4-FFF2-40B4-BE49-F238E27FC236}">
                <a16:creationId xmlns:a16="http://schemas.microsoft.com/office/drawing/2014/main" id="{6A4BFEF4-D7E4-9F48-A1E1-E6A21963648C}"/>
              </a:ext>
            </a:extLst>
          </p:cNvPr>
          <p:cNvPicPr>
            <a:picLocks noChangeAspect="1"/>
          </p:cNvPicPr>
          <p:nvPr/>
        </p:nvPicPr>
        <p:blipFill>
          <a:blip r:embed="rId11" cstate="print">
            <a:alphaModFix amt="88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589173" y="3150865"/>
            <a:ext cx="298931" cy="294109"/>
          </a:xfrm>
          <a:prstGeom prst="rect">
            <a:avLst/>
          </a:prstGeom>
        </p:spPr>
      </p:pic>
      <p:pic>
        <p:nvPicPr>
          <p:cNvPr id="69" name="图片 68">
            <a:extLst>
              <a:ext uri="{FF2B5EF4-FFF2-40B4-BE49-F238E27FC236}">
                <a16:creationId xmlns:a16="http://schemas.microsoft.com/office/drawing/2014/main" id="{56D24943-9EFE-4E43-A29E-9622B3773856}"/>
              </a:ext>
            </a:extLst>
          </p:cNvPr>
          <p:cNvPicPr>
            <a:picLocks noChangeAspect="1"/>
          </p:cNvPicPr>
          <p:nvPr/>
        </p:nvPicPr>
        <p:blipFill>
          <a:blip r:embed="rId12" cstate="print">
            <a:alphaModFix amt="88000"/>
            <a:extLst>
              <a:ext uri="{BEBA8EAE-BF5A-486C-A8C5-ECC9F3942E4B}">
                <a14:imgProps xmlns:a14="http://schemas.microsoft.com/office/drawing/2010/main">
                  <a14:imgLayer r:embed="rId13">
                    <a14:imgEffect>
                      <a14:sharpenSoften amount="-1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874396" y="3151622"/>
            <a:ext cx="294973" cy="292594"/>
          </a:xfrm>
          <a:prstGeom prst="rect">
            <a:avLst/>
          </a:prstGeom>
        </p:spPr>
      </p:pic>
      <p:grpSp>
        <p:nvGrpSpPr>
          <p:cNvPr id="29" name="组合 28">
            <a:extLst>
              <a:ext uri="{FF2B5EF4-FFF2-40B4-BE49-F238E27FC236}">
                <a16:creationId xmlns:a16="http://schemas.microsoft.com/office/drawing/2014/main" id="{12993292-CF27-2A4A-B14D-16F2437C4D23}"/>
              </a:ext>
            </a:extLst>
          </p:cNvPr>
          <p:cNvGrpSpPr/>
          <p:nvPr/>
        </p:nvGrpSpPr>
        <p:grpSpPr>
          <a:xfrm>
            <a:off x="4580981" y="2758857"/>
            <a:ext cx="3594625" cy="1636416"/>
            <a:chOff x="4040562" y="2733255"/>
            <a:chExt cx="3594625" cy="1636416"/>
          </a:xfrm>
        </p:grpSpPr>
        <p:sp>
          <p:nvSpPr>
            <p:cNvPr id="36" name="椭圆 35">
              <a:extLst>
                <a:ext uri="{FF2B5EF4-FFF2-40B4-BE49-F238E27FC236}">
                  <a16:creationId xmlns:a16="http://schemas.microsoft.com/office/drawing/2014/main" id="{4BFDAC63-0A69-F641-B927-12D2FD4F0EDA}"/>
                </a:ext>
              </a:extLst>
            </p:cNvPr>
            <p:cNvSpPr/>
            <p:nvPr/>
          </p:nvSpPr>
          <p:spPr>
            <a:xfrm rot="10800000">
              <a:off x="6987020" y="2733255"/>
              <a:ext cx="641076" cy="1633681"/>
            </a:xfrm>
            <a:prstGeom prst="ellipse">
              <a:avLst/>
            </a:prstGeom>
            <a:gradFill flip="none" rotWithShape="1">
              <a:gsLst>
                <a:gs pos="0">
                  <a:srgbClr val="00539F">
                    <a:alpha val="92000"/>
                  </a:srgbClr>
                </a:gs>
                <a:gs pos="100000">
                  <a:srgbClr val="00539F">
                    <a:alpha val="0"/>
                  </a:srgbClr>
                </a:gs>
              </a:gsLst>
              <a:lin ang="0" scaled="1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grpSp>
          <p:nvGrpSpPr>
            <p:cNvPr id="28" name="组合 27">
              <a:extLst>
                <a:ext uri="{FF2B5EF4-FFF2-40B4-BE49-F238E27FC236}">
                  <a16:creationId xmlns:a16="http://schemas.microsoft.com/office/drawing/2014/main" id="{9FE52FF8-9305-7C4A-91F1-B51CE6CCBE83}"/>
                </a:ext>
              </a:extLst>
            </p:cNvPr>
            <p:cNvGrpSpPr/>
            <p:nvPr/>
          </p:nvGrpSpPr>
          <p:grpSpPr>
            <a:xfrm>
              <a:off x="4040562" y="2733255"/>
              <a:ext cx="3594625" cy="1636416"/>
              <a:chOff x="3843100" y="2545261"/>
              <a:chExt cx="4419158" cy="2011776"/>
            </a:xfrm>
          </p:grpSpPr>
          <p:sp>
            <p:nvSpPr>
              <p:cNvPr id="5" name="椭圆 4">
                <a:extLst>
                  <a:ext uri="{FF2B5EF4-FFF2-40B4-BE49-F238E27FC236}">
                    <a16:creationId xmlns:a16="http://schemas.microsoft.com/office/drawing/2014/main" id="{12BB8C12-417D-8E44-8B6D-46A4FE16A48F}"/>
                  </a:ext>
                </a:extLst>
              </p:cNvPr>
              <p:cNvSpPr/>
              <p:nvPr/>
            </p:nvSpPr>
            <p:spPr>
              <a:xfrm>
                <a:off x="3843100" y="2545261"/>
                <a:ext cx="853440" cy="2008414"/>
              </a:xfrm>
              <a:prstGeom prst="ellipse">
                <a:avLst/>
              </a:prstGeom>
              <a:gradFill flip="none" rotWithShape="1">
                <a:gsLst>
                  <a:gs pos="0">
                    <a:srgbClr val="00539F">
                      <a:alpha val="92000"/>
                    </a:srgbClr>
                  </a:gs>
                  <a:gs pos="100000">
                    <a:srgbClr val="00539F">
                      <a:alpha val="0"/>
                    </a:srgbClr>
                  </a:gs>
                </a:gsLst>
                <a:lin ang="0" scaled="1"/>
                <a:tileRect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32" name="Can 49">
                <a:extLst>
                  <a:ext uri="{FF2B5EF4-FFF2-40B4-BE49-F238E27FC236}">
                    <a16:creationId xmlns:a16="http://schemas.microsoft.com/office/drawing/2014/main" id="{D6D6D95E-D939-8A4D-BA4D-453F27CE0537}"/>
                  </a:ext>
                </a:extLst>
              </p:cNvPr>
              <p:cNvSpPr/>
              <p:nvPr/>
            </p:nvSpPr>
            <p:spPr>
              <a:xfrm rot="16200000">
                <a:off x="5435854" y="1989630"/>
                <a:ext cx="1083343" cy="3816349"/>
              </a:xfrm>
              <a:prstGeom prst="can">
                <a:avLst>
                  <a:gd name="adj" fmla="val 43430"/>
                </a:avLst>
              </a:prstGeom>
              <a:gradFill>
                <a:gsLst>
                  <a:gs pos="99000">
                    <a:srgbClr val="34B1A1"/>
                  </a:gs>
                  <a:gs pos="0">
                    <a:srgbClr val="00539F"/>
                  </a:gs>
                </a:gsLst>
                <a:lin ang="5400000" scaled="1"/>
              </a:gradFill>
              <a:ln w="9525" cap="flat" cmpd="sng" algn="ctr">
                <a:noFill/>
                <a:prstDash val="solid"/>
              </a:ln>
              <a:effectLst/>
            </p:spPr>
            <p:txBody>
              <a:bodyPr vert="vert" lIns="117207" tIns="58603" rIns="117207" bIns="58603" rtlCol="0" anchor="ctr"/>
              <a:lstStyle/>
              <a:p>
                <a:pPr algn="ctr" defTabSz="878840">
                  <a:lnSpc>
                    <a:spcPct val="90000"/>
                  </a:lnSpc>
                  <a:spcBef>
                    <a:spcPts val="435"/>
                  </a:spcBef>
                  <a:defRPr/>
                </a:pPr>
                <a:endParaRPr lang="en-US" sz="2100" b="1" i="1" kern="0" dirty="0">
                  <a:solidFill>
                    <a:schemeClr val="bg1"/>
                  </a:solidFill>
                  <a:latin typeface="Century Gothic" panose="020B0502020202020204" pitchFamily="34" charset="0"/>
                  <a:ea typeface="微软雅黑" panose="020B0503020204020204" charset="-122"/>
                  <a:cs typeface="微软雅黑" panose="020B0503020204020204" charset="-122"/>
                </a:endParaRPr>
              </a:p>
            </p:txBody>
          </p:sp>
          <p:sp>
            <p:nvSpPr>
              <p:cNvPr id="33" name="Can 49">
                <a:extLst>
                  <a:ext uri="{FF2B5EF4-FFF2-40B4-BE49-F238E27FC236}">
                    <a16:creationId xmlns:a16="http://schemas.microsoft.com/office/drawing/2014/main" id="{152AFF98-C9DD-1343-8796-FC6CD0FFE331}"/>
                  </a:ext>
                </a:extLst>
              </p:cNvPr>
              <p:cNvSpPr/>
              <p:nvPr/>
            </p:nvSpPr>
            <p:spPr>
              <a:xfrm rot="16200000">
                <a:off x="5766502" y="1221956"/>
                <a:ext cx="485776" cy="3619621"/>
              </a:xfrm>
              <a:prstGeom prst="can">
                <a:avLst>
                  <a:gd name="adj" fmla="val 43430"/>
                </a:avLst>
              </a:prstGeom>
              <a:gradFill>
                <a:gsLst>
                  <a:gs pos="99000">
                    <a:srgbClr val="34B1A1"/>
                  </a:gs>
                  <a:gs pos="0">
                    <a:srgbClr val="00539F"/>
                  </a:gs>
                </a:gsLst>
                <a:lin ang="5400000" scaled="1"/>
              </a:gradFill>
              <a:ln w="9525" cap="flat" cmpd="sng" algn="ctr">
                <a:noFill/>
                <a:prstDash val="solid"/>
              </a:ln>
              <a:effectLst/>
            </p:spPr>
            <p:txBody>
              <a:bodyPr vert="vert" lIns="117207" tIns="58603" rIns="117207" bIns="58603" rtlCol="0" anchor="ctr"/>
              <a:lstStyle/>
              <a:p>
                <a:pPr algn="ctr" defTabSz="878840">
                  <a:lnSpc>
                    <a:spcPct val="90000"/>
                  </a:lnSpc>
                  <a:spcBef>
                    <a:spcPts val="435"/>
                  </a:spcBef>
                  <a:defRPr/>
                </a:pPr>
                <a:endParaRPr lang="en-US" sz="2100" b="1" i="1" kern="0" dirty="0">
                  <a:solidFill>
                    <a:schemeClr val="bg1"/>
                  </a:solidFill>
                  <a:latin typeface="Century Gothic" panose="020B0502020202020204" pitchFamily="34" charset="0"/>
                  <a:ea typeface="微软雅黑" panose="020B0503020204020204" charset="-122"/>
                  <a:cs typeface="微软雅黑" panose="020B0503020204020204" charset="-122"/>
                </a:endParaRPr>
              </a:p>
            </p:txBody>
          </p:sp>
          <p:sp>
            <p:nvSpPr>
              <p:cNvPr id="6" name="矩形 5">
                <a:extLst>
                  <a:ext uri="{FF2B5EF4-FFF2-40B4-BE49-F238E27FC236}">
                    <a16:creationId xmlns:a16="http://schemas.microsoft.com/office/drawing/2014/main" id="{B450A732-C595-C140-9CDE-95009BEE3061}"/>
                  </a:ext>
                </a:extLst>
              </p:cNvPr>
              <p:cNvSpPr/>
              <p:nvPr/>
            </p:nvSpPr>
            <p:spPr>
              <a:xfrm>
                <a:off x="4260862" y="2545261"/>
                <a:ext cx="4001396" cy="2011776"/>
              </a:xfrm>
              <a:custGeom>
                <a:avLst/>
                <a:gdLst>
                  <a:gd name="connsiteX0" fmla="*/ 0 w 3656600"/>
                  <a:gd name="connsiteY0" fmla="*/ 0 h 2008414"/>
                  <a:gd name="connsiteX1" fmla="*/ 3656600 w 3656600"/>
                  <a:gd name="connsiteY1" fmla="*/ 0 h 2008414"/>
                  <a:gd name="connsiteX2" fmla="*/ 3656600 w 3656600"/>
                  <a:gd name="connsiteY2" fmla="*/ 2008414 h 2008414"/>
                  <a:gd name="connsiteX3" fmla="*/ 0 w 3656600"/>
                  <a:gd name="connsiteY3" fmla="*/ 2008414 h 2008414"/>
                  <a:gd name="connsiteX4" fmla="*/ 0 w 3656600"/>
                  <a:gd name="connsiteY4" fmla="*/ 0 h 2008414"/>
                  <a:gd name="connsiteX0" fmla="*/ 12700 w 3669300"/>
                  <a:gd name="connsiteY0" fmla="*/ 0 h 2008414"/>
                  <a:gd name="connsiteX1" fmla="*/ 3669300 w 3669300"/>
                  <a:gd name="connsiteY1" fmla="*/ 0 h 2008414"/>
                  <a:gd name="connsiteX2" fmla="*/ 3669300 w 3669300"/>
                  <a:gd name="connsiteY2" fmla="*/ 2008414 h 2008414"/>
                  <a:gd name="connsiteX3" fmla="*/ 12700 w 3669300"/>
                  <a:gd name="connsiteY3" fmla="*/ 2008414 h 2008414"/>
                  <a:gd name="connsiteX4" fmla="*/ 0 w 3669300"/>
                  <a:gd name="connsiteY4" fmla="*/ 811893 h 2008414"/>
                  <a:gd name="connsiteX5" fmla="*/ 12700 w 3669300"/>
                  <a:gd name="connsiteY5" fmla="*/ 0 h 2008414"/>
                  <a:gd name="connsiteX0" fmla="*/ 0 w 3656600"/>
                  <a:gd name="connsiteY0" fmla="*/ 0 h 2008414"/>
                  <a:gd name="connsiteX1" fmla="*/ 3656600 w 3656600"/>
                  <a:gd name="connsiteY1" fmla="*/ 0 h 2008414"/>
                  <a:gd name="connsiteX2" fmla="*/ 3656600 w 3656600"/>
                  <a:gd name="connsiteY2" fmla="*/ 2008414 h 2008414"/>
                  <a:gd name="connsiteX3" fmla="*/ 0 w 3656600"/>
                  <a:gd name="connsiteY3" fmla="*/ 2008414 h 2008414"/>
                  <a:gd name="connsiteX4" fmla="*/ 463550 w 3656600"/>
                  <a:gd name="connsiteY4" fmla="*/ 932543 h 2008414"/>
                  <a:gd name="connsiteX5" fmla="*/ 0 w 3656600"/>
                  <a:gd name="connsiteY5" fmla="*/ 0 h 2008414"/>
                  <a:gd name="connsiteX0" fmla="*/ 0 w 3656600"/>
                  <a:gd name="connsiteY0" fmla="*/ 0 h 2008414"/>
                  <a:gd name="connsiteX1" fmla="*/ 3656600 w 3656600"/>
                  <a:gd name="connsiteY1" fmla="*/ 0 h 2008414"/>
                  <a:gd name="connsiteX2" fmla="*/ 3656600 w 3656600"/>
                  <a:gd name="connsiteY2" fmla="*/ 2008414 h 2008414"/>
                  <a:gd name="connsiteX3" fmla="*/ 0 w 3656600"/>
                  <a:gd name="connsiteY3" fmla="*/ 2008414 h 2008414"/>
                  <a:gd name="connsiteX4" fmla="*/ 463550 w 3656600"/>
                  <a:gd name="connsiteY4" fmla="*/ 932543 h 2008414"/>
                  <a:gd name="connsiteX5" fmla="*/ 0 w 3656600"/>
                  <a:gd name="connsiteY5" fmla="*/ 0 h 2008414"/>
                  <a:gd name="connsiteX0" fmla="*/ 0 w 3656600"/>
                  <a:gd name="connsiteY0" fmla="*/ 0 h 2008414"/>
                  <a:gd name="connsiteX1" fmla="*/ 3656600 w 3656600"/>
                  <a:gd name="connsiteY1" fmla="*/ 0 h 2008414"/>
                  <a:gd name="connsiteX2" fmla="*/ 3656600 w 3656600"/>
                  <a:gd name="connsiteY2" fmla="*/ 2008414 h 2008414"/>
                  <a:gd name="connsiteX3" fmla="*/ 0 w 3656600"/>
                  <a:gd name="connsiteY3" fmla="*/ 2008414 h 2008414"/>
                  <a:gd name="connsiteX4" fmla="*/ 463550 w 3656600"/>
                  <a:gd name="connsiteY4" fmla="*/ 932543 h 2008414"/>
                  <a:gd name="connsiteX5" fmla="*/ 0 w 3656600"/>
                  <a:gd name="connsiteY5" fmla="*/ 0 h 2008414"/>
                  <a:gd name="connsiteX0" fmla="*/ 0 w 3656600"/>
                  <a:gd name="connsiteY0" fmla="*/ 0 h 2008414"/>
                  <a:gd name="connsiteX1" fmla="*/ 3656600 w 3656600"/>
                  <a:gd name="connsiteY1" fmla="*/ 0 h 2008414"/>
                  <a:gd name="connsiteX2" fmla="*/ 3656600 w 3656600"/>
                  <a:gd name="connsiteY2" fmla="*/ 2008414 h 2008414"/>
                  <a:gd name="connsiteX3" fmla="*/ 0 w 3656600"/>
                  <a:gd name="connsiteY3" fmla="*/ 2008414 h 2008414"/>
                  <a:gd name="connsiteX4" fmla="*/ 463550 w 3656600"/>
                  <a:gd name="connsiteY4" fmla="*/ 932543 h 2008414"/>
                  <a:gd name="connsiteX5" fmla="*/ 0 w 3656600"/>
                  <a:gd name="connsiteY5" fmla="*/ 0 h 2008414"/>
                  <a:gd name="connsiteX0" fmla="*/ 0 w 3656600"/>
                  <a:gd name="connsiteY0" fmla="*/ 0 h 2008414"/>
                  <a:gd name="connsiteX1" fmla="*/ 3656600 w 3656600"/>
                  <a:gd name="connsiteY1" fmla="*/ 0 h 2008414"/>
                  <a:gd name="connsiteX2" fmla="*/ 3656600 w 3656600"/>
                  <a:gd name="connsiteY2" fmla="*/ 2008414 h 2008414"/>
                  <a:gd name="connsiteX3" fmla="*/ 0 w 3656600"/>
                  <a:gd name="connsiteY3" fmla="*/ 2008414 h 2008414"/>
                  <a:gd name="connsiteX4" fmla="*/ 463550 w 3656600"/>
                  <a:gd name="connsiteY4" fmla="*/ 932543 h 2008414"/>
                  <a:gd name="connsiteX5" fmla="*/ 0 w 3656600"/>
                  <a:gd name="connsiteY5" fmla="*/ 0 h 2008414"/>
                  <a:gd name="connsiteX0" fmla="*/ 0 w 3656600"/>
                  <a:gd name="connsiteY0" fmla="*/ 0 h 2008414"/>
                  <a:gd name="connsiteX1" fmla="*/ 3656600 w 3656600"/>
                  <a:gd name="connsiteY1" fmla="*/ 0 h 2008414"/>
                  <a:gd name="connsiteX2" fmla="*/ 3656600 w 3656600"/>
                  <a:gd name="connsiteY2" fmla="*/ 2008414 h 2008414"/>
                  <a:gd name="connsiteX3" fmla="*/ 0 w 3656600"/>
                  <a:gd name="connsiteY3" fmla="*/ 2008414 h 2008414"/>
                  <a:gd name="connsiteX4" fmla="*/ 463550 w 3656600"/>
                  <a:gd name="connsiteY4" fmla="*/ 932543 h 2008414"/>
                  <a:gd name="connsiteX5" fmla="*/ 0 w 3656600"/>
                  <a:gd name="connsiteY5" fmla="*/ 0 h 2008414"/>
                  <a:gd name="connsiteX0" fmla="*/ 0 w 3656600"/>
                  <a:gd name="connsiteY0" fmla="*/ 0 h 2008414"/>
                  <a:gd name="connsiteX1" fmla="*/ 3656600 w 3656600"/>
                  <a:gd name="connsiteY1" fmla="*/ 0 h 2008414"/>
                  <a:gd name="connsiteX2" fmla="*/ 3656600 w 3656600"/>
                  <a:gd name="connsiteY2" fmla="*/ 2008414 h 2008414"/>
                  <a:gd name="connsiteX3" fmla="*/ 0 w 3656600"/>
                  <a:gd name="connsiteY3" fmla="*/ 2008414 h 2008414"/>
                  <a:gd name="connsiteX4" fmla="*/ 463550 w 3656600"/>
                  <a:gd name="connsiteY4" fmla="*/ 932543 h 2008414"/>
                  <a:gd name="connsiteX5" fmla="*/ 0 w 3656600"/>
                  <a:gd name="connsiteY5" fmla="*/ 0 h 2008414"/>
                  <a:gd name="connsiteX0" fmla="*/ 177834 w 3834434"/>
                  <a:gd name="connsiteY0" fmla="*/ 0 h 2008414"/>
                  <a:gd name="connsiteX1" fmla="*/ 3834434 w 3834434"/>
                  <a:gd name="connsiteY1" fmla="*/ 0 h 2008414"/>
                  <a:gd name="connsiteX2" fmla="*/ 3834434 w 3834434"/>
                  <a:gd name="connsiteY2" fmla="*/ 2008414 h 2008414"/>
                  <a:gd name="connsiteX3" fmla="*/ 177834 w 3834434"/>
                  <a:gd name="connsiteY3" fmla="*/ 2008414 h 2008414"/>
                  <a:gd name="connsiteX4" fmla="*/ 577884 w 3834434"/>
                  <a:gd name="connsiteY4" fmla="*/ 1218293 h 2008414"/>
                  <a:gd name="connsiteX5" fmla="*/ 641384 w 3834434"/>
                  <a:gd name="connsiteY5" fmla="*/ 932543 h 2008414"/>
                  <a:gd name="connsiteX6" fmla="*/ 177834 w 3834434"/>
                  <a:gd name="connsiteY6" fmla="*/ 0 h 2008414"/>
                  <a:gd name="connsiteX0" fmla="*/ 0 w 3656600"/>
                  <a:gd name="connsiteY0" fmla="*/ 0 h 2008414"/>
                  <a:gd name="connsiteX1" fmla="*/ 3656600 w 3656600"/>
                  <a:gd name="connsiteY1" fmla="*/ 0 h 2008414"/>
                  <a:gd name="connsiteX2" fmla="*/ 3656600 w 3656600"/>
                  <a:gd name="connsiteY2" fmla="*/ 2008414 h 2008414"/>
                  <a:gd name="connsiteX3" fmla="*/ 0 w 3656600"/>
                  <a:gd name="connsiteY3" fmla="*/ 2008414 h 2008414"/>
                  <a:gd name="connsiteX4" fmla="*/ 400050 w 3656600"/>
                  <a:gd name="connsiteY4" fmla="*/ 1218293 h 2008414"/>
                  <a:gd name="connsiteX5" fmla="*/ 463550 w 3656600"/>
                  <a:gd name="connsiteY5" fmla="*/ 932543 h 2008414"/>
                  <a:gd name="connsiteX6" fmla="*/ 0 w 3656600"/>
                  <a:gd name="connsiteY6" fmla="*/ 0 h 2008414"/>
                  <a:gd name="connsiteX0" fmla="*/ 0 w 3656600"/>
                  <a:gd name="connsiteY0" fmla="*/ 0 h 2008414"/>
                  <a:gd name="connsiteX1" fmla="*/ 3656600 w 3656600"/>
                  <a:gd name="connsiteY1" fmla="*/ 0 h 2008414"/>
                  <a:gd name="connsiteX2" fmla="*/ 3656600 w 3656600"/>
                  <a:gd name="connsiteY2" fmla="*/ 2008414 h 2008414"/>
                  <a:gd name="connsiteX3" fmla="*/ 0 w 3656600"/>
                  <a:gd name="connsiteY3" fmla="*/ 2008414 h 2008414"/>
                  <a:gd name="connsiteX4" fmla="*/ 400050 w 3656600"/>
                  <a:gd name="connsiteY4" fmla="*/ 1218293 h 2008414"/>
                  <a:gd name="connsiteX5" fmla="*/ 412750 w 3656600"/>
                  <a:gd name="connsiteY5" fmla="*/ 729343 h 2008414"/>
                  <a:gd name="connsiteX6" fmla="*/ 0 w 3656600"/>
                  <a:gd name="connsiteY6" fmla="*/ 0 h 2008414"/>
                  <a:gd name="connsiteX0" fmla="*/ 0 w 3656600"/>
                  <a:gd name="connsiteY0" fmla="*/ 0 h 2008414"/>
                  <a:gd name="connsiteX1" fmla="*/ 3656600 w 3656600"/>
                  <a:gd name="connsiteY1" fmla="*/ 0 h 2008414"/>
                  <a:gd name="connsiteX2" fmla="*/ 3656600 w 3656600"/>
                  <a:gd name="connsiteY2" fmla="*/ 2008414 h 2008414"/>
                  <a:gd name="connsiteX3" fmla="*/ 0 w 3656600"/>
                  <a:gd name="connsiteY3" fmla="*/ 2008414 h 2008414"/>
                  <a:gd name="connsiteX4" fmla="*/ 393700 w 3656600"/>
                  <a:gd name="connsiteY4" fmla="*/ 1294493 h 2008414"/>
                  <a:gd name="connsiteX5" fmla="*/ 412750 w 3656600"/>
                  <a:gd name="connsiteY5" fmla="*/ 729343 h 2008414"/>
                  <a:gd name="connsiteX6" fmla="*/ 0 w 3656600"/>
                  <a:gd name="connsiteY6" fmla="*/ 0 h 2008414"/>
                  <a:gd name="connsiteX0" fmla="*/ 0 w 3656600"/>
                  <a:gd name="connsiteY0" fmla="*/ 0 h 2008414"/>
                  <a:gd name="connsiteX1" fmla="*/ 3656600 w 3656600"/>
                  <a:gd name="connsiteY1" fmla="*/ 0 h 2008414"/>
                  <a:gd name="connsiteX2" fmla="*/ 3656600 w 3656600"/>
                  <a:gd name="connsiteY2" fmla="*/ 2008414 h 2008414"/>
                  <a:gd name="connsiteX3" fmla="*/ 0 w 3656600"/>
                  <a:gd name="connsiteY3" fmla="*/ 2008414 h 2008414"/>
                  <a:gd name="connsiteX4" fmla="*/ 393700 w 3656600"/>
                  <a:gd name="connsiteY4" fmla="*/ 1294493 h 2008414"/>
                  <a:gd name="connsiteX5" fmla="*/ 412750 w 3656600"/>
                  <a:gd name="connsiteY5" fmla="*/ 729343 h 2008414"/>
                  <a:gd name="connsiteX6" fmla="*/ 0 w 3656600"/>
                  <a:gd name="connsiteY6" fmla="*/ 0 h 2008414"/>
                  <a:gd name="connsiteX0" fmla="*/ 0 w 3656600"/>
                  <a:gd name="connsiteY0" fmla="*/ 0 h 2008414"/>
                  <a:gd name="connsiteX1" fmla="*/ 3656600 w 3656600"/>
                  <a:gd name="connsiteY1" fmla="*/ 0 h 2008414"/>
                  <a:gd name="connsiteX2" fmla="*/ 3656600 w 3656600"/>
                  <a:gd name="connsiteY2" fmla="*/ 2008414 h 2008414"/>
                  <a:gd name="connsiteX3" fmla="*/ 0 w 3656600"/>
                  <a:gd name="connsiteY3" fmla="*/ 2008414 h 2008414"/>
                  <a:gd name="connsiteX4" fmla="*/ 393700 w 3656600"/>
                  <a:gd name="connsiteY4" fmla="*/ 1294493 h 2008414"/>
                  <a:gd name="connsiteX5" fmla="*/ 412750 w 3656600"/>
                  <a:gd name="connsiteY5" fmla="*/ 729343 h 2008414"/>
                  <a:gd name="connsiteX6" fmla="*/ 0 w 3656600"/>
                  <a:gd name="connsiteY6" fmla="*/ 0 h 2008414"/>
                  <a:gd name="connsiteX0" fmla="*/ 0 w 3656600"/>
                  <a:gd name="connsiteY0" fmla="*/ 0 h 2008414"/>
                  <a:gd name="connsiteX1" fmla="*/ 3656600 w 3656600"/>
                  <a:gd name="connsiteY1" fmla="*/ 0 h 2008414"/>
                  <a:gd name="connsiteX2" fmla="*/ 3656600 w 3656600"/>
                  <a:gd name="connsiteY2" fmla="*/ 2008414 h 2008414"/>
                  <a:gd name="connsiteX3" fmla="*/ 0 w 3656600"/>
                  <a:gd name="connsiteY3" fmla="*/ 2008414 h 2008414"/>
                  <a:gd name="connsiteX4" fmla="*/ 393700 w 3656600"/>
                  <a:gd name="connsiteY4" fmla="*/ 1294493 h 2008414"/>
                  <a:gd name="connsiteX5" fmla="*/ 412750 w 3656600"/>
                  <a:gd name="connsiteY5" fmla="*/ 729343 h 2008414"/>
                  <a:gd name="connsiteX6" fmla="*/ 0 w 3656600"/>
                  <a:gd name="connsiteY6" fmla="*/ 0 h 2008414"/>
                  <a:gd name="connsiteX0" fmla="*/ 0 w 3656600"/>
                  <a:gd name="connsiteY0" fmla="*/ 0 h 2008414"/>
                  <a:gd name="connsiteX1" fmla="*/ 3656600 w 3656600"/>
                  <a:gd name="connsiteY1" fmla="*/ 0 h 2008414"/>
                  <a:gd name="connsiteX2" fmla="*/ 3656600 w 3656600"/>
                  <a:gd name="connsiteY2" fmla="*/ 2008414 h 2008414"/>
                  <a:gd name="connsiteX3" fmla="*/ 0 w 3656600"/>
                  <a:gd name="connsiteY3" fmla="*/ 2008414 h 2008414"/>
                  <a:gd name="connsiteX4" fmla="*/ 393700 w 3656600"/>
                  <a:gd name="connsiteY4" fmla="*/ 1294493 h 2008414"/>
                  <a:gd name="connsiteX5" fmla="*/ 412750 w 3656600"/>
                  <a:gd name="connsiteY5" fmla="*/ 729343 h 2008414"/>
                  <a:gd name="connsiteX6" fmla="*/ 0 w 3656600"/>
                  <a:gd name="connsiteY6" fmla="*/ 0 h 2008414"/>
                  <a:gd name="connsiteX0" fmla="*/ 0 w 3656600"/>
                  <a:gd name="connsiteY0" fmla="*/ 0 h 2008414"/>
                  <a:gd name="connsiteX1" fmla="*/ 3656600 w 3656600"/>
                  <a:gd name="connsiteY1" fmla="*/ 0 h 2008414"/>
                  <a:gd name="connsiteX2" fmla="*/ 3656600 w 3656600"/>
                  <a:gd name="connsiteY2" fmla="*/ 2008414 h 2008414"/>
                  <a:gd name="connsiteX3" fmla="*/ 0 w 3656600"/>
                  <a:gd name="connsiteY3" fmla="*/ 2008414 h 2008414"/>
                  <a:gd name="connsiteX4" fmla="*/ 393700 w 3656600"/>
                  <a:gd name="connsiteY4" fmla="*/ 1294493 h 2008414"/>
                  <a:gd name="connsiteX5" fmla="*/ 406400 w 3656600"/>
                  <a:gd name="connsiteY5" fmla="*/ 824593 h 2008414"/>
                  <a:gd name="connsiteX6" fmla="*/ 0 w 3656600"/>
                  <a:gd name="connsiteY6" fmla="*/ 0 h 2008414"/>
                  <a:gd name="connsiteX0" fmla="*/ 0 w 3656600"/>
                  <a:gd name="connsiteY0" fmla="*/ 0 h 2008414"/>
                  <a:gd name="connsiteX1" fmla="*/ 3656600 w 3656600"/>
                  <a:gd name="connsiteY1" fmla="*/ 0 h 2008414"/>
                  <a:gd name="connsiteX2" fmla="*/ 3656600 w 3656600"/>
                  <a:gd name="connsiteY2" fmla="*/ 2008414 h 2008414"/>
                  <a:gd name="connsiteX3" fmla="*/ 0 w 3656600"/>
                  <a:gd name="connsiteY3" fmla="*/ 2008414 h 2008414"/>
                  <a:gd name="connsiteX4" fmla="*/ 393700 w 3656600"/>
                  <a:gd name="connsiteY4" fmla="*/ 1294493 h 2008414"/>
                  <a:gd name="connsiteX5" fmla="*/ 406400 w 3656600"/>
                  <a:gd name="connsiteY5" fmla="*/ 824593 h 2008414"/>
                  <a:gd name="connsiteX6" fmla="*/ 0 w 3656600"/>
                  <a:gd name="connsiteY6" fmla="*/ 0 h 2008414"/>
                  <a:gd name="connsiteX0" fmla="*/ 0 w 3656600"/>
                  <a:gd name="connsiteY0" fmla="*/ 0 h 2008414"/>
                  <a:gd name="connsiteX1" fmla="*/ 3656600 w 3656600"/>
                  <a:gd name="connsiteY1" fmla="*/ 0 h 2008414"/>
                  <a:gd name="connsiteX2" fmla="*/ 3656600 w 3656600"/>
                  <a:gd name="connsiteY2" fmla="*/ 2008414 h 2008414"/>
                  <a:gd name="connsiteX3" fmla="*/ 0 w 3656600"/>
                  <a:gd name="connsiteY3" fmla="*/ 2008414 h 2008414"/>
                  <a:gd name="connsiteX4" fmla="*/ 393700 w 3656600"/>
                  <a:gd name="connsiteY4" fmla="*/ 1294493 h 2008414"/>
                  <a:gd name="connsiteX5" fmla="*/ 406400 w 3656600"/>
                  <a:gd name="connsiteY5" fmla="*/ 824593 h 2008414"/>
                  <a:gd name="connsiteX6" fmla="*/ 0 w 3656600"/>
                  <a:gd name="connsiteY6" fmla="*/ 0 h 2008414"/>
                  <a:gd name="connsiteX0" fmla="*/ 0 w 3656600"/>
                  <a:gd name="connsiteY0" fmla="*/ 0 h 2008414"/>
                  <a:gd name="connsiteX1" fmla="*/ 3656600 w 3656600"/>
                  <a:gd name="connsiteY1" fmla="*/ 0 h 2008414"/>
                  <a:gd name="connsiteX2" fmla="*/ 3656600 w 3656600"/>
                  <a:gd name="connsiteY2" fmla="*/ 2008414 h 2008414"/>
                  <a:gd name="connsiteX3" fmla="*/ 0 w 3656600"/>
                  <a:gd name="connsiteY3" fmla="*/ 2008414 h 2008414"/>
                  <a:gd name="connsiteX4" fmla="*/ 393700 w 3656600"/>
                  <a:gd name="connsiteY4" fmla="*/ 1294493 h 2008414"/>
                  <a:gd name="connsiteX5" fmla="*/ 406400 w 3656600"/>
                  <a:gd name="connsiteY5" fmla="*/ 824593 h 2008414"/>
                  <a:gd name="connsiteX6" fmla="*/ 0 w 3656600"/>
                  <a:gd name="connsiteY6" fmla="*/ 0 h 2008414"/>
                  <a:gd name="connsiteX0" fmla="*/ 0 w 3656600"/>
                  <a:gd name="connsiteY0" fmla="*/ 0 h 2008414"/>
                  <a:gd name="connsiteX1" fmla="*/ 3656600 w 3656600"/>
                  <a:gd name="connsiteY1" fmla="*/ 0 h 2008414"/>
                  <a:gd name="connsiteX2" fmla="*/ 3656600 w 3656600"/>
                  <a:gd name="connsiteY2" fmla="*/ 2008414 h 2008414"/>
                  <a:gd name="connsiteX3" fmla="*/ 0 w 3656600"/>
                  <a:gd name="connsiteY3" fmla="*/ 2008414 h 2008414"/>
                  <a:gd name="connsiteX4" fmla="*/ 393700 w 3656600"/>
                  <a:gd name="connsiteY4" fmla="*/ 1294493 h 2008414"/>
                  <a:gd name="connsiteX5" fmla="*/ 406400 w 3656600"/>
                  <a:gd name="connsiteY5" fmla="*/ 824593 h 2008414"/>
                  <a:gd name="connsiteX6" fmla="*/ 0 w 3656600"/>
                  <a:gd name="connsiteY6" fmla="*/ 0 h 2008414"/>
                  <a:gd name="connsiteX0" fmla="*/ 0 w 3656600"/>
                  <a:gd name="connsiteY0" fmla="*/ 0 h 2008414"/>
                  <a:gd name="connsiteX1" fmla="*/ 3656600 w 3656600"/>
                  <a:gd name="connsiteY1" fmla="*/ 0 h 2008414"/>
                  <a:gd name="connsiteX2" fmla="*/ 3656600 w 3656600"/>
                  <a:gd name="connsiteY2" fmla="*/ 2008414 h 2008414"/>
                  <a:gd name="connsiteX3" fmla="*/ 0 w 3656600"/>
                  <a:gd name="connsiteY3" fmla="*/ 2008414 h 2008414"/>
                  <a:gd name="connsiteX4" fmla="*/ 393700 w 3656600"/>
                  <a:gd name="connsiteY4" fmla="*/ 1294493 h 2008414"/>
                  <a:gd name="connsiteX5" fmla="*/ 406400 w 3656600"/>
                  <a:gd name="connsiteY5" fmla="*/ 824593 h 2008414"/>
                  <a:gd name="connsiteX6" fmla="*/ 0 w 3656600"/>
                  <a:gd name="connsiteY6" fmla="*/ 0 h 2008414"/>
                  <a:gd name="connsiteX0" fmla="*/ 0 w 3656600"/>
                  <a:gd name="connsiteY0" fmla="*/ 0 h 2008414"/>
                  <a:gd name="connsiteX1" fmla="*/ 3656600 w 3656600"/>
                  <a:gd name="connsiteY1" fmla="*/ 0 h 2008414"/>
                  <a:gd name="connsiteX2" fmla="*/ 3656600 w 3656600"/>
                  <a:gd name="connsiteY2" fmla="*/ 2008414 h 2008414"/>
                  <a:gd name="connsiteX3" fmla="*/ 0 w 3656600"/>
                  <a:gd name="connsiteY3" fmla="*/ 2008414 h 2008414"/>
                  <a:gd name="connsiteX4" fmla="*/ 349250 w 3656600"/>
                  <a:gd name="connsiteY4" fmla="*/ 1345293 h 2008414"/>
                  <a:gd name="connsiteX5" fmla="*/ 406400 w 3656600"/>
                  <a:gd name="connsiteY5" fmla="*/ 824593 h 2008414"/>
                  <a:gd name="connsiteX6" fmla="*/ 0 w 3656600"/>
                  <a:gd name="connsiteY6" fmla="*/ 0 h 2008414"/>
                  <a:gd name="connsiteX0" fmla="*/ 0 w 3656600"/>
                  <a:gd name="connsiteY0" fmla="*/ 0 h 2008414"/>
                  <a:gd name="connsiteX1" fmla="*/ 3656600 w 3656600"/>
                  <a:gd name="connsiteY1" fmla="*/ 0 h 2008414"/>
                  <a:gd name="connsiteX2" fmla="*/ 3656600 w 3656600"/>
                  <a:gd name="connsiteY2" fmla="*/ 2008414 h 2008414"/>
                  <a:gd name="connsiteX3" fmla="*/ 0 w 3656600"/>
                  <a:gd name="connsiteY3" fmla="*/ 2008414 h 2008414"/>
                  <a:gd name="connsiteX4" fmla="*/ 393700 w 3656600"/>
                  <a:gd name="connsiteY4" fmla="*/ 1421493 h 2008414"/>
                  <a:gd name="connsiteX5" fmla="*/ 406400 w 3656600"/>
                  <a:gd name="connsiteY5" fmla="*/ 824593 h 2008414"/>
                  <a:gd name="connsiteX6" fmla="*/ 0 w 3656600"/>
                  <a:gd name="connsiteY6" fmla="*/ 0 h 2008414"/>
                  <a:gd name="connsiteX0" fmla="*/ 0 w 3656600"/>
                  <a:gd name="connsiteY0" fmla="*/ 0 h 2008414"/>
                  <a:gd name="connsiteX1" fmla="*/ 3656600 w 3656600"/>
                  <a:gd name="connsiteY1" fmla="*/ 0 h 2008414"/>
                  <a:gd name="connsiteX2" fmla="*/ 3656600 w 3656600"/>
                  <a:gd name="connsiteY2" fmla="*/ 2008414 h 2008414"/>
                  <a:gd name="connsiteX3" fmla="*/ 0 w 3656600"/>
                  <a:gd name="connsiteY3" fmla="*/ 2008414 h 2008414"/>
                  <a:gd name="connsiteX4" fmla="*/ 387350 w 3656600"/>
                  <a:gd name="connsiteY4" fmla="*/ 1402443 h 2008414"/>
                  <a:gd name="connsiteX5" fmla="*/ 406400 w 3656600"/>
                  <a:gd name="connsiteY5" fmla="*/ 824593 h 2008414"/>
                  <a:gd name="connsiteX6" fmla="*/ 0 w 3656600"/>
                  <a:gd name="connsiteY6" fmla="*/ 0 h 2008414"/>
                  <a:gd name="connsiteX0" fmla="*/ 0 w 3656600"/>
                  <a:gd name="connsiteY0" fmla="*/ 0 h 2008414"/>
                  <a:gd name="connsiteX1" fmla="*/ 3656600 w 3656600"/>
                  <a:gd name="connsiteY1" fmla="*/ 0 h 2008414"/>
                  <a:gd name="connsiteX2" fmla="*/ 3656600 w 3656600"/>
                  <a:gd name="connsiteY2" fmla="*/ 2008414 h 2008414"/>
                  <a:gd name="connsiteX3" fmla="*/ 0 w 3656600"/>
                  <a:gd name="connsiteY3" fmla="*/ 2008414 h 2008414"/>
                  <a:gd name="connsiteX4" fmla="*/ 381000 w 3656600"/>
                  <a:gd name="connsiteY4" fmla="*/ 1472293 h 2008414"/>
                  <a:gd name="connsiteX5" fmla="*/ 406400 w 3656600"/>
                  <a:gd name="connsiteY5" fmla="*/ 824593 h 2008414"/>
                  <a:gd name="connsiteX6" fmla="*/ 0 w 3656600"/>
                  <a:gd name="connsiteY6" fmla="*/ 0 h 2008414"/>
                  <a:gd name="connsiteX0" fmla="*/ 0 w 3656600"/>
                  <a:gd name="connsiteY0" fmla="*/ 0 h 2008414"/>
                  <a:gd name="connsiteX1" fmla="*/ 3656600 w 3656600"/>
                  <a:gd name="connsiteY1" fmla="*/ 0 h 2008414"/>
                  <a:gd name="connsiteX2" fmla="*/ 3656600 w 3656600"/>
                  <a:gd name="connsiteY2" fmla="*/ 2008414 h 2008414"/>
                  <a:gd name="connsiteX3" fmla="*/ 0 w 3656600"/>
                  <a:gd name="connsiteY3" fmla="*/ 2008414 h 2008414"/>
                  <a:gd name="connsiteX4" fmla="*/ 381000 w 3656600"/>
                  <a:gd name="connsiteY4" fmla="*/ 1472293 h 2008414"/>
                  <a:gd name="connsiteX5" fmla="*/ 406400 w 3656600"/>
                  <a:gd name="connsiteY5" fmla="*/ 824593 h 2008414"/>
                  <a:gd name="connsiteX6" fmla="*/ 0 w 3656600"/>
                  <a:gd name="connsiteY6" fmla="*/ 0 h 2008414"/>
                  <a:gd name="connsiteX0" fmla="*/ 0 w 3656600"/>
                  <a:gd name="connsiteY0" fmla="*/ 0 h 2015137"/>
                  <a:gd name="connsiteX1" fmla="*/ 3656600 w 3656600"/>
                  <a:gd name="connsiteY1" fmla="*/ 0 h 2015137"/>
                  <a:gd name="connsiteX2" fmla="*/ 3656600 w 3656600"/>
                  <a:gd name="connsiteY2" fmla="*/ 2008414 h 2015137"/>
                  <a:gd name="connsiteX3" fmla="*/ 90767 w 3656600"/>
                  <a:gd name="connsiteY3" fmla="*/ 2015137 h 2015137"/>
                  <a:gd name="connsiteX4" fmla="*/ 381000 w 3656600"/>
                  <a:gd name="connsiteY4" fmla="*/ 1472293 h 2015137"/>
                  <a:gd name="connsiteX5" fmla="*/ 406400 w 3656600"/>
                  <a:gd name="connsiteY5" fmla="*/ 824593 h 2015137"/>
                  <a:gd name="connsiteX6" fmla="*/ 0 w 3656600"/>
                  <a:gd name="connsiteY6" fmla="*/ 0 h 2015137"/>
                  <a:gd name="connsiteX0" fmla="*/ 0 w 3656600"/>
                  <a:gd name="connsiteY0" fmla="*/ 0 h 2008414"/>
                  <a:gd name="connsiteX1" fmla="*/ 3656600 w 3656600"/>
                  <a:gd name="connsiteY1" fmla="*/ 0 h 2008414"/>
                  <a:gd name="connsiteX2" fmla="*/ 3656600 w 3656600"/>
                  <a:gd name="connsiteY2" fmla="*/ 2008414 h 2008414"/>
                  <a:gd name="connsiteX3" fmla="*/ 36979 w 3656600"/>
                  <a:gd name="connsiteY3" fmla="*/ 2008414 h 2008414"/>
                  <a:gd name="connsiteX4" fmla="*/ 381000 w 3656600"/>
                  <a:gd name="connsiteY4" fmla="*/ 1472293 h 2008414"/>
                  <a:gd name="connsiteX5" fmla="*/ 406400 w 3656600"/>
                  <a:gd name="connsiteY5" fmla="*/ 824593 h 2008414"/>
                  <a:gd name="connsiteX6" fmla="*/ 0 w 3656600"/>
                  <a:gd name="connsiteY6" fmla="*/ 0 h 2008414"/>
                  <a:gd name="connsiteX0" fmla="*/ 0 w 3656600"/>
                  <a:gd name="connsiteY0" fmla="*/ 0 h 2008414"/>
                  <a:gd name="connsiteX1" fmla="*/ 3656600 w 3656600"/>
                  <a:gd name="connsiteY1" fmla="*/ 0 h 2008414"/>
                  <a:gd name="connsiteX2" fmla="*/ 3656600 w 3656600"/>
                  <a:gd name="connsiteY2" fmla="*/ 2008414 h 2008414"/>
                  <a:gd name="connsiteX3" fmla="*/ 36979 w 3656600"/>
                  <a:gd name="connsiteY3" fmla="*/ 2008414 h 2008414"/>
                  <a:gd name="connsiteX4" fmla="*/ 381000 w 3656600"/>
                  <a:gd name="connsiteY4" fmla="*/ 1472293 h 2008414"/>
                  <a:gd name="connsiteX5" fmla="*/ 406400 w 3656600"/>
                  <a:gd name="connsiteY5" fmla="*/ 824593 h 2008414"/>
                  <a:gd name="connsiteX6" fmla="*/ 0 w 3656600"/>
                  <a:gd name="connsiteY6" fmla="*/ 0 h 2008414"/>
                  <a:gd name="connsiteX0" fmla="*/ 10086 w 3619621"/>
                  <a:gd name="connsiteY0" fmla="*/ 10085 h 2008414"/>
                  <a:gd name="connsiteX1" fmla="*/ 3619621 w 3619621"/>
                  <a:gd name="connsiteY1" fmla="*/ 0 h 2008414"/>
                  <a:gd name="connsiteX2" fmla="*/ 3619621 w 3619621"/>
                  <a:gd name="connsiteY2" fmla="*/ 2008414 h 2008414"/>
                  <a:gd name="connsiteX3" fmla="*/ 0 w 3619621"/>
                  <a:gd name="connsiteY3" fmla="*/ 2008414 h 2008414"/>
                  <a:gd name="connsiteX4" fmla="*/ 344021 w 3619621"/>
                  <a:gd name="connsiteY4" fmla="*/ 1472293 h 2008414"/>
                  <a:gd name="connsiteX5" fmla="*/ 369421 w 3619621"/>
                  <a:gd name="connsiteY5" fmla="*/ 824593 h 2008414"/>
                  <a:gd name="connsiteX6" fmla="*/ 10086 w 3619621"/>
                  <a:gd name="connsiteY6" fmla="*/ 10085 h 2008414"/>
                  <a:gd name="connsiteX0" fmla="*/ 23533 w 3619621"/>
                  <a:gd name="connsiteY0" fmla="*/ 0 h 2011776"/>
                  <a:gd name="connsiteX1" fmla="*/ 3619621 w 3619621"/>
                  <a:gd name="connsiteY1" fmla="*/ 3362 h 2011776"/>
                  <a:gd name="connsiteX2" fmla="*/ 3619621 w 3619621"/>
                  <a:gd name="connsiteY2" fmla="*/ 2011776 h 2011776"/>
                  <a:gd name="connsiteX3" fmla="*/ 0 w 3619621"/>
                  <a:gd name="connsiteY3" fmla="*/ 2011776 h 2011776"/>
                  <a:gd name="connsiteX4" fmla="*/ 344021 w 3619621"/>
                  <a:gd name="connsiteY4" fmla="*/ 1475655 h 2011776"/>
                  <a:gd name="connsiteX5" fmla="*/ 369421 w 3619621"/>
                  <a:gd name="connsiteY5" fmla="*/ 827955 h 2011776"/>
                  <a:gd name="connsiteX6" fmla="*/ 23533 w 3619621"/>
                  <a:gd name="connsiteY6" fmla="*/ 0 h 2011776"/>
                  <a:gd name="connsiteX0" fmla="*/ 23533 w 3619621"/>
                  <a:gd name="connsiteY0" fmla="*/ 0 h 2011776"/>
                  <a:gd name="connsiteX1" fmla="*/ 3619621 w 3619621"/>
                  <a:gd name="connsiteY1" fmla="*/ 3362 h 2011776"/>
                  <a:gd name="connsiteX2" fmla="*/ 3619621 w 3619621"/>
                  <a:gd name="connsiteY2" fmla="*/ 2011776 h 2011776"/>
                  <a:gd name="connsiteX3" fmla="*/ 0 w 3619621"/>
                  <a:gd name="connsiteY3" fmla="*/ 2011776 h 2011776"/>
                  <a:gd name="connsiteX4" fmla="*/ 344021 w 3619621"/>
                  <a:gd name="connsiteY4" fmla="*/ 1475655 h 2011776"/>
                  <a:gd name="connsiteX5" fmla="*/ 369421 w 3619621"/>
                  <a:gd name="connsiteY5" fmla="*/ 827955 h 2011776"/>
                  <a:gd name="connsiteX6" fmla="*/ 23533 w 3619621"/>
                  <a:gd name="connsiteY6" fmla="*/ 0 h 2011776"/>
                  <a:gd name="connsiteX0" fmla="*/ 23533 w 3619621"/>
                  <a:gd name="connsiteY0" fmla="*/ 0 h 2011776"/>
                  <a:gd name="connsiteX1" fmla="*/ 3619621 w 3619621"/>
                  <a:gd name="connsiteY1" fmla="*/ 3362 h 2011776"/>
                  <a:gd name="connsiteX2" fmla="*/ 3619621 w 3619621"/>
                  <a:gd name="connsiteY2" fmla="*/ 2011776 h 2011776"/>
                  <a:gd name="connsiteX3" fmla="*/ 0 w 3619621"/>
                  <a:gd name="connsiteY3" fmla="*/ 2011776 h 2011776"/>
                  <a:gd name="connsiteX4" fmla="*/ 344021 w 3619621"/>
                  <a:gd name="connsiteY4" fmla="*/ 1475655 h 2011776"/>
                  <a:gd name="connsiteX5" fmla="*/ 413124 w 3619621"/>
                  <a:gd name="connsiteY5" fmla="*/ 864934 h 2011776"/>
                  <a:gd name="connsiteX6" fmla="*/ 23533 w 3619621"/>
                  <a:gd name="connsiteY6" fmla="*/ 0 h 2011776"/>
                  <a:gd name="connsiteX0" fmla="*/ 23533 w 3619621"/>
                  <a:gd name="connsiteY0" fmla="*/ 0 h 2011776"/>
                  <a:gd name="connsiteX1" fmla="*/ 3619621 w 3619621"/>
                  <a:gd name="connsiteY1" fmla="*/ 3362 h 2011776"/>
                  <a:gd name="connsiteX2" fmla="*/ 3619621 w 3619621"/>
                  <a:gd name="connsiteY2" fmla="*/ 2011776 h 2011776"/>
                  <a:gd name="connsiteX3" fmla="*/ 0 w 3619621"/>
                  <a:gd name="connsiteY3" fmla="*/ 2011776 h 2011776"/>
                  <a:gd name="connsiteX4" fmla="*/ 344021 w 3619621"/>
                  <a:gd name="connsiteY4" fmla="*/ 1475655 h 2011776"/>
                  <a:gd name="connsiteX5" fmla="*/ 413124 w 3619621"/>
                  <a:gd name="connsiteY5" fmla="*/ 864934 h 2011776"/>
                  <a:gd name="connsiteX6" fmla="*/ 23533 w 3619621"/>
                  <a:gd name="connsiteY6" fmla="*/ 0 h 2011776"/>
                  <a:gd name="connsiteX0" fmla="*/ 23533 w 3619621"/>
                  <a:gd name="connsiteY0" fmla="*/ 0 h 2011776"/>
                  <a:gd name="connsiteX1" fmla="*/ 3619621 w 3619621"/>
                  <a:gd name="connsiteY1" fmla="*/ 3362 h 2011776"/>
                  <a:gd name="connsiteX2" fmla="*/ 3619621 w 3619621"/>
                  <a:gd name="connsiteY2" fmla="*/ 2011776 h 2011776"/>
                  <a:gd name="connsiteX3" fmla="*/ 0 w 3619621"/>
                  <a:gd name="connsiteY3" fmla="*/ 2011776 h 2011776"/>
                  <a:gd name="connsiteX4" fmla="*/ 367554 w 3619621"/>
                  <a:gd name="connsiteY4" fmla="*/ 1542890 h 2011776"/>
                  <a:gd name="connsiteX5" fmla="*/ 413124 w 3619621"/>
                  <a:gd name="connsiteY5" fmla="*/ 864934 h 2011776"/>
                  <a:gd name="connsiteX6" fmla="*/ 23533 w 3619621"/>
                  <a:gd name="connsiteY6" fmla="*/ 0 h 2011776"/>
                  <a:gd name="connsiteX0" fmla="*/ 23533 w 3619621"/>
                  <a:gd name="connsiteY0" fmla="*/ 0 h 2011776"/>
                  <a:gd name="connsiteX1" fmla="*/ 3619621 w 3619621"/>
                  <a:gd name="connsiteY1" fmla="*/ 3362 h 2011776"/>
                  <a:gd name="connsiteX2" fmla="*/ 3619621 w 3619621"/>
                  <a:gd name="connsiteY2" fmla="*/ 2011776 h 2011776"/>
                  <a:gd name="connsiteX3" fmla="*/ 0 w 3619621"/>
                  <a:gd name="connsiteY3" fmla="*/ 2011776 h 2011776"/>
                  <a:gd name="connsiteX4" fmla="*/ 367554 w 3619621"/>
                  <a:gd name="connsiteY4" fmla="*/ 1542890 h 2011776"/>
                  <a:gd name="connsiteX5" fmla="*/ 413124 w 3619621"/>
                  <a:gd name="connsiteY5" fmla="*/ 864934 h 2011776"/>
                  <a:gd name="connsiteX6" fmla="*/ 23533 w 3619621"/>
                  <a:gd name="connsiteY6" fmla="*/ 0 h 2011776"/>
                  <a:gd name="connsiteX0" fmla="*/ 23533 w 3619621"/>
                  <a:gd name="connsiteY0" fmla="*/ 0 h 2011776"/>
                  <a:gd name="connsiteX1" fmla="*/ 3619621 w 3619621"/>
                  <a:gd name="connsiteY1" fmla="*/ 3362 h 2011776"/>
                  <a:gd name="connsiteX2" fmla="*/ 3619621 w 3619621"/>
                  <a:gd name="connsiteY2" fmla="*/ 2011776 h 2011776"/>
                  <a:gd name="connsiteX3" fmla="*/ 0 w 3619621"/>
                  <a:gd name="connsiteY3" fmla="*/ 2011776 h 2011776"/>
                  <a:gd name="connsiteX4" fmla="*/ 367554 w 3619621"/>
                  <a:gd name="connsiteY4" fmla="*/ 1542890 h 2011776"/>
                  <a:gd name="connsiteX5" fmla="*/ 413124 w 3619621"/>
                  <a:gd name="connsiteY5" fmla="*/ 864934 h 2011776"/>
                  <a:gd name="connsiteX6" fmla="*/ 23533 w 3619621"/>
                  <a:gd name="connsiteY6" fmla="*/ 0 h 2011776"/>
                  <a:gd name="connsiteX0" fmla="*/ 23533 w 3619621"/>
                  <a:gd name="connsiteY0" fmla="*/ 0 h 2011776"/>
                  <a:gd name="connsiteX1" fmla="*/ 3619621 w 3619621"/>
                  <a:gd name="connsiteY1" fmla="*/ 3362 h 2011776"/>
                  <a:gd name="connsiteX2" fmla="*/ 3606418 w 3619621"/>
                  <a:gd name="connsiteY2" fmla="*/ 902690 h 2011776"/>
                  <a:gd name="connsiteX3" fmla="*/ 3619621 w 3619621"/>
                  <a:gd name="connsiteY3" fmla="*/ 2011776 h 2011776"/>
                  <a:gd name="connsiteX4" fmla="*/ 0 w 3619621"/>
                  <a:gd name="connsiteY4" fmla="*/ 2011776 h 2011776"/>
                  <a:gd name="connsiteX5" fmla="*/ 367554 w 3619621"/>
                  <a:gd name="connsiteY5" fmla="*/ 1542890 h 2011776"/>
                  <a:gd name="connsiteX6" fmla="*/ 413124 w 3619621"/>
                  <a:gd name="connsiteY6" fmla="*/ 864934 h 2011776"/>
                  <a:gd name="connsiteX7" fmla="*/ 23533 w 3619621"/>
                  <a:gd name="connsiteY7" fmla="*/ 0 h 2011776"/>
                  <a:gd name="connsiteX0" fmla="*/ 23533 w 4001396"/>
                  <a:gd name="connsiteY0" fmla="*/ 0 h 2011776"/>
                  <a:gd name="connsiteX1" fmla="*/ 3619621 w 4001396"/>
                  <a:gd name="connsiteY1" fmla="*/ 3362 h 2011776"/>
                  <a:gd name="connsiteX2" fmla="*/ 4001396 w 4001396"/>
                  <a:gd name="connsiteY2" fmla="*/ 956796 h 2011776"/>
                  <a:gd name="connsiteX3" fmla="*/ 3619621 w 4001396"/>
                  <a:gd name="connsiteY3" fmla="*/ 2011776 h 2011776"/>
                  <a:gd name="connsiteX4" fmla="*/ 0 w 4001396"/>
                  <a:gd name="connsiteY4" fmla="*/ 2011776 h 2011776"/>
                  <a:gd name="connsiteX5" fmla="*/ 367554 w 4001396"/>
                  <a:gd name="connsiteY5" fmla="*/ 1542890 h 2011776"/>
                  <a:gd name="connsiteX6" fmla="*/ 413124 w 4001396"/>
                  <a:gd name="connsiteY6" fmla="*/ 864934 h 2011776"/>
                  <a:gd name="connsiteX7" fmla="*/ 23533 w 4001396"/>
                  <a:gd name="connsiteY7" fmla="*/ 0 h 2011776"/>
                  <a:gd name="connsiteX0" fmla="*/ 23533 w 4001396"/>
                  <a:gd name="connsiteY0" fmla="*/ 0 h 2011776"/>
                  <a:gd name="connsiteX1" fmla="*/ 3619621 w 4001396"/>
                  <a:gd name="connsiteY1" fmla="*/ 3362 h 2011776"/>
                  <a:gd name="connsiteX2" fmla="*/ 4001396 w 4001396"/>
                  <a:gd name="connsiteY2" fmla="*/ 956796 h 2011776"/>
                  <a:gd name="connsiteX3" fmla="*/ 3619621 w 4001396"/>
                  <a:gd name="connsiteY3" fmla="*/ 2011776 h 2011776"/>
                  <a:gd name="connsiteX4" fmla="*/ 0 w 4001396"/>
                  <a:gd name="connsiteY4" fmla="*/ 2011776 h 2011776"/>
                  <a:gd name="connsiteX5" fmla="*/ 367554 w 4001396"/>
                  <a:gd name="connsiteY5" fmla="*/ 1542890 h 2011776"/>
                  <a:gd name="connsiteX6" fmla="*/ 413124 w 4001396"/>
                  <a:gd name="connsiteY6" fmla="*/ 864934 h 2011776"/>
                  <a:gd name="connsiteX7" fmla="*/ 23533 w 4001396"/>
                  <a:gd name="connsiteY7" fmla="*/ 0 h 2011776"/>
                  <a:gd name="connsiteX0" fmla="*/ 23533 w 4001396"/>
                  <a:gd name="connsiteY0" fmla="*/ 0 h 2011776"/>
                  <a:gd name="connsiteX1" fmla="*/ 3619621 w 4001396"/>
                  <a:gd name="connsiteY1" fmla="*/ 3362 h 2011776"/>
                  <a:gd name="connsiteX2" fmla="*/ 4001396 w 4001396"/>
                  <a:gd name="connsiteY2" fmla="*/ 956796 h 2011776"/>
                  <a:gd name="connsiteX3" fmla="*/ 3619621 w 4001396"/>
                  <a:gd name="connsiteY3" fmla="*/ 2011776 h 2011776"/>
                  <a:gd name="connsiteX4" fmla="*/ 0 w 4001396"/>
                  <a:gd name="connsiteY4" fmla="*/ 2011776 h 2011776"/>
                  <a:gd name="connsiteX5" fmla="*/ 367554 w 4001396"/>
                  <a:gd name="connsiteY5" fmla="*/ 1542890 h 2011776"/>
                  <a:gd name="connsiteX6" fmla="*/ 413124 w 4001396"/>
                  <a:gd name="connsiteY6" fmla="*/ 864934 h 2011776"/>
                  <a:gd name="connsiteX7" fmla="*/ 23533 w 4001396"/>
                  <a:gd name="connsiteY7" fmla="*/ 0 h 2011776"/>
                  <a:gd name="connsiteX0" fmla="*/ 23533 w 4001396"/>
                  <a:gd name="connsiteY0" fmla="*/ 0 h 2011776"/>
                  <a:gd name="connsiteX1" fmla="*/ 3619621 w 4001396"/>
                  <a:gd name="connsiteY1" fmla="*/ 3362 h 2011776"/>
                  <a:gd name="connsiteX2" fmla="*/ 4001396 w 4001396"/>
                  <a:gd name="connsiteY2" fmla="*/ 956796 h 2011776"/>
                  <a:gd name="connsiteX3" fmla="*/ 3619621 w 4001396"/>
                  <a:gd name="connsiteY3" fmla="*/ 2011776 h 2011776"/>
                  <a:gd name="connsiteX4" fmla="*/ 0 w 4001396"/>
                  <a:gd name="connsiteY4" fmla="*/ 2011776 h 2011776"/>
                  <a:gd name="connsiteX5" fmla="*/ 367554 w 4001396"/>
                  <a:gd name="connsiteY5" fmla="*/ 1542890 h 2011776"/>
                  <a:gd name="connsiteX6" fmla="*/ 413124 w 4001396"/>
                  <a:gd name="connsiteY6" fmla="*/ 864934 h 2011776"/>
                  <a:gd name="connsiteX7" fmla="*/ 23533 w 4001396"/>
                  <a:gd name="connsiteY7" fmla="*/ 0 h 2011776"/>
                  <a:gd name="connsiteX0" fmla="*/ 23533 w 4001396"/>
                  <a:gd name="connsiteY0" fmla="*/ 0 h 2011776"/>
                  <a:gd name="connsiteX1" fmla="*/ 3619621 w 4001396"/>
                  <a:gd name="connsiteY1" fmla="*/ 3362 h 2011776"/>
                  <a:gd name="connsiteX2" fmla="*/ 4001396 w 4001396"/>
                  <a:gd name="connsiteY2" fmla="*/ 956796 h 2011776"/>
                  <a:gd name="connsiteX3" fmla="*/ 3619621 w 4001396"/>
                  <a:gd name="connsiteY3" fmla="*/ 2011776 h 2011776"/>
                  <a:gd name="connsiteX4" fmla="*/ 0 w 4001396"/>
                  <a:gd name="connsiteY4" fmla="*/ 2011776 h 2011776"/>
                  <a:gd name="connsiteX5" fmla="*/ 367554 w 4001396"/>
                  <a:gd name="connsiteY5" fmla="*/ 1542890 h 2011776"/>
                  <a:gd name="connsiteX6" fmla="*/ 413124 w 4001396"/>
                  <a:gd name="connsiteY6" fmla="*/ 864934 h 2011776"/>
                  <a:gd name="connsiteX7" fmla="*/ 23533 w 4001396"/>
                  <a:gd name="connsiteY7" fmla="*/ 0 h 2011776"/>
                  <a:gd name="connsiteX0" fmla="*/ 23533 w 4001396"/>
                  <a:gd name="connsiteY0" fmla="*/ 0 h 2011776"/>
                  <a:gd name="connsiteX1" fmla="*/ 3619621 w 4001396"/>
                  <a:gd name="connsiteY1" fmla="*/ 3362 h 2011776"/>
                  <a:gd name="connsiteX2" fmla="*/ 4001396 w 4001396"/>
                  <a:gd name="connsiteY2" fmla="*/ 956796 h 2011776"/>
                  <a:gd name="connsiteX3" fmla="*/ 3619621 w 4001396"/>
                  <a:gd name="connsiteY3" fmla="*/ 2011776 h 2011776"/>
                  <a:gd name="connsiteX4" fmla="*/ 0 w 4001396"/>
                  <a:gd name="connsiteY4" fmla="*/ 2011776 h 2011776"/>
                  <a:gd name="connsiteX5" fmla="*/ 367554 w 4001396"/>
                  <a:gd name="connsiteY5" fmla="*/ 1542890 h 2011776"/>
                  <a:gd name="connsiteX6" fmla="*/ 413124 w 4001396"/>
                  <a:gd name="connsiteY6" fmla="*/ 864934 h 2011776"/>
                  <a:gd name="connsiteX7" fmla="*/ 23533 w 4001396"/>
                  <a:gd name="connsiteY7" fmla="*/ 0 h 2011776"/>
                  <a:gd name="connsiteX0" fmla="*/ 23533 w 4001396"/>
                  <a:gd name="connsiteY0" fmla="*/ 0 h 2011776"/>
                  <a:gd name="connsiteX1" fmla="*/ 3619621 w 4001396"/>
                  <a:gd name="connsiteY1" fmla="*/ 3362 h 2011776"/>
                  <a:gd name="connsiteX2" fmla="*/ 4001396 w 4001396"/>
                  <a:gd name="connsiteY2" fmla="*/ 956796 h 2011776"/>
                  <a:gd name="connsiteX3" fmla="*/ 3619621 w 4001396"/>
                  <a:gd name="connsiteY3" fmla="*/ 2011776 h 2011776"/>
                  <a:gd name="connsiteX4" fmla="*/ 0 w 4001396"/>
                  <a:gd name="connsiteY4" fmla="*/ 2011776 h 2011776"/>
                  <a:gd name="connsiteX5" fmla="*/ 367554 w 4001396"/>
                  <a:gd name="connsiteY5" fmla="*/ 1542890 h 2011776"/>
                  <a:gd name="connsiteX6" fmla="*/ 413124 w 4001396"/>
                  <a:gd name="connsiteY6" fmla="*/ 864934 h 2011776"/>
                  <a:gd name="connsiteX7" fmla="*/ 23533 w 4001396"/>
                  <a:gd name="connsiteY7" fmla="*/ 0 h 2011776"/>
                  <a:gd name="connsiteX0" fmla="*/ 23533 w 4001396"/>
                  <a:gd name="connsiteY0" fmla="*/ 0 h 2011776"/>
                  <a:gd name="connsiteX1" fmla="*/ 3619621 w 4001396"/>
                  <a:gd name="connsiteY1" fmla="*/ 3362 h 2011776"/>
                  <a:gd name="connsiteX2" fmla="*/ 4001396 w 4001396"/>
                  <a:gd name="connsiteY2" fmla="*/ 956796 h 2011776"/>
                  <a:gd name="connsiteX3" fmla="*/ 3619621 w 4001396"/>
                  <a:gd name="connsiteY3" fmla="*/ 2011776 h 2011776"/>
                  <a:gd name="connsiteX4" fmla="*/ 0 w 4001396"/>
                  <a:gd name="connsiteY4" fmla="*/ 2011776 h 2011776"/>
                  <a:gd name="connsiteX5" fmla="*/ 367554 w 4001396"/>
                  <a:gd name="connsiteY5" fmla="*/ 1542890 h 2011776"/>
                  <a:gd name="connsiteX6" fmla="*/ 413124 w 4001396"/>
                  <a:gd name="connsiteY6" fmla="*/ 864934 h 2011776"/>
                  <a:gd name="connsiteX7" fmla="*/ 23533 w 4001396"/>
                  <a:gd name="connsiteY7" fmla="*/ 0 h 2011776"/>
                  <a:gd name="connsiteX0" fmla="*/ 23533 w 4001396"/>
                  <a:gd name="connsiteY0" fmla="*/ 0 h 2011776"/>
                  <a:gd name="connsiteX1" fmla="*/ 3619621 w 4001396"/>
                  <a:gd name="connsiteY1" fmla="*/ 3362 h 2011776"/>
                  <a:gd name="connsiteX2" fmla="*/ 4001396 w 4001396"/>
                  <a:gd name="connsiteY2" fmla="*/ 956796 h 2011776"/>
                  <a:gd name="connsiteX3" fmla="*/ 3619621 w 4001396"/>
                  <a:gd name="connsiteY3" fmla="*/ 2011776 h 2011776"/>
                  <a:gd name="connsiteX4" fmla="*/ 0 w 4001396"/>
                  <a:gd name="connsiteY4" fmla="*/ 2011776 h 2011776"/>
                  <a:gd name="connsiteX5" fmla="*/ 367554 w 4001396"/>
                  <a:gd name="connsiteY5" fmla="*/ 1542890 h 2011776"/>
                  <a:gd name="connsiteX6" fmla="*/ 413124 w 4001396"/>
                  <a:gd name="connsiteY6" fmla="*/ 864934 h 2011776"/>
                  <a:gd name="connsiteX7" fmla="*/ 23533 w 4001396"/>
                  <a:gd name="connsiteY7" fmla="*/ 0 h 2011776"/>
                  <a:gd name="connsiteX0" fmla="*/ 23533 w 4001396"/>
                  <a:gd name="connsiteY0" fmla="*/ 0 h 2011776"/>
                  <a:gd name="connsiteX1" fmla="*/ 3619621 w 4001396"/>
                  <a:gd name="connsiteY1" fmla="*/ 3362 h 2011776"/>
                  <a:gd name="connsiteX2" fmla="*/ 4001396 w 4001396"/>
                  <a:gd name="connsiteY2" fmla="*/ 956796 h 2011776"/>
                  <a:gd name="connsiteX3" fmla="*/ 3619621 w 4001396"/>
                  <a:gd name="connsiteY3" fmla="*/ 2011776 h 2011776"/>
                  <a:gd name="connsiteX4" fmla="*/ 0 w 4001396"/>
                  <a:gd name="connsiteY4" fmla="*/ 2011776 h 2011776"/>
                  <a:gd name="connsiteX5" fmla="*/ 367554 w 4001396"/>
                  <a:gd name="connsiteY5" fmla="*/ 1542890 h 2011776"/>
                  <a:gd name="connsiteX6" fmla="*/ 413124 w 4001396"/>
                  <a:gd name="connsiteY6" fmla="*/ 864934 h 2011776"/>
                  <a:gd name="connsiteX7" fmla="*/ 23533 w 4001396"/>
                  <a:gd name="connsiteY7" fmla="*/ 0 h 2011776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</a:cxnLst>
                <a:rect l="l" t="t" r="r" b="b"/>
                <a:pathLst>
                  <a:path w="4001396" h="2011776">
                    <a:moveTo>
                      <a:pt x="23533" y="0"/>
                    </a:moveTo>
                    <a:lnTo>
                      <a:pt x="3619621" y="3362"/>
                    </a:lnTo>
                    <a:cubicBezTo>
                      <a:pt x="3862850" y="30795"/>
                      <a:pt x="3979921" y="535079"/>
                      <a:pt x="4001396" y="956796"/>
                    </a:cubicBezTo>
                    <a:cubicBezTo>
                      <a:pt x="3982903" y="1786471"/>
                      <a:pt x="3779343" y="1963112"/>
                      <a:pt x="3619621" y="2011776"/>
                    </a:cubicBezTo>
                    <a:lnTo>
                      <a:pt x="0" y="2011776"/>
                    </a:lnTo>
                    <a:cubicBezTo>
                      <a:pt x="205048" y="1987292"/>
                      <a:pt x="315696" y="1747602"/>
                      <a:pt x="367554" y="1542890"/>
                    </a:cubicBezTo>
                    <a:cubicBezTo>
                      <a:pt x="390277" y="1480119"/>
                      <a:pt x="431988" y="1274171"/>
                      <a:pt x="413124" y="864934"/>
                    </a:cubicBezTo>
                    <a:cubicBezTo>
                      <a:pt x="334807" y="268336"/>
                      <a:pt x="224368" y="46390"/>
                      <a:pt x="23533" y="0"/>
                    </a:cubicBezTo>
                    <a:close/>
                  </a:path>
                </a:pathLst>
              </a:custGeom>
              <a:solidFill>
                <a:schemeClr val="accent1">
                  <a:alpha val="28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 dirty="0"/>
              </a:p>
            </p:txBody>
          </p:sp>
          <p:pic>
            <p:nvPicPr>
              <p:cNvPr id="27" name="图片 26">
                <a:extLst>
                  <a:ext uri="{FF2B5EF4-FFF2-40B4-BE49-F238E27FC236}">
                    <a16:creationId xmlns:a16="http://schemas.microsoft.com/office/drawing/2014/main" id="{7A13B740-7710-C340-995E-3F65D40A660D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14" cstate="print">
                <a:alphaModFix amt="22000"/>
                <a:extLst>
                  <a:ext uri="{BEBA8EAE-BF5A-486C-A8C5-ECC9F3942E4B}">
                    <a14:imgProps xmlns:a14="http://schemas.microsoft.com/office/drawing/2010/main">
                      <a14:imgLayer r:embed="rId15">
                        <a14:imgEffect>
                          <a14:brightnessContrast contrast="100000"/>
                        </a14:imgEffect>
                      </a14:imgLayer>
                    </a14:imgProps>
                  </a:ex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4717951" y="3803437"/>
                <a:ext cx="1939265" cy="480199"/>
              </a:xfrm>
              <a:prstGeom prst="rect">
                <a:avLst/>
              </a:prstGeom>
            </p:spPr>
          </p:pic>
          <p:sp>
            <p:nvSpPr>
              <p:cNvPr id="51" name="文本框 50">
                <a:extLst>
                  <a:ext uri="{FF2B5EF4-FFF2-40B4-BE49-F238E27FC236}">
                    <a16:creationId xmlns:a16="http://schemas.microsoft.com/office/drawing/2014/main" id="{F94DB698-E475-4565-B953-C73EB099FB23}"/>
                  </a:ext>
                </a:extLst>
              </p:cNvPr>
              <p:cNvSpPr txBox="1"/>
              <p:nvPr/>
            </p:nvSpPr>
            <p:spPr>
              <a:xfrm>
                <a:off x="5100266" y="3451417"/>
                <a:ext cx="960124" cy="321618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en-US" altLang="zh-CN" sz="1100" b="1" dirty="0">
                    <a:solidFill>
                      <a:schemeClr val="bg1"/>
                    </a:solidFill>
                    <a:latin typeface="Century Gothic" charset="0"/>
                    <a:ea typeface="Century Gothic" charset="0"/>
                    <a:cs typeface="Century Gothic" charset="0"/>
                  </a:rPr>
                  <a:t>INTERNET</a:t>
                </a:r>
                <a:endParaRPr lang="zh-CN" altLang="en-US" sz="1100" b="1" dirty="0">
                  <a:solidFill>
                    <a:schemeClr val="bg1"/>
                  </a:solidFill>
                  <a:latin typeface="Century Gothic" charset="0"/>
                  <a:ea typeface="Century Gothic" charset="0"/>
                  <a:cs typeface="Century Gothic" charset="0"/>
                </a:endParaRPr>
              </a:p>
            </p:txBody>
          </p:sp>
          <p:pic>
            <p:nvPicPr>
              <p:cNvPr id="76" name="图片 75">
                <a:extLst>
                  <a:ext uri="{FF2B5EF4-FFF2-40B4-BE49-F238E27FC236}">
                    <a16:creationId xmlns:a16="http://schemas.microsoft.com/office/drawing/2014/main" id="{2F28141D-E015-E147-9445-5CCF567011E5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16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7010446" y="3787725"/>
                <a:ext cx="287416" cy="297501"/>
              </a:xfrm>
              <a:prstGeom prst="rect">
                <a:avLst/>
              </a:prstGeom>
            </p:spPr>
          </p:pic>
          <p:pic>
            <p:nvPicPr>
              <p:cNvPr id="77" name="图片 76">
                <a:extLst>
                  <a:ext uri="{FF2B5EF4-FFF2-40B4-BE49-F238E27FC236}">
                    <a16:creationId xmlns:a16="http://schemas.microsoft.com/office/drawing/2014/main" id="{5D8C9C55-7592-F749-8CF5-3540E85434E4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17" cstate="print">
                <a:alphaModFix amt="88000"/>
                <a:extLst>
                  <a:ext uri="{BEBA8EAE-BF5A-486C-A8C5-ECC9F3942E4B}">
                    <a14:imgProps xmlns:a14="http://schemas.microsoft.com/office/drawing/2010/main">
                      <a14:imgLayer r:embed="rId18">
                        <a14:imgEffect>
                          <a14:colorTemperature colorTemp="5851"/>
                        </a14:imgEffect>
                        <a14:imgEffect>
                          <a14:saturation sat="400000"/>
                        </a14:imgEffect>
                        <a14:imgEffect>
                          <a14:brightnessContrast bright="4000" contrast="-12000"/>
                        </a14:imgEffect>
                      </a14:imgLayer>
                    </a14:imgProps>
                  </a:ex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6608300" y="3789303"/>
                <a:ext cx="297327" cy="292531"/>
              </a:xfrm>
              <a:prstGeom prst="rect">
                <a:avLst/>
              </a:prstGeom>
            </p:spPr>
          </p:pic>
          <p:pic>
            <p:nvPicPr>
              <p:cNvPr id="78" name="图片 77">
                <a:extLst>
                  <a:ext uri="{FF2B5EF4-FFF2-40B4-BE49-F238E27FC236}">
                    <a16:creationId xmlns:a16="http://schemas.microsoft.com/office/drawing/2014/main" id="{F973402A-A932-2542-AF45-645293080023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19" cstate="print">
                <a:alphaModFix amt="88000"/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7387247" y="3787725"/>
                <a:ext cx="298931" cy="294109"/>
              </a:xfrm>
              <a:prstGeom prst="rect">
                <a:avLst/>
              </a:prstGeom>
            </p:spPr>
          </p:pic>
          <p:pic>
            <p:nvPicPr>
              <p:cNvPr id="79" name="图片 78">
                <a:extLst>
                  <a:ext uri="{FF2B5EF4-FFF2-40B4-BE49-F238E27FC236}">
                    <a16:creationId xmlns:a16="http://schemas.microsoft.com/office/drawing/2014/main" id="{6C2ACE04-416F-164B-9FCE-B0637CFB2A4B}"/>
                  </a:ext>
                </a:extLst>
              </p:cNvPr>
              <p:cNvPicPr>
                <a:picLocks noChangeAspect="1"/>
              </p:cNvPicPr>
              <p:nvPr/>
            </p:nvPicPr>
            <p:blipFill rotWithShape="1">
              <a:blip r:embed="rId20" cstate="print">
                <a:alphaModFix amt="22000"/>
                <a:extLst>
                  <a:ext uri="{BEBA8EAE-BF5A-486C-A8C5-ECC9F3942E4B}">
                    <a14:imgProps xmlns:a14="http://schemas.microsoft.com/office/drawing/2010/main">
                      <a14:imgLayer r:embed="rId21">
                        <a14:imgEffect>
                          <a14:brightnessContrast contrast="100000"/>
                        </a14:imgEffect>
                      </a14:imgLayer>
                    </a14:imgProps>
                  </a:ex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 t="47206" r="5847"/>
              <a:stretch/>
            </p:blipFill>
            <p:spPr>
              <a:xfrm>
                <a:off x="4717951" y="2998489"/>
                <a:ext cx="1825863" cy="253515"/>
              </a:xfrm>
              <a:prstGeom prst="rect">
                <a:avLst/>
              </a:prstGeom>
            </p:spPr>
          </p:pic>
          <p:sp>
            <p:nvSpPr>
              <p:cNvPr id="50" name="文本框 49">
                <a:extLst>
                  <a:ext uri="{FF2B5EF4-FFF2-40B4-BE49-F238E27FC236}">
                    <a16:creationId xmlns:a16="http://schemas.microsoft.com/office/drawing/2014/main" id="{AB6D9BCF-8F07-4183-83BA-D17E7ADE5BFB}"/>
                  </a:ext>
                </a:extLst>
              </p:cNvPr>
              <p:cNvSpPr txBox="1"/>
              <p:nvPr/>
            </p:nvSpPr>
            <p:spPr>
              <a:xfrm>
                <a:off x="5280146" y="2789494"/>
                <a:ext cx="644813" cy="321618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en-US" altLang="zh-CN" sz="1100" b="1" dirty="0">
                    <a:solidFill>
                      <a:schemeClr val="bg1"/>
                    </a:solidFill>
                    <a:latin typeface="Century Gothic" charset="0"/>
                    <a:ea typeface="Century Gothic" charset="0"/>
                    <a:cs typeface="Century Gothic" charset="0"/>
                  </a:rPr>
                  <a:t>MPLS</a:t>
                </a:r>
                <a:endParaRPr lang="zh-CN" altLang="en-US" sz="1100" b="1" dirty="0">
                  <a:solidFill>
                    <a:schemeClr val="bg1"/>
                  </a:solidFill>
                  <a:latin typeface="Century Gothic" charset="0"/>
                  <a:ea typeface="Century Gothic" charset="0"/>
                  <a:cs typeface="Century Gothic" charset="0"/>
                </a:endParaRPr>
              </a:p>
            </p:txBody>
          </p:sp>
          <p:pic>
            <p:nvPicPr>
              <p:cNvPr id="73" name="图片 72">
                <a:extLst>
                  <a:ext uri="{FF2B5EF4-FFF2-40B4-BE49-F238E27FC236}">
                    <a16:creationId xmlns:a16="http://schemas.microsoft.com/office/drawing/2014/main" id="{CA8A7E9B-18A7-3547-AAD1-BAB1EC4E9176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22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7371528" y="2912344"/>
                <a:ext cx="282613" cy="292530"/>
              </a:xfrm>
              <a:prstGeom prst="rect">
                <a:avLst/>
              </a:prstGeom>
            </p:spPr>
          </p:pic>
          <p:pic>
            <p:nvPicPr>
              <p:cNvPr id="74" name="图片 73">
                <a:extLst>
                  <a:ext uri="{FF2B5EF4-FFF2-40B4-BE49-F238E27FC236}">
                    <a16:creationId xmlns:a16="http://schemas.microsoft.com/office/drawing/2014/main" id="{A0E2FBF3-6316-344E-AB1D-095372148CA3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23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6997028" y="2911754"/>
                <a:ext cx="282613" cy="292530"/>
              </a:xfrm>
              <a:prstGeom prst="rect">
                <a:avLst/>
              </a:prstGeom>
            </p:spPr>
          </p:pic>
          <p:pic>
            <p:nvPicPr>
              <p:cNvPr id="75" name="图片 74">
                <a:extLst>
                  <a:ext uri="{FF2B5EF4-FFF2-40B4-BE49-F238E27FC236}">
                    <a16:creationId xmlns:a16="http://schemas.microsoft.com/office/drawing/2014/main" id="{FD32A4D9-312D-AC45-BDB3-F207D2CDB6A3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24" cstate="print">
                <a:alphaModFix amt="88000"/>
                <a:extLst>
                  <a:ext uri="{BEBA8EAE-BF5A-486C-A8C5-ECC9F3942E4B}">
                    <a14:imgProps xmlns:a14="http://schemas.microsoft.com/office/drawing/2010/main">
                      <a14:imgLayer r:embed="rId25">
                        <a14:imgEffect>
                          <a14:sharpenSoften amount="-1000"/>
                        </a14:imgEffect>
                      </a14:imgLayer>
                    </a14:imgProps>
                  </a:ex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6610010" y="2904210"/>
                <a:ext cx="294973" cy="292594"/>
              </a:xfrm>
              <a:prstGeom prst="rect">
                <a:avLst/>
              </a:prstGeom>
            </p:spPr>
          </p:pic>
        </p:grpSp>
      </p:grpSp>
      <p:pic>
        <p:nvPicPr>
          <p:cNvPr id="7" name="图片 6">
            <a:extLst>
              <a:ext uri="{FF2B5EF4-FFF2-40B4-BE49-F238E27FC236}">
                <a16:creationId xmlns:a16="http://schemas.microsoft.com/office/drawing/2014/main" id="{BF786D2C-5581-E04A-AC57-5097C3FD4408}"/>
              </a:ext>
            </a:extLst>
          </p:cNvPr>
          <p:cNvPicPr>
            <a:picLocks noChangeAspect="1"/>
          </p:cNvPicPr>
          <p:nvPr/>
        </p:nvPicPr>
        <p:blipFill>
          <a:blip r:embed="rId2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34978" y="3716634"/>
            <a:ext cx="1587500" cy="584200"/>
          </a:xfrm>
          <a:prstGeom prst="rect">
            <a:avLst/>
          </a:prstGeom>
        </p:spPr>
      </p:pic>
      <p:pic>
        <p:nvPicPr>
          <p:cNvPr id="47" name="图片 46">
            <a:extLst>
              <a:ext uri="{FF2B5EF4-FFF2-40B4-BE49-F238E27FC236}">
                <a16:creationId xmlns:a16="http://schemas.microsoft.com/office/drawing/2014/main" id="{32F16D70-5AB6-DD44-B58F-DFB3E84DCBE5}"/>
              </a:ext>
            </a:extLst>
          </p:cNvPr>
          <p:cNvPicPr>
            <a:picLocks noChangeAspect="1"/>
          </p:cNvPicPr>
          <p:nvPr/>
        </p:nvPicPr>
        <p:blipFill>
          <a:blip r:embed="rId2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998096" y="3716634"/>
            <a:ext cx="1587500" cy="5842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55292672"/>
      </p:ext>
    </p:extLst>
  </p:cSld>
  <p:clrMapOvr>
    <a:masterClrMapping/>
  </p:clrMapOvr>
  <p:transition>
    <p:fade/>
  </p:transition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3" name="图片 222">
            <a:extLst>
              <a:ext uri="{FF2B5EF4-FFF2-40B4-BE49-F238E27FC236}">
                <a16:creationId xmlns:a16="http://schemas.microsoft.com/office/drawing/2014/main" id="{4499D23C-FFFB-4146-BF84-56AE74463525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colorTemperature colorTemp="1500"/>
                    </a14:imgEffect>
                    <a14:imgEffect>
                      <a14:saturation sat="229000"/>
                    </a14:imgEffect>
                    <a14:imgEffect>
                      <a14:brightnessContrast bright="53000" contrast="71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64665" y="1877730"/>
            <a:ext cx="864613" cy="1778075"/>
          </a:xfrm>
          <a:prstGeom prst="rect">
            <a:avLst/>
          </a:prstGeom>
          <a:noFill/>
        </p:spPr>
      </p:pic>
      <p:sp>
        <p:nvSpPr>
          <p:cNvPr id="85" name="Google Shape;1307;p95">
            <a:extLst>
              <a:ext uri="{FF2B5EF4-FFF2-40B4-BE49-F238E27FC236}">
                <a16:creationId xmlns:a16="http://schemas.microsoft.com/office/drawing/2014/main" id="{22C05975-9A18-3E4C-BF51-39F601F4941B}"/>
              </a:ext>
            </a:extLst>
          </p:cNvPr>
          <p:cNvSpPr/>
          <p:nvPr/>
        </p:nvSpPr>
        <p:spPr>
          <a:xfrm>
            <a:off x="1020648" y="4460525"/>
            <a:ext cx="10271360" cy="1298241"/>
          </a:xfrm>
          <a:prstGeom prst="roundRect">
            <a:avLst>
              <a:gd name="adj" fmla="val 6870"/>
            </a:avLst>
          </a:prstGeom>
          <a:gradFill>
            <a:gsLst>
              <a:gs pos="0">
                <a:srgbClr val="00A3FF">
                  <a:alpha val="10000"/>
                </a:srgbClr>
              </a:gs>
              <a:gs pos="99000">
                <a:srgbClr val="003192">
                  <a:alpha val="0"/>
                </a:srgbClr>
              </a:gs>
            </a:gsLst>
            <a:lin ang="5400000" scaled="1"/>
          </a:gradFill>
          <a:ln w="19050" cap="flat" cmpd="sng">
            <a:gradFill flip="none" rotWithShape="1">
              <a:gsLst>
                <a:gs pos="0">
                  <a:srgbClr val="05B0EF"/>
                </a:gs>
                <a:gs pos="100000">
                  <a:srgbClr val="003192">
                    <a:alpha val="0"/>
                  </a:srgbClr>
                </a:gs>
              </a:gsLst>
              <a:lin ang="5400000" scaled="1"/>
              <a:tileRect/>
            </a:gra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51425" tIns="25700" rIns="51425" bIns="2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200" b="1" dirty="0">
              <a:solidFill>
                <a:schemeClr val="lt1"/>
              </a:solidFill>
              <a:latin typeface="Century Gothic" panose="020B0502020202020204" pitchFamily="34" charset="0"/>
              <a:ea typeface="Century Gothic"/>
              <a:cs typeface="Century Gothic"/>
              <a:sym typeface="Century Gothic"/>
            </a:endParaRPr>
          </a:p>
        </p:txBody>
      </p:sp>
      <p:grpSp>
        <p:nvGrpSpPr>
          <p:cNvPr id="205" name="组合 204">
            <a:extLst>
              <a:ext uri="{FF2B5EF4-FFF2-40B4-BE49-F238E27FC236}">
                <a16:creationId xmlns:a16="http://schemas.microsoft.com/office/drawing/2014/main" id="{793F8263-F7F5-484E-8ABF-3080B40FFB6D}"/>
              </a:ext>
            </a:extLst>
          </p:cNvPr>
          <p:cNvGrpSpPr/>
          <p:nvPr/>
        </p:nvGrpSpPr>
        <p:grpSpPr>
          <a:xfrm>
            <a:off x="4797080" y="2058091"/>
            <a:ext cx="3053277" cy="1389973"/>
            <a:chOff x="4040562" y="2733255"/>
            <a:chExt cx="3594625" cy="1636416"/>
          </a:xfrm>
        </p:grpSpPr>
        <p:sp>
          <p:nvSpPr>
            <p:cNvPr id="206" name="椭圆 205">
              <a:extLst>
                <a:ext uri="{FF2B5EF4-FFF2-40B4-BE49-F238E27FC236}">
                  <a16:creationId xmlns:a16="http://schemas.microsoft.com/office/drawing/2014/main" id="{1C6E0A00-351F-6741-BCE3-E828E814FFCB}"/>
                </a:ext>
              </a:extLst>
            </p:cNvPr>
            <p:cNvSpPr/>
            <p:nvPr/>
          </p:nvSpPr>
          <p:spPr>
            <a:xfrm rot="10800000">
              <a:off x="6987020" y="2733255"/>
              <a:ext cx="641076" cy="1633681"/>
            </a:xfrm>
            <a:prstGeom prst="ellipse">
              <a:avLst/>
            </a:prstGeom>
            <a:gradFill flip="none" rotWithShape="1">
              <a:gsLst>
                <a:gs pos="0">
                  <a:srgbClr val="00539F">
                    <a:alpha val="92000"/>
                  </a:srgbClr>
                </a:gs>
                <a:gs pos="100000">
                  <a:srgbClr val="00539F">
                    <a:alpha val="0"/>
                  </a:srgbClr>
                </a:gs>
              </a:gsLst>
              <a:lin ang="0" scaled="1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sz="1400"/>
            </a:p>
          </p:txBody>
        </p:sp>
        <p:grpSp>
          <p:nvGrpSpPr>
            <p:cNvPr id="207" name="组合 206">
              <a:extLst>
                <a:ext uri="{FF2B5EF4-FFF2-40B4-BE49-F238E27FC236}">
                  <a16:creationId xmlns:a16="http://schemas.microsoft.com/office/drawing/2014/main" id="{F5824846-C9CC-9F4C-9B95-24B840CA66FD}"/>
                </a:ext>
              </a:extLst>
            </p:cNvPr>
            <p:cNvGrpSpPr/>
            <p:nvPr/>
          </p:nvGrpSpPr>
          <p:grpSpPr>
            <a:xfrm>
              <a:off x="4040562" y="2733255"/>
              <a:ext cx="3594625" cy="1636416"/>
              <a:chOff x="3843100" y="2545261"/>
              <a:chExt cx="4419158" cy="2011776"/>
            </a:xfrm>
          </p:grpSpPr>
          <p:sp>
            <p:nvSpPr>
              <p:cNvPr id="208" name="椭圆 207">
                <a:extLst>
                  <a:ext uri="{FF2B5EF4-FFF2-40B4-BE49-F238E27FC236}">
                    <a16:creationId xmlns:a16="http://schemas.microsoft.com/office/drawing/2014/main" id="{421E0E19-064E-EA43-933B-6BFC9E4B5D88}"/>
                  </a:ext>
                </a:extLst>
              </p:cNvPr>
              <p:cNvSpPr/>
              <p:nvPr/>
            </p:nvSpPr>
            <p:spPr>
              <a:xfrm>
                <a:off x="3843100" y="2545261"/>
                <a:ext cx="853440" cy="2008414"/>
              </a:xfrm>
              <a:prstGeom prst="ellipse">
                <a:avLst/>
              </a:prstGeom>
              <a:gradFill flip="none" rotWithShape="1">
                <a:gsLst>
                  <a:gs pos="0">
                    <a:srgbClr val="00539F">
                      <a:alpha val="92000"/>
                    </a:srgbClr>
                  </a:gs>
                  <a:gs pos="100000">
                    <a:srgbClr val="00539F">
                      <a:alpha val="0"/>
                    </a:srgbClr>
                  </a:gs>
                </a:gsLst>
                <a:lin ang="0" scaled="1"/>
                <a:tileRect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 sz="1400"/>
              </a:p>
            </p:txBody>
          </p:sp>
          <p:sp>
            <p:nvSpPr>
              <p:cNvPr id="209" name="Can 49">
                <a:extLst>
                  <a:ext uri="{FF2B5EF4-FFF2-40B4-BE49-F238E27FC236}">
                    <a16:creationId xmlns:a16="http://schemas.microsoft.com/office/drawing/2014/main" id="{D3AB143D-B0BB-9441-A358-D194F720BEF0}"/>
                  </a:ext>
                </a:extLst>
              </p:cNvPr>
              <p:cNvSpPr/>
              <p:nvPr/>
            </p:nvSpPr>
            <p:spPr>
              <a:xfrm rot="16200000">
                <a:off x="5435854" y="1989630"/>
                <a:ext cx="1083343" cy="3816349"/>
              </a:xfrm>
              <a:prstGeom prst="can">
                <a:avLst>
                  <a:gd name="adj" fmla="val 43430"/>
                </a:avLst>
              </a:prstGeom>
              <a:gradFill>
                <a:gsLst>
                  <a:gs pos="99000">
                    <a:srgbClr val="34B1A1"/>
                  </a:gs>
                  <a:gs pos="0">
                    <a:srgbClr val="00539F"/>
                  </a:gs>
                </a:gsLst>
                <a:lin ang="5400000" scaled="1"/>
              </a:gradFill>
              <a:ln w="9525" cap="flat" cmpd="sng" algn="ctr">
                <a:noFill/>
                <a:prstDash val="solid"/>
              </a:ln>
              <a:effectLst/>
            </p:spPr>
            <p:txBody>
              <a:bodyPr vert="vert" lIns="117207" tIns="58603" rIns="117207" bIns="58603" rtlCol="0" anchor="ctr"/>
              <a:lstStyle/>
              <a:p>
                <a:pPr algn="ctr" defTabSz="878840">
                  <a:lnSpc>
                    <a:spcPct val="90000"/>
                  </a:lnSpc>
                  <a:spcBef>
                    <a:spcPts val="435"/>
                  </a:spcBef>
                  <a:defRPr/>
                </a:pPr>
                <a:endParaRPr lang="en-US" b="1" i="1" kern="0" dirty="0">
                  <a:solidFill>
                    <a:schemeClr val="bg1"/>
                  </a:solidFill>
                  <a:latin typeface="Century Gothic" panose="020B0502020202020204" pitchFamily="34" charset="0"/>
                  <a:ea typeface="微软雅黑" panose="020B0503020204020204" charset="-122"/>
                  <a:cs typeface="微软雅黑" panose="020B0503020204020204" charset="-122"/>
                </a:endParaRPr>
              </a:p>
            </p:txBody>
          </p:sp>
          <p:sp>
            <p:nvSpPr>
              <p:cNvPr id="210" name="Can 49">
                <a:extLst>
                  <a:ext uri="{FF2B5EF4-FFF2-40B4-BE49-F238E27FC236}">
                    <a16:creationId xmlns:a16="http://schemas.microsoft.com/office/drawing/2014/main" id="{695E859D-ABF2-EC44-8332-5F51B30EBD10}"/>
                  </a:ext>
                </a:extLst>
              </p:cNvPr>
              <p:cNvSpPr/>
              <p:nvPr/>
            </p:nvSpPr>
            <p:spPr>
              <a:xfrm rot="16200000">
                <a:off x="5766502" y="1221956"/>
                <a:ext cx="485776" cy="3619621"/>
              </a:xfrm>
              <a:prstGeom prst="can">
                <a:avLst>
                  <a:gd name="adj" fmla="val 43430"/>
                </a:avLst>
              </a:prstGeom>
              <a:gradFill>
                <a:gsLst>
                  <a:gs pos="99000">
                    <a:srgbClr val="34B1A1"/>
                  </a:gs>
                  <a:gs pos="0">
                    <a:srgbClr val="00539F"/>
                  </a:gs>
                </a:gsLst>
                <a:lin ang="5400000" scaled="1"/>
              </a:gradFill>
              <a:ln w="9525" cap="flat" cmpd="sng" algn="ctr">
                <a:noFill/>
                <a:prstDash val="solid"/>
              </a:ln>
              <a:effectLst/>
            </p:spPr>
            <p:txBody>
              <a:bodyPr vert="vert" lIns="117207" tIns="58603" rIns="117207" bIns="58603" rtlCol="0" anchor="ctr"/>
              <a:lstStyle/>
              <a:p>
                <a:pPr algn="ctr" defTabSz="878840">
                  <a:lnSpc>
                    <a:spcPct val="90000"/>
                  </a:lnSpc>
                  <a:spcBef>
                    <a:spcPts val="435"/>
                  </a:spcBef>
                  <a:defRPr/>
                </a:pPr>
                <a:endParaRPr lang="en-US" b="1" i="1" kern="0" dirty="0">
                  <a:solidFill>
                    <a:schemeClr val="bg1"/>
                  </a:solidFill>
                  <a:latin typeface="Century Gothic" panose="020B0502020202020204" pitchFamily="34" charset="0"/>
                  <a:ea typeface="微软雅黑" panose="020B0503020204020204" charset="-122"/>
                  <a:cs typeface="微软雅黑" panose="020B0503020204020204" charset="-122"/>
                </a:endParaRPr>
              </a:p>
            </p:txBody>
          </p:sp>
          <p:sp>
            <p:nvSpPr>
              <p:cNvPr id="211" name="矩形 5">
                <a:extLst>
                  <a:ext uri="{FF2B5EF4-FFF2-40B4-BE49-F238E27FC236}">
                    <a16:creationId xmlns:a16="http://schemas.microsoft.com/office/drawing/2014/main" id="{26DDE710-7DE7-7C43-AEF8-51B4FD25E8EA}"/>
                  </a:ext>
                </a:extLst>
              </p:cNvPr>
              <p:cNvSpPr/>
              <p:nvPr/>
            </p:nvSpPr>
            <p:spPr>
              <a:xfrm>
                <a:off x="4260862" y="2545261"/>
                <a:ext cx="4001396" cy="2011776"/>
              </a:xfrm>
              <a:custGeom>
                <a:avLst/>
                <a:gdLst>
                  <a:gd name="connsiteX0" fmla="*/ 0 w 3656600"/>
                  <a:gd name="connsiteY0" fmla="*/ 0 h 2008414"/>
                  <a:gd name="connsiteX1" fmla="*/ 3656600 w 3656600"/>
                  <a:gd name="connsiteY1" fmla="*/ 0 h 2008414"/>
                  <a:gd name="connsiteX2" fmla="*/ 3656600 w 3656600"/>
                  <a:gd name="connsiteY2" fmla="*/ 2008414 h 2008414"/>
                  <a:gd name="connsiteX3" fmla="*/ 0 w 3656600"/>
                  <a:gd name="connsiteY3" fmla="*/ 2008414 h 2008414"/>
                  <a:gd name="connsiteX4" fmla="*/ 0 w 3656600"/>
                  <a:gd name="connsiteY4" fmla="*/ 0 h 2008414"/>
                  <a:gd name="connsiteX0" fmla="*/ 12700 w 3669300"/>
                  <a:gd name="connsiteY0" fmla="*/ 0 h 2008414"/>
                  <a:gd name="connsiteX1" fmla="*/ 3669300 w 3669300"/>
                  <a:gd name="connsiteY1" fmla="*/ 0 h 2008414"/>
                  <a:gd name="connsiteX2" fmla="*/ 3669300 w 3669300"/>
                  <a:gd name="connsiteY2" fmla="*/ 2008414 h 2008414"/>
                  <a:gd name="connsiteX3" fmla="*/ 12700 w 3669300"/>
                  <a:gd name="connsiteY3" fmla="*/ 2008414 h 2008414"/>
                  <a:gd name="connsiteX4" fmla="*/ 0 w 3669300"/>
                  <a:gd name="connsiteY4" fmla="*/ 811893 h 2008414"/>
                  <a:gd name="connsiteX5" fmla="*/ 12700 w 3669300"/>
                  <a:gd name="connsiteY5" fmla="*/ 0 h 2008414"/>
                  <a:gd name="connsiteX0" fmla="*/ 0 w 3656600"/>
                  <a:gd name="connsiteY0" fmla="*/ 0 h 2008414"/>
                  <a:gd name="connsiteX1" fmla="*/ 3656600 w 3656600"/>
                  <a:gd name="connsiteY1" fmla="*/ 0 h 2008414"/>
                  <a:gd name="connsiteX2" fmla="*/ 3656600 w 3656600"/>
                  <a:gd name="connsiteY2" fmla="*/ 2008414 h 2008414"/>
                  <a:gd name="connsiteX3" fmla="*/ 0 w 3656600"/>
                  <a:gd name="connsiteY3" fmla="*/ 2008414 h 2008414"/>
                  <a:gd name="connsiteX4" fmla="*/ 463550 w 3656600"/>
                  <a:gd name="connsiteY4" fmla="*/ 932543 h 2008414"/>
                  <a:gd name="connsiteX5" fmla="*/ 0 w 3656600"/>
                  <a:gd name="connsiteY5" fmla="*/ 0 h 2008414"/>
                  <a:gd name="connsiteX0" fmla="*/ 0 w 3656600"/>
                  <a:gd name="connsiteY0" fmla="*/ 0 h 2008414"/>
                  <a:gd name="connsiteX1" fmla="*/ 3656600 w 3656600"/>
                  <a:gd name="connsiteY1" fmla="*/ 0 h 2008414"/>
                  <a:gd name="connsiteX2" fmla="*/ 3656600 w 3656600"/>
                  <a:gd name="connsiteY2" fmla="*/ 2008414 h 2008414"/>
                  <a:gd name="connsiteX3" fmla="*/ 0 w 3656600"/>
                  <a:gd name="connsiteY3" fmla="*/ 2008414 h 2008414"/>
                  <a:gd name="connsiteX4" fmla="*/ 463550 w 3656600"/>
                  <a:gd name="connsiteY4" fmla="*/ 932543 h 2008414"/>
                  <a:gd name="connsiteX5" fmla="*/ 0 w 3656600"/>
                  <a:gd name="connsiteY5" fmla="*/ 0 h 2008414"/>
                  <a:gd name="connsiteX0" fmla="*/ 0 w 3656600"/>
                  <a:gd name="connsiteY0" fmla="*/ 0 h 2008414"/>
                  <a:gd name="connsiteX1" fmla="*/ 3656600 w 3656600"/>
                  <a:gd name="connsiteY1" fmla="*/ 0 h 2008414"/>
                  <a:gd name="connsiteX2" fmla="*/ 3656600 w 3656600"/>
                  <a:gd name="connsiteY2" fmla="*/ 2008414 h 2008414"/>
                  <a:gd name="connsiteX3" fmla="*/ 0 w 3656600"/>
                  <a:gd name="connsiteY3" fmla="*/ 2008414 h 2008414"/>
                  <a:gd name="connsiteX4" fmla="*/ 463550 w 3656600"/>
                  <a:gd name="connsiteY4" fmla="*/ 932543 h 2008414"/>
                  <a:gd name="connsiteX5" fmla="*/ 0 w 3656600"/>
                  <a:gd name="connsiteY5" fmla="*/ 0 h 2008414"/>
                  <a:gd name="connsiteX0" fmla="*/ 0 w 3656600"/>
                  <a:gd name="connsiteY0" fmla="*/ 0 h 2008414"/>
                  <a:gd name="connsiteX1" fmla="*/ 3656600 w 3656600"/>
                  <a:gd name="connsiteY1" fmla="*/ 0 h 2008414"/>
                  <a:gd name="connsiteX2" fmla="*/ 3656600 w 3656600"/>
                  <a:gd name="connsiteY2" fmla="*/ 2008414 h 2008414"/>
                  <a:gd name="connsiteX3" fmla="*/ 0 w 3656600"/>
                  <a:gd name="connsiteY3" fmla="*/ 2008414 h 2008414"/>
                  <a:gd name="connsiteX4" fmla="*/ 463550 w 3656600"/>
                  <a:gd name="connsiteY4" fmla="*/ 932543 h 2008414"/>
                  <a:gd name="connsiteX5" fmla="*/ 0 w 3656600"/>
                  <a:gd name="connsiteY5" fmla="*/ 0 h 2008414"/>
                  <a:gd name="connsiteX0" fmla="*/ 0 w 3656600"/>
                  <a:gd name="connsiteY0" fmla="*/ 0 h 2008414"/>
                  <a:gd name="connsiteX1" fmla="*/ 3656600 w 3656600"/>
                  <a:gd name="connsiteY1" fmla="*/ 0 h 2008414"/>
                  <a:gd name="connsiteX2" fmla="*/ 3656600 w 3656600"/>
                  <a:gd name="connsiteY2" fmla="*/ 2008414 h 2008414"/>
                  <a:gd name="connsiteX3" fmla="*/ 0 w 3656600"/>
                  <a:gd name="connsiteY3" fmla="*/ 2008414 h 2008414"/>
                  <a:gd name="connsiteX4" fmla="*/ 463550 w 3656600"/>
                  <a:gd name="connsiteY4" fmla="*/ 932543 h 2008414"/>
                  <a:gd name="connsiteX5" fmla="*/ 0 w 3656600"/>
                  <a:gd name="connsiteY5" fmla="*/ 0 h 2008414"/>
                  <a:gd name="connsiteX0" fmla="*/ 0 w 3656600"/>
                  <a:gd name="connsiteY0" fmla="*/ 0 h 2008414"/>
                  <a:gd name="connsiteX1" fmla="*/ 3656600 w 3656600"/>
                  <a:gd name="connsiteY1" fmla="*/ 0 h 2008414"/>
                  <a:gd name="connsiteX2" fmla="*/ 3656600 w 3656600"/>
                  <a:gd name="connsiteY2" fmla="*/ 2008414 h 2008414"/>
                  <a:gd name="connsiteX3" fmla="*/ 0 w 3656600"/>
                  <a:gd name="connsiteY3" fmla="*/ 2008414 h 2008414"/>
                  <a:gd name="connsiteX4" fmla="*/ 463550 w 3656600"/>
                  <a:gd name="connsiteY4" fmla="*/ 932543 h 2008414"/>
                  <a:gd name="connsiteX5" fmla="*/ 0 w 3656600"/>
                  <a:gd name="connsiteY5" fmla="*/ 0 h 2008414"/>
                  <a:gd name="connsiteX0" fmla="*/ 0 w 3656600"/>
                  <a:gd name="connsiteY0" fmla="*/ 0 h 2008414"/>
                  <a:gd name="connsiteX1" fmla="*/ 3656600 w 3656600"/>
                  <a:gd name="connsiteY1" fmla="*/ 0 h 2008414"/>
                  <a:gd name="connsiteX2" fmla="*/ 3656600 w 3656600"/>
                  <a:gd name="connsiteY2" fmla="*/ 2008414 h 2008414"/>
                  <a:gd name="connsiteX3" fmla="*/ 0 w 3656600"/>
                  <a:gd name="connsiteY3" fmla="*/ 2008414 h 2008414"/>
                  <a:gd name="connsiteX4" fmla="*/ 463550 w 3656600"/>
                  <a:gd name="connsiteY4" fmla="*/ 932543 h 2008414"/>
                  <a:gd name="connsiteX5" fmla="*/ 0 w 3656600"/>
                  <a:gd name="connsiteY5" fmla="*/ 0 h 2008414"/>
                  <a:gd name="connsiteX0" fmla="*/ 177834 w 3834434"/>
                  <a:gd name="connsiteY0" fmla="*/ 0 h 2008414"/>
                  <a:gd name="connsiteX1" fmla="*/ 3834434 w 3834434"/>
                  <a:gd name="connsiteY1" fmla="*/ 0 h 2008414"/>
                  <a:gd name="connsiteX2" fmla="*/ 3834434 w 3834434"/>
                  <a:gd name="connsiteY2" fmla="*/ 2008414 h 2008414"/>
                  <a:gd name="connsiteX3" fmla="*/ 177834 w 3834434"/>
                  <a:gd name="connsiteY3" fmla="*/ 2008414 h 2008414"/>
                  <a:gd name="connsiteX4" fmla="*/ 577884 w 3834434"/>
                  <a:gd name="connsiteY4" fmla="*/ 1218293 h 2008414"/>
                  <a:gd name="connsiteX5" fmla="*/ 641384 w 3834434"/>
                  <a:gd name="connsiteY5" fmla="*/ 932543 h 2008414"/>
                  <a:gd name="connsiteX6" fmla="*/ 177834 w 3834434"/>
                  <a:gd name="connsiteY6" fmla="*/ 0 h 2008414"/>
                  <a:gd name="connsiteX0" fmla="*/ 0 w 3656600"/>
                  <a:gd name="connsiteY0" fmla="*/ 0 h 2008414"/>
                  <a:gd name="connsiteX1" fmla="*/ 3656600 w 3656600"/>
                  <a:gd name="connsiteY1" fmla="*/ 0 h 2008414"/>
                  <a:gd name="connsiteX2" fmla="*/ 3656600 w 3656600"/>
                  <a:gd name="connsiteY2" fmla="*/ 2008414 h 2008414"/>
                  <a:gd name="connsiteX3" fmla="*/ 0 w 3656600"/>
                  <a:gd name="connsiteY3" fmla="*/ 2008414 h 2008414"/>
                  <a:gd name="connsiteX4" fmla="*/ 400050 w 3656600"/>
                  <a:gd name="connsiteY4" fmla="*/ 1218293 h 2008414"/>
                  <a:gd name="connsiteX5" fmla="*/ 463550 w 3656600"/>
                  <a:gd name="connsiteY5" fmla="*/ 932543 h 2008414"/>
                  <a:gd name="connsiteX6" fmla="*/ 0 w 3656600"/>
                  <a:gd name="connsiteY6" fmla="*/ 0 h 2008414"/>
                  <a:gd name="connsiteX0" fmla="*/ 0 w 3656600"/>
                  <a:gd name="connsiteY0" fmla="*/ 0 h 2008414"/>
                  <a:gd name="connsiteX1" fmla="*/ 3656600 w 3656600"/>
                  <a:gd name="connsiteY1" fmla="*/ 0 h 2008414"/>
                  <a:gd name="connsiteX2" fmla="*/ 3656600 w 3656600"/>
                  <a:gd name="connsiteY2" fmla="*/ 2008414 h 2008414"/>
                  <a:gd name="connsiteX3" fmla="*/ 0 w 3656600"/>
                  <a:gd name="connsiteY3" fmla="*/ 2008414 h 2008414"/>
                  <a:gd name="connsiteX4" fmla="*/ 400050 w 3656600"/>
                  <a:gd name="connsiteY4" fmla="*/ 1218293 h 2008414"/>
                  <a:gd name="connsiteX5" fmla="*/ 412750 w 3656600"/>
                  <a:gd name="connsiteY5" fmla="*/ 729343 h 2008414"/>
                  <a:gd name="connsiteX6" fmla="*/ 0 w 3656600"/>
                  <a:gd name="connsiteY6" fmla="*/ 0 h 2008414"/>
                  <a:gd name="connsiteX0" fmla="*/ 0 w 3656600"/>
                  <a:gd name="connsiteY0" fmla="*/ 0 h 2008414"/>
                  <a:gd name="connsiteX1" fmla="*/ 3656600 w 3656600"/>
                  <a:gd name="connsiteY1" fmla="*/ 0 h 2008414"/>
                  <a:gd name="connsiteX2" fmla="*/ 3656600 w 3656600"/>
                  <a:gd name="connsiteY2" fmla="*/ 2008414 h 2008414"/>
                  <a:gd name="connsiteX3" fmla="*/ 0 w 3656600"/>
                  <a:gd name="connsiteY3" fmla="*/ 2008414 h 2008414"/>
                  <a:gd name="connsiteX4" fmla="*/ 393700 w 3656600"/>
                  <a:gd name="connsiteY4" fmla="*/ 1294493 h 2008414"/>
                  <a:gd name="connsiteX5" fmla="*/ 412750 w 3656600"/>
                  <a:gd name="connsiteY5" fmla="*/ 729343 h 2008414"/>
                  <a:gd name="connsiteX6" fmla="*/ 0 w 3656600"/>
                  <a:gd name="connsiteY6" fmla="*/ 0 h 2008414"/>
                  <a:gd name="connsiteX0" fmla="*/ 0 w 3656600"/>
                  <a:gd name="connsiteY0" fmla="*/ 0 h 2008414"/>
                  <a:gd name="connsiteX1" fmla="*/ 3656600 w 3656600"/>
                  <a:gd name="connsiteY1" fmla="*/ 0 h 2008414"/>
                  <a:gd name="connsiteX2" fmla="*/ 3656600 w 3656600"/>
                  <a:gd name="connsiteY2" fmla="*/ 2008414 h 2008414"/>
                  <a:gd name="connsiteX3" fmla="*/ 0 w 3656600"/>
                  <a:gd name="connsiteY3" fmla="*/ 2008414 h 2008414"/>
                  <a:gd name="connsiteX4" fmla="*/ 393700 w 3656600"/>
                  <a:gd name="connsiteY4" fmla="*/ 1294493 h 2008414"/>
                  <a:gd name="connsiteX5" fmla="*/ 412750 w 3656600"/>
                  <a:gd name="connsiteY5" fmla="*/ 729343 h 2008414"/>
                  <a:gd name="connsiteX6" fmla="*/ 0 w 3656600"/>
                  <a:gd name="connsiteY6" fmla="*/ 0 h 2008414"/>
                  <a:gd name="connsiteX0" fmla="*/ 0 w 3656600"/>
                  <a:gd name="connsiteY0" fmla="*/ 0 h 2008414"/>
                  <a:gd name="connsiteX1" fmla="*/ 3656600 w 3656600"/>
                  <a:gd name="connsiteY1" fmla="*/ 0 h 2008414"/>
                  <a:gd name="connsiteX2" fmla="*/ 3656600 w 3656600"/>
                  <a:gd name="connsiteY2" fmla="*/ 2008414 h 2008414"/>
                  <a:gd name="connsiteX3" fmla="*/ 0 w 3656600"/>
                  <a:gd name="connsiteY3" fmla="*/ 2008414 h 2008414"/>
                  <a:gd name="connsiteX4" fmla="*/ 393700 w 3656600"/>
                  <a:gd name="connsiteY4" fmla="*/ 1294493 h 2008414"/>
                  <a:gd name="connsiteX5" fmla="*/ 412750 w 3656600"/>
                  <a:gd name="connsiteY5" fmla="*/ 729343 h 2008414"/>
                  <a:gd name="connsiteX6" fmla="*/ 0 w 3656600"/>
                  <a:gd name="connsiteY6" fmla="*/ 0 h 2008414"/>
                  <a:gd name="connsiteX0" fmla="*/ 0 w 3656600"/>
                  <a:gd name="connsiteY0" fmla="*/ 0 h 2008414"/>
                  <a:gd name="connsiteX1" fmla="*/ 3656600 w 3656600"/>
                  <a:gd name="connsiteY1" fmla="*/ 0 h 2008414"/>
                  <a:gd name="connsiteX2" fmla="*/ 3656600 w 3656600"/>
                  <a:gd name="connsiteY2" fmla="*/ 2008414 h 2008414"/>
                  <a:gd name="connsiteX3" fmla="*/ 0 w 3656600"/>
                  <a:gd name="connsiteY3" fmla="*/ 2008414 h 2008414"/>
                  <a:gd name="connsiteX4" fmla="*/ 393700 w 3656600"/>
                  <a:gd name="connsiteY4" fmla="*/ 1294493 h 2008414"/>
                  <a:gd name="connsiteX5" fmla="*/ 412750 w 3656600"/>
                  <a:gd name="connsiteY5" fmla="*/ 729343 h 2008414"/>
                  <a:gd name="connsiteX6" fmla="*/ 0 w 3656600"/>
                  <a:gd name="connsiteY6" fmla="*/ 0 h 2008414"/>
                  <a:gd name="connsiteX0" fmla="*/ 0 w 3656600"/>
                  <a:gd name="connsiteY0" fmla="*/ 0 h 2008414"/>
                  <a:gd name="connsiteX1" fmla="*/ 3656600 w 3656600"/>
                  <a:gd name="connsiteY1" fmla="*/ 0 h 2008414"/>
                  <a:gd name="connsiteX2" fmla="*/ 3656600 w 3656600"/>
                  <a:gd name="connsiteY2" fmla="*/ 2008414 h 2008414"/>
                  <a:gd name="connsiteX3" fmla="*/ 0 w 3656600"/>
                  <a:gd name="connsiteY3" fmla="*/ 2008414 h 2008414"/>
                  <a:gd name="connsiteX4" fmla="*/ 393700 w 3656600"/>
                  <a:gd name="connsiteY4" fmla="*/ 1294493 h 2008414"/>
                  <a:gd name="connsiteX5" fmla="*/ 412750 w 3656600"/>
                  <a:gd name="connsiteY5" fmla="*/ 729343 h 2008414"/>
                  <a:gd name="connsiteX6" fmla="*/ 0 w 3656600"/>
                  <a:gd name="connsiteY6" fmla="*/ 0 h 2008414"/>
                  <a:gd name="connsiteX0" fmla="*/ 0 w 3656600"/>
                  <a:gd name="connsiteY0" fmla="*/ 0 h 2008414"/>
                  <a:gd name="connsiteX1" fmla="*/ 3656600 w 3656600"/>
                  <a:gd name="connsiteY1" fmla="*/ 0 h 2008414"/>
                  <a:gd name="connsiteX2" fmla="*/ 3656600 w 3656600"/>
                  <a:gd name="connsiteY2" fmla="*/ 2008414 h 2008414"/>
                  <a:gd name="connsiteX3" fmla="*/ 0 w 3656600"/>
                  <a:gd name="connsiteY3" fmla="*/ 2008414 h 2008414"/>
                  <a:gd name="connsiteX4" fmla="*/ 393700 w 3656600"/>
                  <a:gd name="connsiteY4" fmla="*/ 1294493 h 2008414"/>
                  <a:gd name="connsiteX5" fmla="*/ 406400 w 3656600"/>
                  <a:gd name="connsiteY5" fmla="*/ 824593 h 2008414"/>
                  <a:gd name="connsiteX6" fmla="*/ 0 w 3656600"/>
                  <a:gd name="connsiteY6" fmla="*/ 0 h 2008414"/>
                  <a:gd name="connsiteX0" fmla="*/ 0 w 3656600"/>
                  <a:gd name="connsiteY0" fmla="*/ 0 h 2008414"/>
                  <a:gd name="connsiteX1" fmla="*/ 3656600 w 3656600"/>
                  <a:gd name="connsiteY1" fmla="*/ 0 h 2008414"/>
                  <a:gd name="connsiteX2" fmla="*/ 3656600 w 3656600"/>
                  <a:gd name="connsiteY2" fmla="*/ 2008414 h 2008414"/>
                  <a:gd name="connsiteX3" fmla="*/ 0 w 3656600"/>
                  <a:gd name="connsiteY3" fmla="*/ 2008414 h 2008414"/>
                  <a:gd name="connsiteX4" fmla="*/ 393700 w 3656600"/>
                  <a:gd name="connsiteY4" fmla="*/ 1294493 h 2008414"/>
                  <a:gd name="connsiteX5" fmla="*/ 406400 w 3656600"/>
                  <a:gd name="connsiteY5" fmla="*/ 824593 h 2008414"/>
                  <a:gd name="connsiteX6" fmla="*/ 0 w 3656600"/>
                  <a:gd name="connsiteY6" fmla="*/ 0 h 2008414"/>
                  <a:gd name="connsiteX0" fmla="*/ 0 w 3656600"/>
                  <a:gd name="connsiteY0" fmla="*/ 0 h 2008414"/>
                  <a:gd name="connsiteX1" fmla="*/ 3656600 w 3656600"/>
                  <a:gd name="connsiteY1" fmla="*/ 0 h 2008414"/>
                  <a:gd name="connsiteX2" fmla="*/ 3656600 w 3656600"/>
                  <a:gd name="connsiteY2" fmla="*/ 2008414 h 2008414"/>
                  <a:gd name="connsiteX3" fmla="*/ 0 w 3656600"/>
                  <a:gd name="connsiteY3" fmla="*/ 2008414 h 2008414"/>
                  <a:gd name="connsiteX4" fmla="*/ 393700 w 3656600"/>
                  <a:gd name="connsiteY4" fmla="*/ 1294493 h 2008414"/>
                  <a:gd name="connsiteX5" fmla="*/ 406400 w 3656600"/>
                  <a:gd name="connsiteY5" fmla="*/ 824593 h 2008414"/>
                  <a:gd name="connsiteX6" fmla="*/ 0 w 3656600"/>
                  <a:gd name="connsiteY6" fmla="*/ 0 h 2008414"/>
                  <a:gd name="connsiteX0" fmla="*/ 0 w 3656600"/>
                  <a:gd name="connsiteY0" fmla="*/ 0 h 2008414"/>
                  <a:gd name="connsiteX1" fmla="*/ 3656600 w 3656600"/>
                  <a:gd name="connsiteY1" fmla="*/ 0 h 2008414"/>
                  <a:gd name="connsiteX2" fmla="*/ 3656600 w 3656600"/>
                  <a:gd name="connsiteY2" fmla="*/ 2008414 h 2008414"/>
                  <a:gd name="connsiteX3" fmla="*/ 0 w 3656600"/>
                  <a:gd name="connsiteY3" fmla="*/ 2008414 h 2008414"/>
                  <a:gd name="connsiteX4" fmla="*/ 393700 w 3656600"/>
                  <a:gd name="connsiteY4" fmla="*/ 1294493 h 2008414"/>
                  <a:gd name="connsiteX5" fmla="*/ 406400 w 3656600"/>
                  <a:gd name="connsiteY5" fmla="*/ 824593 h 2008414"/>
                  <a:gd name="connsiteX6" fmla="*/ 0 w 3656600"/>
                  <a:gd name="connsiteY6" fmla="*/ 0 h 2008414"/>
                  <a:gd name="connsiteX0" fmla="*/ 0 w 3656600"/>
                  <a:gd name="connsiteY0" fmla="*/ 0 h 2008414"/>
                  <a:gd name="connsiteX1" fmla="*/ 3656600 w 3656600"/>
                  <a:gd name="connsiteY1" fmla="*/ 0 h 2008414"/>
                  <a:gd name="connsiteX2" fmla="*/ 3656600 w 3656600"/>
                  <a:gd name="connsiteY2" fmla="*/ 2008414 h 2008414"/>
                  <a:gd name="connsiteX3" fmla="*/ 0 w 3656600"/>
                  <a:gd name="connsiteY3" fmla="*/ 2008414 h 2008414"/>
                  <a:gd name="connsiteX4" fmla="*/ 393700 w 3656600"/>
                  <a:gd name="connsiteY4" fmla="*/ 1294493 h 2008414"/>
                  <a:gd name="connsiteX5" fmla="*/ 406400 w 3656600"/>
                  <a:gd name="connsiteY5" fmla="*/ 824593 h 2008414"/>
                  <a:gd name="connsiteX6" fmla="*/ 0 w 3656600"/>
                  <a:gd name="connsiteY6" fmla="*/ 0 h 2008414"/>
                  <a:gd name="connsiteX0" fmla="*/ 0 w 3656600"/>
                  <a:gd name="connsiteY0" fmla="*/ 0 h 2008414"/>
                  <a:gd name="connsiteX1" fmla="*/ 3656600 w 3656600"/>
                  <a:gd name="connsiteY1" fmla="*/ 0 h 2008414"/>
                  <a:gd name="connsiteX2" fmla="*/ 3656600 w 3656600"/>
                  <a:gd name="connsiteY2" fmla="*/ 2008414 h 2008414"/>
                  <a:gd name="connsiteX3" fmla="*/ 0 w 3656600"/>
                  <a:gd name="connsiteY3" fmla="*/ 2008414 h 2008414"/>
                  <a:gd name="connsiteX4" fmla="*/ 393700 w 3656600"/>
                  <a:gd name="connsiteY4" fmla="*/ 1294493 h 2008414"/>
                  <a:gd name="connsiteX5" fmla="*/ 406400 w 3656600"/>
                  <a:gd name="connsiteY5" fmla="*/ 824593 h 2008414"/>
                  <a:gd name="connsiteX6" fmla="*/ 0 w 3656600"/>
                  <a:gd name="connsiteY6" fmla="*/ 0 h 2008414"/>
                  <a:gd name="connsiteX0" fmla="*/ 0 w 3656600"/>
                  <a:gd name="connsiteY0" fmla="*/ 0 h 2008414"/>
                  <a:gd name="connsiteX1" fmla="*/ 3656600 w 3656600"/>
                  <a:gd name="connsiteY1" fmla="*/ 0 h 2008414"/>
                  <a:gd name="connsiteX2" fmla="*/ 3656600 w 3656600"/>
                  <a:gd name="connsiteY2" fmla="*/ 2008414 h 2008414"/>
                  <a:gd name="connsiteX3" fmla="*/ 0 w 3656600"/>
                  <a:gd name="connsiteY3" fmla="*/ 2008414 h 2008414"/>
                  <a:gd name="connsiteX4" fmla="*/ 349250 w 3656600"/>
                  <a:gd name="connsiteY4" fmla="*/ 1345293 h 2008414"/>
                  <a:gd name="connsiteX5" fmla="*/ 406400 w 3656600"/>
                  <a:gd name="connsiteY5" fmla="*/ 824593 h 2008414"/>
                  <a:gd name="connsiteX6" fmla="*/ 0 w 3656600"/>
                  <a:gd name="connsiteY6" fmla="*/ 0 h 2008414"/>
                  <a:gd name="connsiteX0" fmla="*/ 0 w 3656600"/>
                  <a:gd name="connsiteY0" fmla="*/ 0 h 2008414"/>
                  <a:gd name="connsiteX1" fmla="*/ 3656600 w 3656600"/>
                  <a:gd name="connsiteY1" fmla="*/ 0 h 2008414"/>
                  <a:gd name="connsiteX2" fmla="*/ 3656600 w 3656600"/>
                  <a:gd name="connsiteY2" fmla="*/ 2008414 h 2008414"/>
                  <a:gd name="connsiteX3" fmla="*/ 0 w 3656600"/>
                  <a:gd name="connsiteY3" fmla="*/ 2008414 h 2008414"/>
                  <a:gd name="connsiteX4" fmla="*/ 393700 w 3656600"/>
                  <a:gd name="connsiteY4" fmla="*/ 1421493 h 2008414"/>
                  <a:gd name="connsiteX5" fmla="*/ 406400 w 3656600"/>
                  <a:gd name="connsiteY5" fmla="*/ 824593 h 2008414"/>
                  <a:gd name="connsiteX6" fmla="*/ 0 w 3656600"/>
                  <a:gd name="connsiteY6" fmla="*/ 0 h 2008414"/>
                  <a:gd name="connsiteX0" fmla="*/ 0 w 3656600"/>
                  <a:gd name="connsiteY0" fmla="*/ 0 h 2008414"/>
                  <a:gd name="connsiteX1" fmla="*/ 3656600 w 3656600"/>
                  <a:gd name="connsiteY1" fmla="*/ 0 h 2008414"/>
                  <a:gd name="connsiteX2" fmla="*/ 3656600 w 3656600"/>
                  <a:gd name="connsiteY2" fmla="*/ 2008414 h 2008414"/>
                  <a:gd name="connsiteX3" fmla="*/ 0 w 3656600"/>
                  <a:gd name="connsiteY3" fmla="*/ 2008414 h 2008414"/>
                  <a:gd name="connsiteX4" fmla="*/ 387350 w 3656600"/>
                  <a:gd name="connsiteY4" fmla="*/ 1402443 h 2008414"/>
                  <a:gd name="connsiteX5" fmla="*/ 406400 w 3656600"/>
                  <a:gd name="connsiteY5" fmla="*/ 824593 h 2008414"/>
                  <a:gd name="connsiteX6" fmla="*/ 0 w 3656600"/>
                  <a:gd name="connsiteY6" fmla="*/ 0 h 2008414"/>
                  <a:gd name="connsiteX0" fmla="*/ 0 w 3656600"/>
                  <a:gd name="connsiteY0" fmla="*/ 0 h 2008414"/>
                  <a:gd name="connsiteX1" fmla="*/ 3656600 w 3656600"/>
                  <a:gd name="connsiteY1" fmla="*/ 0 h 2008414"/>
                  <a:gd name="connsiteX2" fmla="*/ 3656600 w 3656600"/>
                  <a:gd name="connsiteY2" fmla="*/ 2008414 h 2008414"/>
                  <a:gd name="connsiteX3" fmla="*/ 0 w 3656600"/>
                  <a:gd name="connsiteY3" fmla="*/ 2008414 h 2008414"/>
                  <a:gd name="connsiteX4" fmla="*/ 381000 w 3656600"/>
                  <a:gd name="connsiteY4" fmla="*/ 1472293 h 2008414"/>
                  <a:gd name="connsiteX5" fmla="*/ 406400 w 3656600"/>
                  <a:gd name="connsiteY5" fmla="*/ 824593 h 2008414"/>
                  <a:gd name="connsiteX6" fmla="*/ 0 w 3656600"/>
                  <a:gd name="connsiteY6" fmla="*/ 0 h 2008414"/>
                  <a:gd name="connsiteX0" fmla="*/ 0 w 3656600"/>
                  <a:gd name="connsiteY0" fmla="*/ 0 h 2008414"/>
                  <a:gd name="connsiteX1" fmla="*/ 3656600 w 3656600"/>
                  <a:gd name="connsiteY1" fmla="*/ 0 h 2008414"/>
                  <a:gd name="connsiteX2" fmla="*/ 3656600 w 3656600"/>
                  <a:gd name="connsiteY2" fmla="*/ 2008414 h 2008414"/>
                  <a:gd name="connsiteX3" fmla="*/ 0 w 3656600"/>
                  <a:gd name="connsiteY3" fmla="*/ 2008414 h 2008414"/>
                  <a:gd name="connsiteX4" fmla="*/ 381000 w 3656600"/>
                  <a:gd name="connsiteY4" fmla="*/ 1472293 h 2008414"/>
                  <a:gd name="connsiteX5" fmla="*/ 406400 w 3656600"/>
                  <a:gd name="connsiteY5" fmla="*/ 824593 h 2008414"/>
                  <a:gd name="connsiteX6" fmla="*/ 0 w 3656600"/>
                  <a:gd name="connsiteY6" fmla="*/ 0 h 2008414"/>
                  <a:gd name="connsiteX0" fmla="*/ 0 w 3656600"/>
                  <a:gd name="connsiteY0" fmla="*/ 0 h 2015137"/>
                  <a:gd name="connsiteX1" fmla="*/ 3656600 w 3656600"/>
                  <a:gd name="connsiteY1" fmla="*/ 0 h 2015137"/>
                  <a:gd name="connsiteX2" fmla="*/ 3656600 w 3656600"/>
                  <a:gd name="connsiteY2" fmla="*/ 2008414 h 2015137"/>
                  <a:gd name="connsiteX3" fmla="*/ 90767 w 3656600"/>
                  <a:gd name="connsiteY3" fmla="*/ 2015137 h 2015137"/>
                  <a:gd name="connsiteX4" fmla="*/ 381000 w 3656600"/>
                  <a:gd name="connsiteY4" fmla="*/ 1472293 h 2015137"/>
                  <a:gd name="connsiteX5" fmla="*/ 406400 w 3656600"/>
                  <a:gd name="connsiteY5" fmla="*/ 824593 h 2015137"/>
                  <a:gd name="connsiteX6" fmla="*/ 0 w 3656600"/>
                  <a:gd name="connsiteY6" fmla="*/ 0 h 2015137"/>
                  <a:gd name="connsiteX0" fmla="*/ 0 w 3656600"/>
                  <a:gd name="connsiteY0" fmla="*/ 0 h 2008414"/>
                  <a:gd name="connsiteX1" fmla="*/ 3656600 w 3656600"/>
                  <a:gd name="connsiteY1" fmla="*/ 0 h 2008414"/>
                  <a:gd name="connsiteX2" fmla="*/ 3656600 w 3656600"/>
                  <a:gd name="connsiteY2" fmla="*/ 2008414 h 2008414"/>
                  <a:gd name="connsiteX3" fmla="*/ 36979 w 3656600"/>
                  <a:gd name="connsiteY3" fmla="*/ 2008414 h 2008414"/>
                  <a:gd name="connsiteX4" fmla="*/ 381000 w 3656600"/>
                  <a:gd name="connsiteY4" fmla="*/ 1472293 h 2008414"/>
                  <a:gd name="connsiteX5" fmla="*/ 406400 w 3656600"/>
                  <a:gd name="connsiteY5" fmla="*/ 824593 h 2008414"/>
                  <a:gd name="connsiteX6" fmla="*/ 0 w 3656600"/>
                  <a:gd name="connsiteY6" fmla="*/ 0 h 2008414"/>
                  <a:gd name="connsiteX0" fmla="*/ 0 w 3656600"/>
                  <a:gd name="connsiteY0" fmla="*/ 0 h 2008414"/>
                  <a:gd name="connsiteX1" fmla="*/ 3656600 w 3656600"/>
                  <a:gd name="connsiteY1" fmla="*/ 0 h 2008414"/>
                  <a:gd name="connsiteX2" fmla="*/ 3656600 w 3656600"/>
                  <a:gd name="connsiteY2" fmla="*/ 2008414 h 2008414"/>
                  <a:gd name="connsiteX3" fmla="*/ 36979 w 3656600"/>
                  <a:gd name="connsiteY3" fmla="*/ 2008414 h 2008414"/>
                  <a:gd name="connsiteX4" fmla="*/ 381000 w 3656600"/>
                  <a:gd name="connsiteY4" fmla="*/ 1472293 h 2008414"/>
                  <a:gd name="connsiteX5" fmla="*/ 406400 w 3656600"/>
                  <a:gd name="connsiteY5" fmla="*/ 824593 h 2008414"/>
                  <a:gd name="connsiteX6" fmla="*/ 0 w 3656600"/>
                  <a:gd name="connsiteY6" fmla="*/ 0 h 2008414"/>
                  <a:gd name="connsiteX0" fmla="*/ 10086 w 3619621"/>
                  <a:gd name="connsiteY0" fmla="*/ 10085 h 2008414"/>
                  <a:gd name="connsiteX1" fmla="*/ 3619621 w 3619621"/>
                  <a:gd name="connsiteY1" fmla="*/ 0 h 2008414"/>
                  <a:gd name="connsiteX2" fmla="*/ 3619621 w 3619621"/>
                  <a:gd name="connsiteY2" fmla="*/ 2008414 h 2008414"/>
                  <a:gd name="connsiteX3" fmla="*/ 0 w 3619621"/>
                  <a:gd name="connsiteY3" fmla="*/ 2008414 h 2008414"/>
                  <a:gd name="connsiteX4" fmla="*/ 344021 w 3619621"/>
                  <a:gd name="connsiteY4" fmla="*/ 1472293 h 2008414"/>
                  <a:gd name="connsiteX5" fmla="*/ 369421 w 3619621"/>
                  <a:gd name="connsiteY5" fmla="*/ 824593 h 2008414"/>
                  <a:gd name="connsiteX6" fmla="*/ 10086 w 3619621"/>
                  <a:gd name="connsiteY6" fmla="*/ 10085 h 2008414"/>
                  <a:gd name="connsiteX0" fmla="*/ 23533 w 3619621"/>
                  <a:gd name="connsiteY0" fmla="*/ 0 h 2011776"/>
                  <a:gd name="connsiteX1" fmla="*/ 3619621 w 3619621"/>
                  <a:gd name="connsiteY1" fmla="*/ 3362 h 2011776"/>
                  <a:gd name="connsiteX2" fmla="*/ 3619621 w 3619621"/>
                  <a:gd name="connsiteY2" fmla="*/ 2011776 h 2011776"/>
                  <a:gd name="connsiteX3" fmla="*/ 0 w 3619621"/>
                  <a:gd name="connsiteY3" fmla="*/ 2011776 h 2011776"/>
                  <a:gd name="connsiteX4" fmla="*/ 344021 w 3619621"/>
                  <a:gd name="connsiteY4" fmla="*/ 1475655 h 2011776"/>
                  <a:gd name="connsiteX5" fmla="*/ 369421 w 3619621"/>
                  <a:gd name="connsiteY5" fmla="*/ 827955 h 2011776"/>
                  <a:gd name="connsiteX6" fmla="*/ 23533 w 3619621"/>
                  <a:gd name="connsiteY6" fmla="*/ 0 h 2011776"/>
                  <a:gd name="connsiteX0" fmla="*/ 23533 w 3619621"/>
                  <a:gd name="connsiteY0" fmla="*/ 0 h 2011776"/>
                  <a:gd name="connsiteX1" fmla="*/ 3619621 w 3619621"/>
                  <a:gd name="connsiteY1" fmla="*/ 3362 h 2011776"/>
                  <a:gd name="connsiteX2" fmla="*/ 3619621 w 3619621"/>
                  <a:gd name="connsiteY2" fmla="*/ 2011776 h 2011776"/>
                  <a:gd name="connsiteX3" fmla="*/ 0 w 3619621"/>
                  <a:gd name="connsiteY3" fmla="*/ 2011776 h 2011776"/>
                  <a:gd name="connsiteX4" fmla="*/ 344021 w 3619621"/>
                  <a:gd name="connsiteY4" fmla="*/ 1475655 h 2011776"/>
                  <a:gd name="connsiteX5" fmla="*/ 369421 w 3619621"/>
                  <a:gd name="connsiteY5" fmla="*/ 827955 h 2011776"/>
                  <a:gd name="connsiteX6" fmla="*/ 23533 w 3619621"/>
                  <a:gd name="connsiteY6" fmla="*/ 0 h 2011776"/>
                  <a:gd name="connsiteX0" fmla="*/ 23533 w 3619621"/>
                  <a:gd name="connsiteY0" fmla="*/ 0 h 2011776"/>
                  <a:gd name="connsiteX1" fmla="*/ 3619621 w 3619621"/>
                  <a:gd name="connsiteY1" fmla="*/ 3362 h 2011776"/>
                  <a:gd name="connsiteX2" fmla="*/ 3619621 w 3619621"/>
                  <a:gd name="connsiteY2" fmla="*/ 2011776 h 2011776"/>
                  <a:gd name="connsiteX3" fmla="*/ 0 w 3619621"/>
                  <a:gd name="connsiteY3" fmla="*/ 2011776 h 2011776"/>
                  <a:gd name="connsiteX4" fmla="*/ 344021 w 3619621"/>
                  <a:gd name="connsiteY4" fmla="*/ 1475655 h 2011776"/>
                  <a:gd name="connsiteX5" fmla="*/ 413124 w 3619621"/>
                  <a:gd name="connsiteY5" fmla="*/ 864934 h 2011776"/>
                  <a:gd name="connsiteX6" fmla="*/ 23533 w 3619621"/>
                  <a:gd name="connsiteY6" fmla="*/ 0 h 2011776"/>
                  <a:gd name="connsiteX0" fmla="*/ 23533 w 3619621"/>
                  <a:gd name="connsiteY0" fmla="*/ 0 h 2011776"/>
                  <a:gd name="connsiteX1" fmla="*/ 3619621 w 3619621"/>
                  <a:gd name="connsiteY1" fmla="*/ 3362 h 2011776"/>
                  <a:gd name="connsiteX2" fmla="*/ 3619621 w 3619621"/>
                  <a:gd name="connsiteY2" fmla="*/ 2011776 h 2011776"/>
                  <a:gd name="connsiteX3" fmla="*/ 0 w 3619621"/>
                  <a:gd name="connsiteY3" fmla="*/ 2011776 h 2011776"/>
                  <a:gd name="connsiteX4" fmla="*/ 344021 w 3619621"/>
                  <a:gd name="connsiteY4" fmla="*/ 1475655 h 2011776"/>
                  <a:gd name="connsiteX5" fmla="*/ 413124 w 3619621"/>
                  <a:gd name="connsiteY5" fmla="*/ 864934 h 2011776"/>
                  <a:gd name="connsiteX6" fmla="*/ 23533 w 3619621"/>
                  <a:gd name="connsiteY6" fmla="*/ 0 h 2011776"/>
                  <a:gd name="connsiteX0" fmla="*/ 23533 w 3619621"/>
                  <a:gd name="connsiteY0" fmla="*/ 0 h 2011776"/>
                  <a:gd name="connsiteX1" fmla="*/ 3619621 w 3619621"/>
                  <a:gd name="connsiteY1" fmla="*/ 3362 h 2011776"/>
                  <a:gd name="connsiteX2" fmla="*/ 3619621 w 3619621"/>
                  <a:gd name="connsiteY2" fmla="*/ 2011776 h 2011776"/>
                  <a:gd name="connsiteX3" fmla="*/ 0 w 3619621"/>
                  <a:gd name="connsiteY3" fmla="*/ 2011776 h 2011776"/>
                  <a:gd name="connsiteX4" fmla="*/ 367554 w 3619621"/>
                  <a:gd name="connsiteY4" fmla="*/ 1542890 h 2011776"/>
                  <a:gd name="connsiteX5" fmla="*/ 413124 w 3619621"/>
                  <a:gd name="connsiteY5" fmla="*/ 864934 h 2011776"/>
                  <a:gd name="connsiteX6" fmla="*/ 23533 w 3619621"/>
                  <a:gd name="connsiteY6" fmla="*/ 0 h 2011776"/>
                  <a:gd name="connsiteX0" fmla="*/ 23533 w 3619621"/>
                  <a:gd name="connsiteY0" fmla="*/ 0 h 2011776"/>
                  <a:gd name="connsiteX1" fmla="*/ 3619621 w 3619621"/>
                  <a:gd name="connsiteY1" fmla="*/ 3362 h 2011776"/>
                  <a:gd name="connsiteX2" fmla="*/ 3619621 w 3619621"/>
                  <a:gd name="connsiteY2" fmla="*/ 2011776 h 2011776"/>
                  <a:gd name="connsiteX3" fmla="*/ 0 w 3619621"/>
                  <a:gd name="connsiteY3" fmla="*/ 2011776 h 2011776"/>
                  <a:gd name="connsiteX4" fmla="*/ 367554 w 3619621"/>
                  <a:gd name="connsiteY4" fmla="*/ 1542890 h 2011776"/>
                  <a:gd name="connsiteX5" fmla="*/ 413124 w 3619621"/>
                  <a:gd name="connsiteY5" fmla="*/ 864934 h 2011776"/>
                  <a:gd name="connsiteX6" fmla="*/ 23533 w 3619621"/>
                  <a:gd name="connsiteY6" fmla="*/ 0 h 2011776"/>
                  <a:gd name="connsiteX0" fmla="*/ 23533 w 3619621"/>
                  <a:gd name="connsiteY0" fmla="*/ 0 h 2011776"/>
                  <a:gd name="connsiteX1" fmla="*/ 3619621 w 3619621"/>
                  <a:gd name="connsiteY1" fmla="*/ 3362 h 2011776"/>
                  <a:gd name="connsiteX2" fmla="*/ 3619621 w 3619621"/>
                  <a:gd name="connsiteY2" fmla="*/ 2011776 h 2011776"/>
                  <a:gd name="connsiteX3" fmla="*/ 0 w 3619621"/>
                  <a:gd name="connsiteY3" fmla="*/ 2011776 h 2011776"/>
                  <a:gd name="connsiteX4" fmla="*/ 367554 w 3619621"/>
                  <a:gd name="connsiteY4" fmla="*/ 1542890 h 2011776"/>
                  <a:gd name="connsiteX5" fmla="*/ 413124 w 3619621"/>
                  <a:gd name="connsiteY5" fmla="*/ 864934 h 2011776"/>
                  <a:gd name="connsiteX6" fmla="*/ 23533 w 3619621"/>
                  <a:gd name="connsiteY6" fmla="*/ 0 h 2011776"/>
                  <a:gd name="connsiteX0" fmla="*/ 23533 w 3619621"/>
                  <a:gd name="connsiteY0" fmla="*/ 0 h 2011776"/>
                  <a:gd name="connsiteX1" fmla="*/ 3619621 w 3619621"/>
                  <a:gd name="connsiteY1" fmla="*/ 3362 h 2011776"/>
                  <a:gd name="connsiteX2" fmla="*/ 3606418 w 3619621"/>
                  <a:gd name="connsiteY2" fmla="*/ 902690 h 2011776"/>
                  <a:gd name="connsiteX3" fmla="*/ 3619621 w 3619621"/>
                  <a:gd name="connsiteY3" fmla="*/ 2011776 h 2011776"/>
                  <a:gd name="connsiteX4" fmla="*/ 0 w 3619621"/>
                  <a:gd name="connsiteY4" fmla="*/ 2011776 h 2011776"/>
                  <a:gd name="connsiteX5" fmla="*/ 367554 w 3619621"/>
                  <a:gd name="connsiteY5" fmla="*/ 1542890 h 2011776"/>
                  <a:gd name="connsiteX6" fmla="*/ 413124 w 3619621"/>
                  <a:gd name="connsiteY6" fmla="*/ 864934 h 2011776"/>
                  <a:gd name="connsiteX7" fmla="*/ 23533 w 3619621"/>
                  <a:gd name="connsiteY7" fmla="*/ 0 h 2011776"/>
                  <a:gd name="connsiteX0" fmla="*/ 23533 w 4001396"/>
                  <a:gd name="connsiteY0" fmla="*/ 0 h 2011776"/>
                  <a:gd name="connsiteX1" fmla="*/ 3619621 w 4001396"/>
                  <a:gd name="connsiteY1" fmla="*/ 3362 h 2011776"/>
                  <a:gd name="connsiteX2" fmla="*/ 4001396 w 4001396"/>
                  <a:gd name="connsiteY2" fmla="*/ 956796 h 2011776"/>
                  <a:gd name="connsiteX3" fmla="*/ 3619621 w 4001396"/>
                  <a:gd name="connsiteY3" fmla="*/ 2011776 h 2011776"/>
                  <a:gd name="connsiteX4" fmla="*/ 0 w 4001396"/>
                  <a:gd name="connsiteY4" fmla="*/ 2011776 h 2011776"/>
                  <a:gd name="connsiteX5" fmla="*/ 367554 w 4001396"/>
                  <a:gd name="connsiteY5" fmla="*/ 1542890 h 2011776"/>
                  <a:gd name="connsiteX6" fmla="*/ 413124 w 4001396"/>
                  <a:gd name="connsiteY6" fmla="*/ 864934 h 2011776"/>
                  <a:gd name="connsiteX7" fmla="*/ 23533 w 4001396"/>
                  <a:gd name="connsiteY7" fmla="*/ 0 h 2011776"/>
                  <a:gd name="connsiteX0" fmla="*/ 23533 w 4001396"/>
                  <a:gd name="connsiteY0" fmla="*/ 0 h 2011776"/>
                  <a:gd name="connsiteX1" fmla="*/ 3619621 w 4001396"/>
                  <a:gd name="connsiteY1" fmla="*/ 3362 h 2011776"/>
                  <a:gd name="connsiteX2" fmla="*/ 4001396 w 4001396"/>
                  <a:gd name="connsiteY2" fmla="*/ 956796 h 2011776"/>
                  <a:gd name="connsiteX3" fmla="*/ 3619621 w 4001396"/>
                  <a:gd name="connsiteY3" fmla="*/ 2011776 h 2011776"/>
                  <a:gd name="connsiteX4" fmla="*/ 0 w 4001396"/>
                  <a:gd name="connsiteY4" fmla="*/ 2011776 h 2011776"/>
                  <a:gd name="connsiteX5" fmla="*/ 367554 w 4001396"/>
                  <a:gd name="connsiteY5" fmla="*/ 1542890 h 2011776"/>
                  <a:gd name="connsiteX6" fmla="*/ 413124 w 4001396"/>
                  <a:gd name="connsiteY6" fmla="*/ 864934 h 2011776"/>
                  <a:gd name="connsiteX7" fmla="*/ 23533 w 4001396"/>
                  <a:gd name="connsiteY7" fmla="*/ 0 h 2011776"/>
                  <a:gd name="connsiteX0" fmla="*/ 23533 w 4001396"/>
                  <a:gd name="connsiteY0" fmla="*/ 0 h 2011776"/>
                  <a:gd name="connsiteX1" fmla="*/ 3619621 w 4001396"/>
                  <a:gd name="connsiteY1" fmla="*/ 3362 h 2011776"/>
                  <a:gd name="connsiteX2" fmla="*/ 4001396 w 4001396"/>
                  <a:gd name="connsiteY2" fmla="*/ 956796 h 2011776"/>
                  <a:gd name="connsiteX3" fmla="*/ 3619621 w 4001396"/>
                  <a:gd name="connsiteY3" fmla="*/ 2011776 h 2011776"/>
                  <a:gd name="connsiteX4" fmla="*/ 0 w 4001396"/>
                  <a:gd name="connsiteY4" fmla="*/ 2011776 h 2011776"/>
                  <a:gd name="connsiteX5" fmla="*/ 367554 w 4001396"/>
                  <a:gd name="connsiteY5" fmla="*/ 1542890 h 2011776"/>
                  <a:gd name="connsiteX6" fmla="*/ 413124 w 4001396"/>
                  <a:gd name="connsiteY6" fmla="*/ 864934 h 2011776"/>
                  <a:gd name="connsiteX7" fmla="*/ 23533 w 4001396"/>
                  <a:gd name="connsiteY7" fmla="*/ 0 h 2011776"/>
                  <a:gd name="connsiteX0" fmla="*/ 23533 w 4001396"/>
                  <a:gd name="connsiteY0" fmla="*/ 0 h 2011776"/>
                  <a:gd name="connsiteX1" fmla="*/ 3619621 w 4001396"/>
                  <a:gd name="connsiteY1" fmla="*/ 3362 h 2011776"/>
                  <a:gd name="connsiteX2" fmla="*/ 4001396 w 4001396"/>
                  <a:gd name="connsiteY2" fmla="*/ 956796 h 2011776"/>
                  <a:gd name="connsiteX3" fmla="*/ 3619621 w 4001396"/>
                  <a:gd name="connsiteY3" fmla="*/ 2011776 h 2011776"/>
                  <a:gd name="connsiteX4" fmla="*/ 0 w 4001396"/>
                  <a:gd name="connsiteY4" fmla="*/ 2011776 h 2011776"/>
                  <a:gd name="connsiteX5" fmla="*/ 367554 w 4001396"/>
                  <a:gd name="connsiteY5" fmla="*/ 1542890 h 2011776"/>
                  <a:gd name="connsiteX6" fmla="*/ 413124 w 4001396"/>
                  <a:gd name="connsiteY6" fmla="*/ 864934 h 2011776"/>
                  <a:gd name="connsiteX7" fmla="*/ 23533 w 4001396"/>
                  <a:gd name="connsiteY7" fmla="*/ 0 h 2011776"/>
                  <a:gd name="connsiteX0" fmla="*/ 23533 w 4001396"/>
                  <a:gd name="connsiteY0" fmla="*/ 0 h 2011776"/>
                  <a:gd name="connsiteX1" fmla="*/ 3619621 w 4001396"/>
                  <a:gd name="connsiteY1" fmla="*/ 3362 h 2011776"/>
                  <a:gd name="connsiteX2" fmla="*/ 4001396 w 4001396"/>
                  <a:gd name="connsiteY2" fmla="*/ 956796 h 2011776"/>
                  <a:gd name="connsiteX3" fmla="*/ 3619621 w 4001396"/>
                  <a:gd name="connsiteY3" fmla="*/ 2011776 h 2011776"/>
                  <a:gd name="connsiteX4" fmla="*/ 0 w 4001396"/>
                  <a:gd name="connsiteY4" fmla="*/ 2011776 h 2011776"/>
                  <a:gd name="connsiteX5" fmla="*/ 367554 w 4001396"/>
                  <a:gd name="connsiteY5" fmla="*/ 1542890 h 2011776"/>
                  <a:gd name="connsiteX6" fmla="*/ 413124 w 4001396"/>
                  <a:gd name="connsiteY6" fmla="*/ 864934 h 2011776"/>
                  <a:gd name="connsiteX7" fmla="*/ 23533 w 4001396"/>
                  <a:gd name="connsiteY7" fmla="*/ 0 h 2011776"/>
                  <a:gd name="connsiteX0" fmla="*/ 23533 w 4001396"/>
                  <a:gd name="connsiteY0" fmla="*/ 0 h 2011776"/>
                  <a:gd name="connsiteX1" fmla="*/ 3619621 w 4001396"/>
                  <a:gd name="connsiteY1" fmla="*/ 3362 h 2011776"/>
                  <a:gd name="connsiteX2" fmla="*/ 4001396 w 4001396"/>
                  <a:gd name="connsiteY2" fmla="*/ 956796 h 2011776"/>
                  <a:gd name="connsiteX3" fmla="*/ 3619621 w 4001396"/>
                  <a:gd name="connsiteY3" fmla="*/ 2011776 h 2011776"/>
                  <a:gd name="connsiteX4" fmla="*/ 0 w 4001396"/>
                  <a:gd name="connsiteY4" fmla="*/ 2011776 h 2011776"/>
                  <a:gd name="connsiteX5" fmla="*/ 367554 w 4001396"/>
                  <a:gd name="connsiteY5" fmla="*/ 1542890 h 2011776"/>
                  <a:gd name="connsiteX6" fmla="*/ 413124 w 4001396"/>
                  <a:gd name="connsiteY6" fmla="*/ 864934 h 2011776"/>
                  <a:gd name="connsiteX7" fmla="*/ 23533 w 4001396"/>
                  <a:gd name="connsiteY7" fmla="*/ 0 h 2011776"/>
                  <a:gd name="connsiteX0" fmla="*/ 23533 w 4001396"/>
                  <a:gd name="connsiteY0" fmla="*/ 0 h 2011776"/>
                  <a:gd name="connsiteX1" fmla="*/ 3619621 w 4001396"/>
                  <a:gd name="connsiteY1" fmla="*/ 3362 h 2011776"/>
                  <a:gd name="connsiteX2" fmla="*/ 4001396 w 4001396"/>
                  <a:gd name="connsiteY2" fmla="*/ 956796 h 2011776"/>
                  <a:gd name="connsiteX3" fmla="*/ 3619621 w 4001396"/>
                  <a:gd name="connsiteY3" fmla="*/ 2011776 h 2011776"/>
                  <a:gd name="connsiteX4" fmla="*/ 0 w 4001396"/>
                  <a:gd name="connsiteY4" fmla="*/ 2011776 h 2011776"/>
                  <a:gd name="connsiteX5" fmla="*/ 367554 w 4001396"/>
                  <a:gd name="connsiteY5" fmla="*/ 1542890 h 2011776"/>
                  <a:gd name="connsiteX6" fmla="*/ 413124 w 4001396"/>
                  <a:gd name="connsiteY6" fmla="*/ 864934 h 2011776"/>
                  <a:gd name="connsiteX7" fmla="*/ 23533 w 4001396"/>
                  <a:gd name="connsiteY7" fmla="*/ 0 h 2011776"/>
                  <a:gd name="connsiteX0" fmla="*/ 23533 w 4001396"/>
                  <a:gd name="connsiteY0" fmla="*/ 0 h 2011776"/>
                  <a:gd name="connsiteX1" fmla="*/ 3619621 w 4001396"/>
                  <a:gd name="connsiteY1" fmla="*/ 3362 h 2011776"/>
                  <a:gd name="connsiteX2" fmla="*/ 4001396 w 4001396"/>
                  <a:gd name="connsiteY2" fmla="*/ 956796 h 2011776"/>
                  <a:gd name="connsiteX3" fmla="*/ 3619621 w 4001396"/>
                  <a:gd name="connsiteY3" fmla="*/ 2011776 h 2011776"/>
                  <a:gd name="connsiteX4" fmla="*/ 0 w 4001396"/>
                  <a:gd name="connsiteY4" fmla="*/ 2011776 h 2011776"/>
                  <a:gd name="connsiteX5" fmla="*/ 367554 w 4001396"/>
                  <a:gd name="connsiteY5" fmla="*/ 1542890 h 2011776"/>
                  <a:gd name="connsiteX6" fmla="*/ 413124 w 4001396"/>
                  <a:gd name="connsiteY6" fmla="*/ 864934 h 2011776"/>
                  <a:gd name="connsiteX7" fmla="*/ 23533 w 4001396"/>
                  <a:gd name="connsiteY7" fmla="*/ 0 h 2011776"/>
                  <a:gd name="connsiteX0" fmla="*/ 23533 w 4001396"/>
                  <a:gd name="connsiteY0" fmla="*/ 0 h 2011776"/>
                  <a:gd name="connsiteX1" fmla="*/ 3619621 w 4001396"/>
                  <a:gd name="connsiteY1" fmla="*/ 3362 h 2011776"/>
                  <a:gd name="connsiteX2" fmla="*/ 4001396 w 4001396"/>
                  <a:gd name="connsiteY2" fmla="*/ 956796 h 2011776"/>
                  <a:gd name="connsiteX3" fmla="*/ 3619621 w 4001396"/>
                  <a:gd name="connsiteY3" fmla="*/ 2011776 h 2011776"/>
                  <a:gd name="connsiteX4" fmla="*/ 0 w 4001396"/>
                  <a:gd name="connsiteY4" fmla="*/ 2011776 h 2011776"/>
                  <a:gd name="connsiteX5" fmla="*/ 367554 w 4001396"/>
                  <a:gd name="connsiteY5" fmla="*/ 1542890 h 2011776"/>
                  <a:gd name="connsiteX6" fmla="*/ 413124 w 4001396"/>
                  <a:gd name="connsiteY6" fmla="*/ 864934 h 2011776"/>
                  <a:gd name="connsiteX7" fmla="*/ 23533 w 4001396"/>
                  <a:gd name="connsiteY7" fmla="*/ 0 h 2011776"/>
                  <a:gd name="connsiteX0" fmla="*/ 23533 w 4001396"/>
                  <a:gd name="connsiteY0" fmla="*/ 0 h 2011776"/>
                  <a:gd name="connsiteX1" fmla="*/ 3619621 w 4001396"/>
                  <a:gd name="connsiteY1" fmla="*/ 3362 h 2011776"/>
                  <a:gd name="connsiteX2" fmla="*/ 4001396 w 4001396"/>
                  <a:gd name="connsiteY2" fmla="*/ 956796 h 2011776"/>
                  <a:gd name="connsiteX3" fmla="*/ 3619621 w 4001396"/>
                  <a:gd name="connsiteY3" fmla="*/ 2011776 h 2011776"/>
                  <a:gd name="connsiteX4" fmla="*/ 0 w 4001396"/>
                  <a:gd name="connsiteY4" fmla="*/ 2011776 h 2011776"/>
                  <a:gd name="connsiteX5" fmla="*/ 367554 w 4001396"/>
                  <a:gd name="connsiteY5" fmla="*/ 1542890 h 2011776"/>
                  <a:gd name="connsiteX6" fmla="*/ 413124 w 4001396"/>
                  <a:gd name="connsiteY6" fmla="*/ 864934 h 2011776"/>
                  <a:gd name="connsiteX7" fmla="*/ 23533 w 4001396"/>
                  <a:gd name="connsiteY7" fmla="*/ 0 h 2011776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</a:cxnLst>
                <a:rect l="l" t="t" r="r" b="b"/>
                <a:pathLst>
                  <a:path w="4001396" h="2011776">
                    <a:moveTo>
                      <a:pt x="23533" y="0"/>
                    </a:moveTo>
                    <a:lnTo>
                      <a:pt x="3619621" y="3362"/>
                    </a:lnTo>
                    <a:cubicBezTo>
                      <a:pt x="3862850" y="30795"/>
                      <a:pt x="3979921" y="535079"/>
                      <a:pt x="4001396" y="956796"/>
                    </a:cubicBezTo>
                    <a:cubicBezTo>
                      <a:pt x="3982903" y="1786471"/>
                      <a:pt x="3779343" y="1963112"/>
                      <a:pt x="3619621" y="2011776"/>
                    </a:cubicBezTo>
                    <a:lnTo>
                      <a:pt x="0" y="2011776"/>
                    </a:lnTo>
                    <a:cubicBezTo>
                      <a:pt x="205048" y="1987292"/>
                      <a:pt x="315696" y="1747602"/>
                      <a:pt x="367554" y="1542890"/>
                    </a:cubicBezTo>
                    <a:cubicBezTo>
                      <a:pt x="390277" y="1480119"/>
                      <a:pt x="431988" y="1274171"/>
                      <a:pt x="413124" y="864934"/>
                    </a:cubicBezTo>
                    <a:cubicBezTo>
                      <a:pt x="334807" y="268336"/>
                      <a:pt x="224368" y="46390"/>
                      <a:pt x="23533" y="0"/>
                    </a:cubicBezTo>
                    <a:close/>
                  </a:path>
                </a:pathLst>
              </a:custGeom>
              <a:solidFill>
                <a:schemeClr val="accent1">
                  <a:alpha val="28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 sz="1400" dirty="0"/>
              </a:p>
            </p:txBody>
          </p:sp>
          <p:pic>
            <p:nvPicPr>
              <p:cNvPr id="212" name="图片 211">
                <a:extLst>
                  <a:ext uri="{FF2B5EF4-FFF2-40B4-BE49-F238E27FC236}">
                    <a16:creationId xmlns:a16="http://schemas.microsoft.com/office/drawing/2014/main" id="{BB940BB5-1172-7F45-BAD9-8E58150A39C0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5" cstate="print">
                <a:alphaModFix amt="22000"/>
                <a:extLst>
                  <a:ext uri="{BEBA8EAE-BF5A-486C-A8C5-ECC9F3942E4B}">
                    <a14:imgProps xmlns:a14="http://schemas.microsoft.com/office/drawing/2010/main">
                      <a14:imgLayer r:embed="rId6">
                        <a14:imgEffect>
                          <a14:brightnessContrast contrast="100000"/>
                        </a14:imgEffect>
                      </a14:imgLayer>
                    </a14:imgProps>
                  </a:ex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4717951" y="3803437"/>
                <a:ext cx="1939265" cy="480199"/>
              </a:xfrm>
              <a:prstGeom prst="rect">
                <a:avLst/>
              </a:prstGeom>
            </p:spPr>
          </p:pic>
          <p:sp>
            <p:nvSpPr>
              <p:cNvPr id="213" name="文本框 212">
                <a:extLst>
                  <a:ext uri="{FF2B5EF4-FFF2-40B4-BE49-F238E27FC236}">
                    <a16:creationId xmlns:a16="http://schemas.microsoft.com/office/drawing/2014/main" id="{7D7D0F5C-9460-684B-95D0-26C05C51485C}"/>
                  </a:ext>
                </a:extLst>
              </p:cNvPr>
              <p:cNvSpPr txBox="1"/>
              <p:nvPr/>
            </p:nvSpPr>
            <p:spPr>
              <a:xfrm>
                <a:off x="5100266" y="3451417"/>
                <a:ext cx="1090913" cy="367505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en-US" altLang="zh-CN" sz="1000" b="1" dirty="0">
                    <a:solidFill>
                      <a:schemeClr val="bg1"/>
                    </a:solidFill>
                    <a:latin typeface="Century Gothic" charset="0"/>
                    <a:ea typeface="Century Gothic" charset="0"/>
                    <a:cs typeface="Century Gothic" charset="0"/>
                  </a:rPr>
                  <a:t>INTERNET</a:t>
                </a:r>
                <a:endParaRPr lang="zh-CN" altLang="en-US" sz="1000" b="1" dirty="0">
                  <a:solidFill>
                    <a:schemeClr val="bg1"/>
                  </a:solidFill>
                  <a:latin typeface="Century Gothic" charset="0"/>
                  <a:ea typeface="Century Gothic" charset="0"/>
                  <a:cs typeface="Century Gothic" charset="0"/>
                </a:endParaRPr>
              </a:p>
            </p:txBody>
          </p:sp>
          <p:pic>
            <p:nvPicPr>
              <p:cNvPr id="214" name="图片 213">
                <a:extLst>
                  <a:ext uri="{FF2B5EF4-FFF2-40B4-BE49-F238E27FC236}">
                    <a16:creationId xmlns:a16="http://schemas.microsoft.com/office/drawing/2014/main" id="{9007BE40-0E7B-C546-B7CE-317256B3AB6E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7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7010446" y="3787725"/>
                <a:ext cx="287416" cy="297501"/>
              </a:xfrm>
              <a:prstGeom prst="rect">
                <a:avLst/>
              </a:prstGeom>
            </p:spPr>
          </p:pic>
          <p:pic>
            <p:nvPicPr>
              <p:cNvPr id="215" name="图片 214">
                <a:extLst>
                  <a:ext uri="{FF2B5EF4-FFF2-40B4-BE49-F238E27FC236}">
                    <a16:creationId xmlns:a16="http://schemas.microsoft.com/office/drawing/2014/main" id="{D415C13D-F81F-684A-9003-44B2A1A5528E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8" cstate="print">
                <a:alphaModFix amt="88000"/>
                <a:extLst>
                  <a:ext uri="{BEBA8EAE-BF5A-486C-A8C5-ECC9F3942E4B}">
                    <a14:imgProps xmlns:a14="http://schemas.microsoft.com/office/drawing/2010/main">
                      <a14:imgLayer r:embed="rId9">
                        <a14:imgEffect>
                          <a14:colorTemperature colorTemp="5851"/>
                        </a14:imgEffect>
                        <a14:imgEffect>
                          <a14:saturation sat="400000"/>
                        </a14:imgEffect>
                        <a14:imgEffect>
                          <a14:brightnessContrast bright="4000" contrast="-12000"/>
                        </a14:imgEffect>
                      </a14:imgLayer>
                    </a14:imgProps>
                  </a:ex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6608300" y="3789303"/>
                <a:ext cx="297327" cy="292531"/>
              </a:xfrm>
              <a:prstGeom prst="rect">
                <a:avLst/>
              </a:prstGeom>
            </p:spPr>
          </p:pic>
          <p:pic>
            <p:nvPicPr>
              <p:cNvPr id="216" name="图片 215">
                <a:extLst>
                  <a:ext uri="{FF2B5EF4-FFF2-40B4-BE49-F238E27FC236}">
                    <a16:creationId xmlns:a16="http://schemas.microsoft.com/office/drawing/2014/main" id="{03A3902E-9E1B-DC48-920C-78E85F8D1664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10" cstate="print">
                <a:alphaModFix amt="88000"/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7387247" y="3787725"/>
                <a:ext cx="298931" cy="294109"/>
              </a:xfrm>
              <a:prstGeom prst="rect">
                <a:avLst/>
              </a:prstGeom>
            </p:spPr>
          </p:pic>
          <p:pic>
            <p:nvPicPr>
              <p:cNvPr id="217" name="图片 216">
                <a:extLst>
                  <a:ext uri="{FF2B5EF4-FFF2-40B4-BE49-F238E27FC236}">
                    <a16:creationId xmlns:a16="http://schemas.microsoft.com/office/drawing/2014/main" id="{C1E4C033-C378-4C45-B580-12162B2478E3}"/>
                  </a:ext>
                </a:extLst>
              </p:cNvPr>
              <p:cNvPicPr>
                <a:picLocks noChangeAspect="1"/>
              </p:cNvPicPr>
              <p:nvPr/>
            </p:nvPicPr>
            <p:blipFill rotWithShape="1">
              <a:blip r:embed="rId5" cstate="print">
                <a:alphaModFix amt="22000"/>
                <a:extLst>
                  <a:ext uri="{BEBA8EAE-BF5A-486C-A8C5-ECC9F3942E4B}">
                    <a14:imgProps xmlns:a14="http://schemas.microsoft.com/office/drawing/2010/main">
                      <a14:imgLayer r:embed="rId6">
                        <a14:imgEffect>
                          <a14:brightnessContrast contrast="100000"/>
                        </a14:imgEffect>
                      </a14:imgLayer>
                    </a14:imgProps>
                  </a:ex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 t="47206" r="5847"/>
              <a:stretch/>
            </p:blipFill>
            <p:spPr>
              <a:xfrm>
                <a:off x="4717951" y="2998489"/>
                <a:ext cx="1825863" cy="253515"/>
              </a:xfrm>
              <a:prstGeom prst="rect">
                <a:avLst/>
              </a:prstGeom>
            </p:spPr>
          </p:pic>
          <p:sp>
            <p:nvSpPr>
              <p:cNvPr id="218" name="文本框 217">
                <a:extLst>
                  <a:ext uri="{FF2B5EF4-FFF2-40B4-BE49-F238E27FC236}">
                    <a16:creationId xmlns:a16="http://schemas.microsoft.com/office/drawing/2014/main" id="{9E0A5108-EAA1-924F-A13B-7668D6C8DD17}"/>
                  </a:ext>
                </a:extLst>
              </p:cNvPr>
              <p:cNvSpPr txBox="1"/>
              <p:nvPr/>
            </p:nvSpPr>
            <p:spPr>
              <a:xfrm>
                <a:off x="5280146" y="2789494"/>
                <a:ext cx="735938" cy="367505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en-US" altLang="zh-CN" sz="1000" b="1" dirty="0">
                    <a:solidFill>
                      <a:schemeClr val="bg1"/>
                    </a:solidFill>
                    <a:latin typeface="Century Gothic" charset="0"/>
                    <a:ea typeface="Century Gothic" charset="0"/>
                    <a:cs typeface="Century Gothic" charset="0"/>
                  </a:rPr>
                  <a:t>MPLS</a:t>
                </a:r>
                <a:endParaRPr lang="zh-CN" altLang="en-US" sz="1000" b="1" dirty="0">
                  <a:solidFill>
                    <a:schemeClr val="bg1"/>
                  </a:solidFill>
                  <a:latin typeface="Century Gothic" charset="0"/>
                  <a:ea typeface="Century Gothic" charset="0"/>
                  <a:cs typeface="Century Gothic" charset="0"/>
                </a:endParaRPr>
              </a:p>
            </p:txBody>
          </p:sp>
          <p:pic>
            <p:nvPicPr>
              <p:cNvPr id="219" name="图片 218">
                <a:extLst>
                  <a:ext uri="{FF2B5EF4-FFF2-40B4-BE49-F238E27FC236}">
                    <a16:creationId xmlns:a16="http://schemas.microsoft.com/office/drawing/2014/main" id="{2C532560-FFF6-8144-B1C8-045D05DAD49D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11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7371528" y="2912344"/>
                <a:ext cx="282613" cy="292530"/>
              </a:xfrm>
              <a:prstGeom prst="rect">
                <a:avLst/>
              </a:prstGeom>
            </p:spPr>
          </p:pic>
          <p:pic>
            <p:nvPicPr>
              <p:cNvPr id="220" name="图片 219">
                <a:extLst>
                  <a:ext uri="{FF2B5EF4-FFF2-40B4-BE49-F238E27FC236}">
                    <a16:creationId xmlns:a16="http://schemas.microsoft.com/office/drawing/2014/main" id="{857BF4EB-214C-594F-95A1-C4A11A370716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12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6997028" y="2911754"/>
                <a:ext cx="282613" cy="292530"/>
              </a:xfrm>
              <a:prstGeom prst="rect">
                <a:avLst/>
              </a:prstGeom>
            </p:spPr>
          </p:pic>
          <p:pic>
            <p:nvPicPr>
              <p:cNvPr id="221" name="图片 220">
                <a:extLst>
                  <a:ext uri="{FF2B5EF4-FFF2-40B4-BE49-F238E27FC236}">
                    <a16:creationId xmlns:a16="http://schemas.microsoft.com/office/drawing/2014/main" id="{B502C7EA-AC63-4742-A888-62813E99401C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13" cstate="print">
                <a:alphaModFix amt="88000"/>
                <a:extLst>
                  <a:ext uri="{BEBA8EAE-BF5A-486C-A8C5-ECC9F3942E4B}">
                    <a14:imgProps xmlns:a14="http://schemas.microsoft.com/office/drawing/2010/main">
                      <a14:imgLayer r:embed="rId14">
                        <a14:imgEffect>
                          <a14:sharpenSoften amount="-1000"/>
                        </a14:imgEffect>
                      </a14:imgLayer>
                    </a14:imgProps>
                  </a:ex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6610010" y="2904210"/>
                <a:ext cx="294973" cy="292594"/>
              </a:xfrm>
              <a:prstGeom prst="rect">
                <a:avLst/>
              </a:prstGeom>
            </p:spPr>
          </p:pic>
        </p:grpSp>
      </p:grpSp>
      <p:sp>
        <p:nvSpPr>
          <p:cNvPr id="86" name="Google Shape;1305;p95">
            <a:extLst>
              <a:ext uri="{FF2B5EF4-FFF2-40B4-BE49-F238E27FC236}">
                <a16:creationId xmlns:a16="http://schemas.microsoft.com/office/drawing/2014/main" id="{513CE578-5F90-B947-B9D0-045ADC00DF5D}"/>
              </a:ext>
            </a:extLst>
          </p:cNvPr>
          <p:cNvSpPr/>
          <p:nvPr/>
        </p:nvSpPr>
        <p:spPr>
          <a:xfrm>
            <a:off x="1014897" y="1370131"/>
            <a:ext cx="10271360" cy="2870436"/>
          </a:xfrm>
          <a:prstGeom prst="roundRect">
            <a:avLst>
              <a:gd name="adj" fmla="val 8015"/>
            </a:avLst>
          </a:prstGeom>
          <a:gradFill>
            <a:gsLst>
              <a:gs pos="0">
                <a:srgbClr val="00A3FF">
                  <a:alpha val="10000"/>
                </a:srgbClr>
              </a:gs>
              <a:gs pos="99000">
                <a:srgbClr val="003192">
                  <a:alpha val="0"/>
                </a:srgbClr>
              </a:gs>
            </a:gsLst>
            <a:lin ang="5400000" scaled="1"/>
          </a:gradFill>
          <a:ln w="19050" cap="flat" cmpd="sng">
            <a:gradFill flip="none" rotWithShape="1">
              <a:gsLst>
                <a:gs pos="0">
                  <a:srgbClr val="05B0EF"/>
                </a:gs>
                <a:gs pos="100000">
                  <a:srgbClr val="003192">
                    <a:alpha val="0"/>
                  </a:srgbClr>
                </a:gs>
              </a:gsLst>
              <a:lin ang="5400000" scaled="1"/>
              <a:tileRect/>
            </a:gra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51425" tIns="25700" rIns="51425" bIns="2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b="1" dirty="0">
              <a:solidFill>
                <a:schemeClr val="lt1"/>
              </a:solidFill>
              <a:latin typeface="Century Gothic"/>
              <a:ea typeface="Century Gothic"/>
              <a:cs typeface="Century Gothic"/>
              <a:sym typeface="Century Gothic"/>
            </a:endParaRPr>
          </a:p>
        </p:txBody>
      </p:sp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altLang="zh-CN">
                <a:ea typeface="微软雅黑" panose="020B0503020204020204" pitchFamily="34" charset="-122"/>
              </a:rPr>
              <a:t>Sangfor Technologies</a:t>
            </a:r>
            <a:endParaRPr lang="en-US" altLang="zh-CN" dirty="0">
              <a:ea typeface="微软雅黑" panose="020B0503020204020204" pitchFamily="34" charset="-122"/>
            </a:endParaRPr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r>
              <a:rPr lang="en-US" altLang="zh-CN" dirty="0"/>
              <a:t>Page  </a:t>
            </a:r>
            <a:fld id="{6F6B6950-8D1A-4668-8374-25B44628E0DF}" type="slidenum">
              <a:rPr lang="zh-CN" altLang="en-US" smtClean="0"/>
              <a:pPr/>
              <a:t>15</a:t>
            </a:fld>
            <a:endParaRPr lang="zh-CN" altLang="en-US" dirty="0"/>
          </a:p>
        </p:txBody>
      </p:sp>
      <p:pic>
        <p:nvPicPr>
          <p:cNvPr id="11" name="图片 10"/>
          <p:cNvPicPr>
            <a:picLocks noChangeAspect="1"/>
          </p:cNvPicPr>
          <p:nvPr/>
        </p:nvPicPr>
        <p:blipFill>
          <a:blip r:embed="rId1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004040" y="242315"/>
            <a:ext cx="1813144" cy="595886"/>
          </a:xfrm>
          <a:prstGeom prst="rect">
            <a:avLst/>
          </a:prstGeom>
        </p:spPr>
      </p:pic>
      <p:grpSp>
        <p:nvGrpSpPr>
          <p:cNvPr id="19" name="组合 18"/>
          <p:cNvGrpSpPr/>
          <p:nvPr/>
        </p:nvGrpSpPr>
        <p:grpSpPr>
          <a:xfrm>
            <a:off x="1" y="200326"/>
            <a:ext cx="6717869" cy="523220"/>
            <a:chOff x="1" y="200326"/>
            <a:chExt cx="6717869" cy="523220"/>
          </a:xfrm>
        </p:grpSpPr>
        <p:sp>
          <p:nvSpPr>
            <p:cNvPr id="20" name="矩形 19"/>
            <p:cNvSpPr/>
            <p:nvPr/>
          </p:nvSpPr>
          <p:spPr>
            <a:xfrm>
              <a:off x="1" y="311234"/>
              <a:ext cx="396240" cy="326939"/>
            </a:xfrm>
            <a:prstGeom prst="rect">
              <a:avLst/>
            </a:prstGeom>
            <a:solidFill>
              <a:srgbClr val="34569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bg1"/>
                </a:solidFill>
              </a:endParaRPr>
            </a:p>
          </p:txBody>
        </p:sp>
        <p:sp>
          <p:nvSpPr>
            <p:cNvPr id="21" name="矩形 20"/>
            <p:cNvSpPr/>
            <p:nvPr/>
          </p:nvSpPr>
          <p:spPr>
            <a:xfrm>
              <a:off x="579651" y="200326"/>
              <a:ext cx="6138219" cy="523220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en-US" altLang="zh-CN" sz="2800" b="1" dirty="0">
                  <a:solidFill>
                    <a:schemeClr val="bg1"/>
                  </a:solidFill>
                  <a:latin typeface="Century Gothic" panose="020B0502020202020204" pitchFamily="34" charset="0"/>
                  <a:ea typeface="微软雅黑" charset="-122"/>
                </a:rPr>
                <a:t>Highlight 2: Intelligent &amp; Optimized</a:t>
              </a:r>
            </a:p>
          </p:txBody>
        </p:sp>
        <p:sp>
          <p:nvSpPr>
            <p:cNvPr id="22" name="矩形 21"/>
            <p:cNvSpPr/>
            <p:nvPr/>
          </p:nvSpPr>
          <p:spPr>
            <a:xfrm>
              <a:off x="393853" y="311234"/>
              <a:ext cx="65722" cy="326939"/>
            </a:xfrm>
            <a:prstGeom prst="rect">
              <a:avLst/>
            </a:prstGeom>
            <a:solidFill>
              <a:srgbClr val="00B0F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bg1"/>
                </a:solidFill>
              </a:endParaRPr>
            </a:p>
          </p:txBody>
        </p:sp>
      </p:grpSp>
      <p:sp>
        <p:nvSpPr>
          <p:cNvPr id="126" name="文本框 125">
            <a:extLst>
              <a:ext uri="{FF2B5EF4-FFF2-40B4-BE49-F238E27FC236}">
                <a16:creationId xmlns:a16="http://schemas.microsoft.com/office/drawing/2014/main" id="{F9AEA14C-0976-40F0-9E26-BE2CA7D9E8B2}"/>
              </a:ext>
            </a:extLst>
          </p:cNvPr>
          <p:cNvSpPr txBox="1"/>
          <p:nvPr/>
        </p:nvSpPr>
        <p:spPr>
          <a:xfrm>
            <a:off x="1392940" y="2756698"/>
            <a:ext cx="2350849" cy="523471"/>
          </a:xfrm>
          <a:prstGeom prst="rect">
            <a:avLst/>
          </a:prstGeom>
          <a:noFill/>
          <a:ln w="12700">
            <a:solidFill>
              <a:srgbClr val="00B0F0"/>
            </a:solidFill>
            <a:prstDash val="sysDash"/>
          </a:ln>
        </p:spPr>
        <p:txBody>
          <a:bodyPr wrap="square" rtlCol="0">
            <a:spAutoFit/>
          </a:bodyPr>
          <a:lstStyle/>
          <a:p>
            <a:endParaRPr lang="zh-CN" altLang="en-US" sz="1400" dirty="0">
              <a:solidFill>
                <a:schemeClr val="bg1"/>
              </a:solidFill>
              <a:latin typeface="Century Gothic" panose="020B0502020202020204" pitchFamily="34" charset="0"/>
            </a:endParaRPr>
          </a:p>
          <a:p>
            <a:endParaRPr lang="zh-CN" altLang="en-US" sz="1400" dirty="0">
              <a:solidFill>
                <a:schemeClr val="bg1"/>
              </a:solidFill>
              <a:latin typeface="Century Gothic" panose="020B0502020202020204" pitchFamily="34" charset="0"/>
            </a:endParaRPr>
          </a:p>
        </p:txBody>
      </p:sp>
      <p:sp>
        <p:nvSpPr>
          <p:cNvPr id="54" name="文本框 53">
            <a:extLst>
              <a:ext uri="{FF2B5EF4-FFF2-40B4-BE49-F238E27FC236}">
                <a16:creationId xmlns:a16="http://schemas.microsoft.com/office/drawing/2014/main" id="{44E8394B-C666-4786-A4E2-F78E0FE0005F}"/>
              </a:ext>
            </a:extLst>
          </p:cNvPr>
          <p:cNvSpPr txBox="1"/>
          <p:nvPr/>
        </p:nvSpPr>
        <p:spPr>
          <a:xfrm>
            <a:off x="1835324" y="2006277"/>
            <a:ext cx="1274172" cy="2002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700" b="1" dirty="0">
                <a:solidFill>
                  <a:schemeClr val="bg1"/>
                </a:solidFill>
                <a:latin typeface="Century Gothic" panose="020B0502020202020204" pitchFamily="34" charset="0"/>
                <a:ea typeface="微软雅黑" panose="020B0503020204020204" charset="-122"/>
              </a:rPr>
              <a:t>Original packets</a:t>
            </a:r>
            <a:endParaRPr lang="zh-CN" altLang="en-US" sz="700" b="1" dirty="0">
              <a:solidFill>
                <a:schemeClr val="bg1"/>
              </a:solidFill>
              <a:latin typeface="Century Gothic" panose="020B0502020202020204" pitchFamily="34" charset="0"/>
              <a:ea typeface="微软雅黑" panose="020B0503020204020204" charset="-122"/>
            </a:endParaRPr>
          </a:p>
        </p:txBody>
      </p:sp>
      <p:cxnSp>
        <p:nvCxnSpPr>
          <p:cNvPr id="55" name="曲线连接符 71">
            <a:extLst>
              <a:ext uri="{FF2B5EF4-FFF2-40B4-BE49-F238E27FC236}">
                <a16:creationId xmlns:a16="http://schemas.microsoft.com/office/drawing/2014/main" id="{221C7BC3-792A-4A2D-B73B-93605F6BA969}"/>
              </a:ext>
            </a:extLst>
          </p:cNvPr>
          <p:cNvCxnSpPr>
            <a:cxnSpLocks/>
            <a:stCxn id="238" idx="0"/>
            <a:endCxn id="241" idx="0"/>
          </p:cNvCxnSpPr>
          <p:nvPr/>
        </p:nvCxnSpPr>
        <p:spPr>
          <a:xfrm rot="16200000" flipH="1">
            <a:off x="3756933" y="1941233"/>
            <a:ext cx="505" cy="502312"/>
          </a:xfrm>
          <a:prstGeom prst="curvedConnector3">
            <a:avLst>
              <a:gd name="adj1" fmla="val -45267327"/>
            </a:avLst>
          </a:prstGeom>
          <a:ln w="9525">
            <a:solidFill>
              <a:srgbClr val="00B0F0"/>
            </a:solidFill>
            <a:prstDash val="lgDash"/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6" name="文本框 55">
            <a:extLst>
              <a:ext uri="{FF2B5EF4-FFF2-40B4-BE49-F238E27FC236}">
                <a16:creationId xmlns:a16="http://schemas.microsoft.com/office/drawing/2014/main" id="{AD87A94B-7CCF-4FE3-A453-8C19350AFD75}"/>
              </a:ext>
            </a:extLst>
          </p:cNvPr>
          <p:cNvSpPr txBox="1"/>
          <p:nvPr/>
        </p:nvSpPr>
        <p:spPr>
          <a:xfrm>
            <a:off x="3174818" y="1640601"/>
            <a:ext cx="1809986" cy="30802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700" b="1" dirty="0">
                <a:solidFill>
                  <a:srgbClr val="00B0F0"/>
                </a:solidFill>
                <a:latin typeface="Century Gothic" panose="020B0502020202020204" pitchFamily="34" charset="0"/>
                <a:ea typeface="微软雅黑" panose="020B0503020204020204" charset="-122"/>
              </a:rPr>
              <a:t>Intelligent generate</a:t>
            </a:r>
          </a:p>
          <a:p>
            <a:r>
              <a:rPr lang="en-US" altLang="zh-CN" sz="700" b="1" dirty="0">
                <a:solidFill>
                  <a:srgbClr val="00B0F0"/>
                </a:solidFill>
                <a:latin typeface="Century Gothic" panose="020B0502020202020204" pitchFamily="34" charset="0"/>
                <a:ea typeface="微软雅黑" panose="020B0503020204020204" charset="-122"/>
              </a:rPr>
              <a:t>Duplicated and FEC Packets</a:t>
            </a:r>
            <a:endParaRPr lang="zh-CN" altLang="en-US" sz="700" b="1" dirty="0">
              <a:solidFill>
                <a:srgbClr val="00B0F0"/>
              </a:solidFill>
              <a:latin typeface="Century Gothic" panose="020B0502020202020204" pitchFamily="34" charset="0"/>
              <a:ea typeface="微软雅黑" panose="020B0503020204020204" charset="-122"/>
            </a:endParaRPr>
          </a:p>
        </p:txBody>
      </p:sp>
      <p:sp>
        <p:nvSpPr>
          <p:cNvPr id="58" name="文本框 57">
            <a:extLst>
              <a:ext uri="{FF2B5EF4-FFF2-40B4-BE49-F238E27FC236}">
                <a16:creationId xmlns:a16="http://schemas.microsoft.com/office/drawing/2014/main" id="{ED2A5BF8-3C60-484A-A088-77D1D4319CF3}"/>
              </a:ext>
            </a:extLst>
          </p:cNvPr>
          <p:cNvSpPr txBox="1"/>
          <p:nvPr/>
        </p:nvSpPr>
        <p:spPr>
          <a:xfrm>
            <a:off x="4723964" y="3551722"/>
            <a:ext cx="3282212" cy="2771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1200" b="1" dirty="0">
                <a:solidFill>
                  <a:schemeClr val="bg1"/>
                </a:solidFill>
                <a:latin typeface="Century Gothic" panose="020B0502020202020204" pitchFamily="34" charset="0"/>
                <a:ea typeface="微软雅黑" panose="020B0503020204020204" charset="-122"/>
              </a:rPr>
              <a:t>High Packets Loss Network</a:t>
            </a:r>
            <a:endParaRPr lang="zh-CN" altLang="en-US" sz="1200" b="1" dirty="0">
              <a:solidFill>
                <a:schemeClr val="bg1"/>
              </a:solidFill>
              <a:latin typeface="Century Gothic" panose="020B0502020202020204" pitchFamily="34" charset="0"/>
              <a:ea typeface="微软雅黑" panose="020B0503020204020204" charset="-122"/>
            </a:endParaRPr>
          </a:p>
        </p:txBody>
      </p:sp>
      <p:cxnSp>
        <p:nvCxnSpPr>
          <p:cNvPr id="146" name="曲线连接符 4">
            <a:extLst>
              <a:ext uri="{FF2B5EF4-FFF2-40B4-BE49-F238E27FC236}">
                <a16:creationId xmlns:a16="http://schemas.microsoft.com/office/drawing/2014/main" id="{CF550859-AFF9-4F32-8276-40006F6CF425}"/>
              </a:ext>
            </a:extLst>
          </p:cNvPr>
          <p:cNvCxnSpPr>
            <a:cxnSpLocks/>
            <a:stCxn id="250" idx="0"/>
            <a:endCxn id="242" idx="0"/>
          </p:cNvCxnSpPr>
          <p:nvPr/>
        </p:nvCxnSpPr>
        <p:spPr>
          <a:xfrm rot="5400000" flipH="1" flipV="1">
            <a:off x="2274220" y="1271271"/>
            <a:ext cx="5289" cy="1876827"/>
          </a:xfrm>
          <a:prstGeom prst="curvedConnector3">
            <a:avLst>
              <a:gd name="adj1" fmla="val 4422178"/>
            </a:avLst>
          </a:prstGeom>
          <a:ln w="9525">
            <a:solidFill>
              <a:srgbClr val="00B0F0"/>
            </a:solidFill>
            <a:prstDash val="lgDash"/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4" name="曲线连接符 69">
            <a:extLst>
              <a:ext uri="{FF2B5EF4-FFF2-40B4-BE49-F238E27FC236}">
                <a16:creationId xmlns:a16="http://schemas.microsoft.com/office/drawing/2014/main" id="{FDF74FE1-6417-4F2B-AD6B-6E4523B5A7AF}"/>
              </a:ext>
            </a:extLst>
          </p:cNvPr>
          <p:cNvCxnSpPr>
            <a:cxnSpLocks/>
            <a:stCxn id="260" idx="0"/>
            <a:endCxn id="252" idx="0"/>
          </p:cNvCxnSpPr>
          <p:nvPr/>
        </p:nvCxnSpPr>
        <p:spPr>
          <a:xfrm rot="5400000" flipH="1" flipV="1">
            <a:off x="9115505" y="1215543"/>
            <a:ext cx="5289" cy="1876827"/>
          </a:xfrm>
          <a:prstGeom prst="curvedConnector3">
            <a:avLst>
              <a:gd name="adj1" fmla="val 4422178"/>
            </a:avLst>
          </a:prstGeom>
          <a:ln w="9525">
            <a:solidFill>
              <a:srgbClr val="00B0F0"/>
            </a:solidFill>
            <a:prstDash val="lgDash"/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10" name="图片 210" descr="6261148">
            <a:extLst>
              <a:ext uri="{FF2B5EF4-FFF2-40B4-BE49-F238E27FC236}">
                <a16:creationId xmlns:a16="http://schemas.microsoft.com/office/drawing/2014/main" id="{7C0FA668-413B-4442-881D-3488ED31B06B}"/>
              </a:ext>
            </a:extLst>
          </p:cNvPr>
          <p:cNvPicPr>
            <a:picLocks noChangeAspect="1"/>
          </p:cNvPicPr>
          <p:nvPr/>
        </p:nvPicPr>
        <p:blipFill>
          <a:blip r:embed="rId16">
            <a:extLst>
              <a:ext uri="{96DAC541-7B7A-43D3-8B79-37D633B846F1}">
                <asvg:svgBlip xmlns:asvg="http://schemas.microsoft.com/office/drawing/2016/SVG/main" r:embed="rId17"/>
              </a:ext>
            </a:extLst>
          </a:blip>
          <a:stretch>
            <a:fillRect/>
          </a:stretch>
        </p:blipFill>
        <p:spPr>
          <a:xfrm>
            <a:off x="8753447" y="2118770"/>
            <a:ext cx="268749" cy="268749"/>
          </a:xfrm>
          <a:prstGeom prst="rect">
            <a:avLst/>
          </a:prstGeom>
        </p:spPr>
      </p:pic>
      <p:pic>
        <p:nvPicPr>
          <p:cNvPr id="111" name="图片 211" descr="6261148">
            <a:extLst>
              <a:ext uri="{FF2B5EF4-FFF2-40B4-BE49-F238E27FC236}">
                <a16:creationId xmlns:a16="http://schemas.microsoft.com/office/drawing/2014/main" id="{F12F9911-C282-42C7-AE2B-2169BC731ECB}"/>
              </a:ext>
            </a:extLst>
          </p:cNvPr>
          <p:cNvPicPr>
            <a:picLocks noChangeAspect="1"/>
          </p:cNvPicPr>
          <p:nvPr/>
        </p:nvPicPr>
        <p:blipFill>
          <a:blip r:embed="rId16">
            <a:extLst>
              <a:ext uri="{96DAC541-7B7A-43D3-8B79-37D633B846F1}">
                <asvg:svgBlip xmlns:asvg="http://schemas.microsoft.com/office/drawing/2016/SVG/main" r:embed="rId17"/>
              </a:ext>
            </a:extLst>
          </a:blip>
          <a:stretch>
            <a:fillRect/>
          </a:stretch>
        </p:blipFill>
        <p:spPr>
          <a:xfrm>
            <a:off x="9706194" y="2118770"/>
            <a:ext cx="268749" cy="268749"/>
          </a:xfrm>
          <a:prstGeom prst="rect">
            <a:avLst/>
          </a:prstGeom>
        </p:spPr>
      </p:pic>
      <p:sp>
        <p:nvSpPr>
          <p:cNvPr id="112" name="文本框 111">
            <a:extLst>
              <a:ext uri="{FF2B5EF4-FFF2-40B4-BE49-F238E27FC236}">
                <a16:creationId xmlns:a16="http://schemas.microsoft.com/office/drawing/2014/main" id="{DBDEBD4C-45E6-4120-83A2-041BE3851F50}"/>
              </a:ext>
            </a:extLst>
          </p:cNvPr>
          <p:cNvSpPr txBox="1"/>
          <p:nvPr/>
        </p:nvSpPr>
        <p:spPr>
          <a:xfrm>
            <a:off x="10436698" y="1703326"/>
            <a:ext cx="975687" cy="21544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800" b="1" dirty="0">
                <a:solidFill>
                  <a:srgbClr val="00B0F0"/>
                </a:solidFill>
                <a:latin typeface="Century Gothic" panose="020B0502020202020204" pitchFamily="34" charset="0"/>
                <a:ea typeface="微软雅黑" panose="020B0503020204020204" charset="-122"/>
              </a:rPr>
              <a:t>FEC</a:t>
            </a:r>
            <a:endParaRPr lang="zh-CN" altLang="en-US" sz="800" b="1" dirty="0">
              <a:solidFill>
                <a:srgbClr val="00B0F0"/>
              </a:solidFill>
              <a:latin typeface="Century Gothic" panose="020B0502020202020204" pitchFamily="34" charset="0"/>
              <a:ea typeface="微软雅黑" panose="020B0503020204020204" charset="-122"/>
            </a:endParaRPr>
          </a:p>
        </p:txBody>
      </p:sp>
      <p:cxnSp>
        <p:nvCxnSpPr>
          <p:cNvPr id="113" name="曲线连接符 213">
            <a:extLst>
              <a:ext uri="{FF2B5EF4-FFF2-40B4-BE49-F238E27FC236}">
                <a16:creationId xmlns:a16="http://schemas.microsoft.com/office/drawing/2014/main" id="{5B09B297-F738-453E-850A-415CAB411DB6}"/>
              </a:ext>
            </a:extLst>
          </p:cNvPr>
          <p:cNvCxnSpPr>
            <a:cxnSpLocks/>
            <a:stCxn id="111" idx="2"/>
            <a:endCxn id="110" idx="2"/>
          </p:cNvCxnSpPr>
          <p:nvPr/>
        </p:nvCxnSpPr>
        <p:spPr>
          <a:xfrm rot="5400000">
            <a:off x="9364196" y="1911146"/>
            <a:ext cx="12700" cy="952747"/>
          </a:xfrm>
          <a:prstGeom prst="curvedConnector3">
            <a:avLst>
              <a:gd name="adj1" fmla="val 1800000"/>
            </a:avLst>
          </a:prstGeom>
          <a:ln w="9525">
            <a:solidFill>
              <a:srgbClr val="00B0F0"/>
            </a:solidFill>
            <a:prstDash val="lgDash"/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14" name="文本框 113">
            <a:extLst>
              <a:ext uri="{FF2B5EF4-FFF2-40B4-BE49-F238E27FC236}">
                <a16:creationId xmlns:a16="http://schemas.microsoft.com/office/drawing/2014/main" id="{39F417FF-DF65-4020-8115-21B41FD6BE50}"/>
              </a:ext>
            </a:extLst>
          </p:cNvPr>
          <p:cNvSpPr txBox="1"/>
          <p:nvPr/>
        </p:nvSpPr>
        <p:spPr>
          <a:xfrm>
            <a:off x="8995890" y="2370995"/>
            <a:ext cx="698235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700" b="1" dirty="0">
                <a:solidFill>
                  <a:schemeClr val="bg1"/>
                </a:solidFill>
                <a:latin typeface="Century Gothic" panose="020B0502020202020204" pitchFamily="34" charset="0"/>
                <a:ea typeface="微软雅黑" panose="020B0503020204020204" charset="-122"/>
              </a:rPr>
              <a:t>Packets loss</a:t>
            </a:r>
            <a:endParaRPr lang="zh-CN" altLang="en-US" sz="700" b="1" dirty="0">
              <a:solidFill>
                <a:schemeClr val="bg1"/>
              </a:solidFill>
              <a:latin typeface="Century Gothic" panose="020B0502020202020204" pitchFamily="34" charset="0"/>
              <a:ea typeface="微软雅黑" panose="020B0503020204020204" charset="-122"/>
            </a:endParaRPr>
          </a:p>
        </p:txBody>
      </p:sp>
      <p:sp>
        <p:nvSpPr>
          <p:cNvPr id="118" name="文本框 117">
            <a:extLst>
              <a:ext uri="{FF2B5EF4-FFF2-40B4-BE49-F238E27FC236}">
                <a16:creationId xmlns:a16="http://schemas.microsoft.com/office/drawing/2014/main" id="{28201A25-889D-4204-AE3A-6BAB9FBDDF6D}"/>
              </a:ext>
            </a:extLst>
          </p:cNvPr>
          <p:cNvSpPr txBox="1"/>
          <p:nvPr/>
        </p:nvSpPr>
        <p:spPr>
          <a:xfrm>
            <a:off x="8962226" y="2980561"/>
            <a:ext cx="1602954" cy="2002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700" b="1" dirty="0">
                <a:solidFill>
                  <a:srgbClr val="00B0F0"/>
                </a:solidFill>
                <a:latin typeface="Century Gothic" panose="020B0502020202020204" pitchFamily="34" charset="0"/>
                <a:ea typeface="微软雅黑" panose="020B0503020204020204" charset="-122"/>
              </a:rPr>
              <a:t>Restore</a:t>
            </a:r>
            <a:endParaRPr lang="zh-CN" altLang="en-US" sz="700" b="1" dirty="0">
              <a:solidFill>
                <a:srgbClr val="00B0F0"/>
              </a:solidFill>
              <a:latin typeface="Century Gothic" panose="020B0502020202020204" pitchFamily="34" charset="0"/>
              <a:ea typeface="微软雅黑" panose="020B0503020204020204" charset="-122"/>
            </a:endParaRPr>
          </a:p>
        </p:txBody>
      </p:sp>
      <p:sp>
        <p:nvSpPr>
          <p:cNvPr id="122" name="文本框 121">
            <a:extLst>
              <a:ext uri="{FF2B5EF4-FFF2-40B4-BE49-F238E27FC236}">
                <a16:creationId xmlns:a16="http://schemas.microsoft.com/office/drawing/2014/main" id="{E15D8AF5-3D05-476B-B457-F28766FE925E}"/>
              </a:ext>
            </a:extLst>
          </p:cNvPr>
          <p:cNvSpPr txBox="1"/>
          <p:nvPr/>
        </p:nvSpPr>
        <p:spPr>
          <a:xfrm>
            <a:off x="1491687" y="3070331"/>
            <a:ext cx="926313" cy="2002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700" b="1" dirty="0">
                <a:solidFill>
                  <a:schemeClr val="bg1"/>
                </a:solidFill>
                <a:latin typeface="Century Gothic" panose="020B0502020202020204" pitchFamily="34" charset="0"/>
                <a:ea typeface="微软雅黑" panose="020B0503020204020204" charset="-122"/>
              </a:rPr>
              <a:t>Interactive</a:t>
            </a:r>
            <a:endParaRPr lang="zh-CN" altLang="en-US" sz="700" b="1" dirty="0">
              <a:solidFill>
                <a:schemeClr val="bg1"/>
              </a:solidFill>
              <a:latin typeface="Century Gothic" panose="020B0502020202020204" pitchFamily="34" charset="0"/>
              <a:ea typeface="微软雅黑" panose="020B0503020204020204" charset="-122"/>
            </a:endParaRPr>
          </a:p>
        </p:txBody>
      </p:sp>
      <p:sp>
        <p:nvSpPr>
          <p:cNvPr id="123" name="文本框 122">
            <a:extLst>
              <a:ext uri="{FF2B5EF4-FFF2-40B4-BE49-F238E27FC236}">
                <a16:creationId xmlns:a16="http://schemas.microsoft.com/office/drawing/2014/main" id="{B99B91A0-273C-4638-9DF3-074A1FE867C5}"/>
              </a:ext>
            </a:extLst>
          </p:cNvPr>
          <p:cNvSpPr txBox="1"/>
          <p:nvPr/>
        </p:nvSpPr>
        <p:spPr>
          <a:xfrm>
            <a:off x="2269318" y="3065843"/>
            <a:ext cx="841032" cy="2002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700" b="1" dirty="0">
                <a:solidFill>
                  <a:schemeClr val="bg1"/>
                </a:solidFill>
                <a:latin typeface="Century Gothic" panose="020B0502020202020204" pitchFamily="34" charset="0"/>
                <a:ea typeface="微软雅黑" panose="020B0503020204020204" charset="-122"/>
              </a:rPr>
              <a:t>Real Time</a:t>
            </a:r>
            <a:endParaRPr lang="zh-CN" altLang="en-US" sz="700" b="1" dirty="0">
              <a:solidFill>
                <a:schemeClr val="bg1"/>
              </a:solidFill>
              <a:latin typeface="Century Gothic" panose="020B0502020202020204" pitchFamily="34" charset="0"/>
              <a:ea typeface="微软雅黑" panose="020B0503020204020204" charset="-122"/>
            </a:endParaRPr>
          </a:p>
        </p:txBody>
      </p:sp>
      <p:sp>
        <p:nvSpPr>
          <p:cNvPr id="124" name="文本框 123">
            <a:extLst>
              <a:ext uri="{FF2B5EF4-FFF2-40B4-BE49-F238E27FC236}">
                <a16:creationId xmlns:a16="http://schemas.microsoft.com/office/drawing/2014/main" id="{CC6DBB67-125B-4B38-AEB9-319CF572BAC1}"/>
              </a:ext>
            </a:extLst>
          </p:cNvPr>
          <p:cNvSpPr txBox="1"/>
          <p:nvPr/>
        </p:nvSpPr>
        <p:spPr>
          <a:xfrm>
            <a:off x="2949325" y="3067526"/>
            <a:ext cx="1008228" cy="2002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700" b="1" dirty="0">
                <a:solidFill>
                  <a:schemeClr val="bg1"/>
                </a:solidFill>
                <a:latin typeface="Century Gothic" panose="020B0502020202020204" pitchFamily="34" charset="0"/>
                <a:ea typeface="微软雅黑" panose="020B0503020204020204" charset="-122"/>
              </a:rPr>
              <a:t>File Sharing</a:t>
            </a:r>
            <a:endParaRPr lang="zh-CN" altLang="en-US" sz="700" b="1" dirty="0">
              <a:solidFill>
                <a:schemeClr val="bg1"/>
              </a:solidFill>
              <a:latin typeface="Century Gothic" panose="020B0502020202020204" pitchFamily="34" charset="0"/>
              <a:ea typeface="微软雅黑" panose="020B0503020204020204" charset="-122"/>
            </a:endParaRPr>
          </a:p>
        </p:txBody>
      </p:sp>
      <p:sp>
        <p:nvSpPr>
          <p:cNvPr id="125" name="下箭头 238">
            <a:extLst>
              <a:ext uri="{FF2B5EF4-FFF2-40B4-BE49-F238E27FC236}">
                <a16:creationId xmlns:a16="http://schemas.microsoft.com/office/drawing/2014/main" id="{38AF932D-4ABA-40F7-AAFA-723C379A104D}"/>
              </a:ext>
            </a:extLst>
          </p:cNvPr>
          <p:cNvSpPr/>
          <p:nvPr/>
        </p:nvSpPr>
        <p:spPr>
          <a:xfrm flipV="1">
            <a:off x="2490635" y="3387253"/>
            <a:ext cx="207607" cy="157815"/>
          </a:xfrm>
          <a:prstGeom prst="downArrow">
            <a:avLst/>
          </a:prstGeom>
          <a:gradFill>
            <a:gsLst>
              <a:gs pos="0">
                <a:srgbClr val="336BB2"/>
              </a:gs>
              <a:gs pos="100000">
                <a:srgbClr val="33B7A0"/>
              </a:gs>
            </a:gsLst>
            <a:lin ang="0" scaled="1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400">
              <a:solidFill>
                <a:schemeClr val="bg1"/>
              </a:solidFill>
              <a:latin typeface="Century Gothic" panose="020B0502020202020204" pitchFamily="34" charset="0"/>
            </a:endParaRPr>
          </a:p>
        </p:txBody>
      </p:sp>
      <p:sp>
        <p:nvSpPr>
          <p:cNvPr id="128" name="文本框 127">
            <a:extLst>
              <a:ext uri="{FF2B5EF4-FFF2-40B4-BE49-F238E27FC236}">
                <a16:creationId xmlns:a16="http://schemas.microsoft.com/office/drawing/2014/main" id="{B3CA6464-B37B-42E4-9951-5EE52299FEEE}"/>
              </a:ext>
            </a:extLst>
          </p:cNvPr>
          <p:cNvSpPr txBox="1"/>
          <p:nvPr/>
        </p:nvSpPr>
        <p:spPr>
          <a:xfrm>
            <a:off x="2688432" y="3356473"/>
            <a:ext cx="1809986" cy="26145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1100" b="1" i="1" dirty="0">
                <a:solidFill>
                  <a:srgbClr val="00B0F0"/>
                </a:solidFill>
                <a:latin typeface="Century Gothic" panose="020B0502020202020204" pitchFamily="34" charset="0"/>
                <a:ea typeface="微软雅黑" panose="020B0503020204020204" charset="-122"/>
              </a:rPr>
              <a:t>Apps overlay</a:t>
            </a:r>
            <a:endParaRPr lang="zh-CN" altLang="en-US" sz="1100" b="1" i="1" dirty="0">
              <a:solidFill>
                <a:srgbClr val="00B0F0"/>
              </a:solidFill>
              <a:latin typeface="Century Gothic" panose="020B0502020202020204" pitchFamily="34" charset="0"/>
              <a:ea typeface="微软雅黑" panose="020B0503020204020204" charset="-122"/>
            </a:endParaRPr>
          </a:p>
        </p:txBody>
      </p:sp>
      <p:sp>
        <p:nvSpPr>
          <p:cNvPr id="226" name="下箭头 238">
            <a:extLst>
              <a:ext uri="{FF2B5EF4-FFF2-40B4-BE49-F238E27FC236}">
                <a16:creationId xmlns:a16="http://schemas.microsoft.com/office/drawing/2014/main" id="{0B5115B6-BF53-F24D-9479-1FF6788C9008}"/>
              </a:ext>
            </a:extLst>
          </p:cNvPr>
          <p:cNvSpPr/>
          <p:nvPr/>
        </p:nvSpPr>
        <p:spPr>
          <a:xfrm flipV="1">
            <a:off x="2490635" y="2520491"/>
            <a:ext cx="200313" cy="152271"/>
          </a:xfrm>
          <a:prstGeom prst="downArrow">
            <a:avLst/>
          </a:prstGeom>
          <a:gradFill>
            <a:gsLst>
              <a:gs pos="0">
                <a:srgbClr val="336BB2"/>
              </a:gs>
              <a:gs pos="100000">
                <a:srgbClr val="33B7A0"/>
              </a:gs>
            </a:gsLst>
            <a:lin ang="0" scaled="1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400">
              <a:solidFill>
                <a:schemeClr val="bg1"/>
              </a:solidFill>
              <a:latin typeface="Century Gothic" panose="020B0502020202020204" pitchFamily="34" charset="0"/>
            </a:endParaRPr>
          </a:p>
        </p:txBody>
      </p:sp>
      <p:sp>
        <p:nvSpPr>
          <p:cNvPr id="228" name="下箭头 238">
            <a:extLst>
              <a:ext uri="{FF2B5EF4-FFF2-40B4-BE49-F238E27FC236}">
                <a16:creationId xmlns:a16="http://schemas.microsoft.com/office/drawing/2014/main" id="{9B24945F-CC21-A54E-A86D-923A981D954C}"/>
              </a:ext>
            </a:extLst>
          </p:cNvPr>
          <p:cNvSpPr/>
          <p:nvPr/>
        </p:nvSpPr>
        <p:spPr>
          <a:xfrm rot="10800000" flipV="1">
            <a:off x="9679511" y="2647466"/>
            <a:ext cx="182023" cy="157536"/>
          </a:xfrm>
          <a:prstGeom prst="downArrow">
            <a:avLst/>
          </a:prstGeom>
          <a:gradFill>
            <a:gsLst>
              <a:gs pos="0">
                <a:srgbClr val="336BB2"/>
              </a:gs>
              <a:gs pos="100000">
                <a:srgbClr val="33B7A0"/>
              </a:gs>
            </a:gsLst>
            <a:lin ang="0" scaled="1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400">
              <a:solidFill>
                <a:schemeClr val="bg1"/>
              </a:solidFill>
              <a:latin typeface="Century Gothic" panose="020B0502020202020204" pitchFamily="34" charset="0"/>
            </a:endParaRPr>
          </a:p>
        </p:txBody>
      </p:sp>
      <p:grpSp>
        <p:nvGrpSpPr>
          <p:cNvPr id="5" name="组合 4">
            <a:extLst>
              <a:ext uri="{FF2B5EF4-FFF2-40B4-BE49-F238E27FC236}">
                <a16:creationId xmlns:a16="http://schemas.microsoft.com/office/drawing/2014/main" id="{3BCFD7BA-6232-2A40-9ECD-C1B43AB5E718}"/>
              </a:ext>
            </a:extLst>
          </p:cNvPr>
          <p:cNvGrpSpPr/>
          <p:nvPr/>
        </p:nvGrpSpPr>
        <p:grpSpPr>
          <a:xfrm>
            <a:off x="2253005" y="4728158"/>
            <a:ext cx="8495193" cy="783150"/>
            <a:chOff x="1909659" y="4983468"/>
            <a:chExt cx="8495193" cy="783150"/>
          </a:xfrm>
        </p:grpSpPr>
        <p:grpSp>
          <p:nvGrpSpPr>
            <p:cNvPr id="229" name="组合 11">
              <a:extLst>
                <a:ext uri="{FF2B5EF4-FFF2-40B4-BE49-F238E27FC236}">
                  <a16:creationId xmlns:a16="http://schemas.microsoft.com/office/drawing/2014/main" id="{C03B0F15-C5F2-8E4B-B33B-5FCADADA9C70}"/>
                </a:ext>
              </a:extLst>
            </p:cNvPr>
            <p:cNvGrpSpPr/>
            <p:nvPr/>
          </p:nvGrpSpPr>
          <p:grpSpPr>
            <a:xfrm>
              <a:off x="7584242" y="4983468"/>
              <a:ext cx="741046" cy="741045"/>
              <a:chOff x="1212681" y="1932972"/>
              <a:chExt cx="2586942" cy="2586942"/>
            </a:xfrm>
          </p:grpSpPr>
          <p:sp>
            <p:nvSpPr>
              <p:cNvPr id="230" name="椭圆 13">
                <a:extLst>
                  <a:ext uri="{FF2B5EF4-FFF2-40B4-BE49-F238E27FC236}">
                    <a16:creationId xmlns:a16="http://schemas.microsoft.com/office/drawing/2014/main" id="{56B2C14F-CEF4-2F41-B279-81F80C7F573A}"/>
                  </a:ext>
                </a:extLst>
              </p:cNvPr>
              <p:cNvSpPr/>
              <p:nvPr/>
            </p:nvSpPr>
            <p:spPr>
              <a:xfrm>
                <a:off x="1212681" y="1932972"/>
                <a:ext cx="2586942" cy="2586942"/>
              </a:xfrm>
              <a:prstGeom prst="ellipse">
                <a:avLst/>
              </a:prstGeom>
              <a:gradFill>
                <a:gsLst>
                  <a:gs pos="0">
                    <a:srgbClr val="4E7BFA">
                      <a:alpha val="20000"/>
                    </a:srgbClr>
                  </a:gs>
                  <a:gs pos="100000">
                    <a:srgbClr val="00BEFF">
                      <a:alpha val="20000"/>
                    </a:srgbClr>
                  </a:gs>
                </a:gsLst>
                <a:lin ang="2700000" scaled="1"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1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等线" panose="020F0502020204030204"/>
                  <a:ea typeface="等线" panose="02010600030101010101" pitchFamily="2" charset="-122"/>
                  <a:cs typeface="+mn-cs"/>
                </a:endParaRPr>
              </a:p>
            </p:txBody>
          </p:sp>
          <p:sp>
            <p:nvSpPr>
              <p:cNvPr id="231" name="椭圆 14">
                <a:extLst>
                  <a:ext uri="{FF2B5EF4-FFF2-40B4-BE49-F238E27FC236}">
                    <a16:creationId xmlns:a16="http://schemas.microsoft.com/office/drawing/2014/main" id="{1E8D4E8D-D60F-AF4E-AA08-E8D2CDA34A67}"/>
                  </a:ext>
                </a:extLst>
              </p:cNvPr>
              <p:cNvSpPr/>
              <p:nvPr/>
            </p:nvSpPr>
            <p:spPr>
              <a:xfrm>
                <a:off x="1371834" y="2092125"/>
                <a:ext cx="2268637" cy="2268637"/>
              </a:xfrm>
              <a:prstGeom prst="ellipse">
                <a:avLst/>
              </a:prstGeom>
              <a:solidFill>
                <a:srgbClr val="0070C0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1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等线" panose="020F0502020204030204"/>
                  <a:ea typeface="等线" panose="02010600030101010101" pitchFamily="2" charset="-122"/>
                  <a:cs typeface="+mn-cs"/>
                </a:endParaRPr>
              </a:p>
            </p:txBody>
          </p:sp>
        </p:grpSp>
        <p:grpSp>
          <p:nvGrpSpPr>
            <p:cNvPr id="232" name="组合 11">
              <a:extLst>
                <a:ext uri="{FF2B5EF4-FFF2-40B4-BE49-F238E27FC236}">
                  <a16:creationId xmlns:a16="http://schemas.microsoft.com/office/drawing/2014/main" id="{0D8D861D-9744-A943-A493-AEA7431BC039}"/>
                </a:ext>
              </a:extLst>
            </p:cNvPr>
            <p:cNvGrpSpPr/>
            <p:nvPr/>
          </p:nvGrpSpPr>
          <p:grpSpPr>
            <a:xfrm>
              <a:off x="1909659" y="5025573"/>
              <a:ext cx="741046" cy="741045"/>
              <a:chOff x="1212681" y="1932972"/>
              <a:chExt cx="2586942" cy="2586942"/>
            </a:xfrm>
          </p:grpSpPr>
          <p:sp>
            <p:nvSpPr>
              <p:cNvPr id="233" name="椭圆 13">
                <a:extLst>
                  <a:ext uri="{FF2B5EF4-FFF2-40B4-BE49-F238E27FC236}">
                    <a16:creationId xmlns:a16="http://schemas.microsoft.com/office/drawing/2014/main" id="{00413418-A75F-4F4C-AA24-49CD232E2599}"/>
                  </a:ext>
                </a:extLst>
              </p:cNvPr>
              <p:cNvSpPr/>
              <p:nvPr/>
            </p:nvSpPr>
            <p:spPr>
              <a:xfrm>
                <a:off x="1212681" y="1932972"/>
                <a:ext cx="2586942" cy="2586942"/>
              </a:xfrm>
              <a:prstGeom prst="ellipse">
                <a:avLst/>
              </a:prstGeom>
              <a:gradFill>
                <a:gsLst>
                  <a:gs pos="0">
                    <a:srgbClr val="4E7BFA">
                      <a:alpha val="20000"/>
                    </a:srgbClr>
                  </a:gs>
                  <a:gs pos="100000">
                    <a:srgbClr val="00BEFF">
                      <a:alpha val="20000"/>
                    </a:srgbClr>
                  </a:gs>
                </a:gsLst>
                <a:lin ang="2700000" scaled="1"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1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等线" panose="020F0502020204030204"/>
                  <a:ea typeface="等线" panose="02010600030101010101" pitchFamily="2" charset="-122"/>
                  <a:cs typeface="+mn-cs"/>
                </a:endParaRPr>
              </a:p>
            </p:txBody>
          </p:sp>
          <p:sp>
            <p:nvSpPr>
              <p:cNvPr id="234" name="椭圆 14">
                <a:extLst>
                  <a:ext uri="{FF2B5EF4-FFF2-40B4-BE49-F238E27FC236}">
                    <a16:creationId xmlns:a16="http://schemas.microsoft.com/office/drawing/2014/main" id="{3B1BC518-1F8B-1640-AFE4-A3128E9CECF5}"/>
                  </a:ext>
                </a:extLst>
              </p:cNvPr>
              <p:cNvSpPr/>
              <p:nvPr/>
            </p:nvSpPr>
            <p:spPr>
              <a:xfrm>
                <a:off x="1371834" y="2092125"/>
                <a:ext cx="2268637" cy="2268637"/>
              </a:xfrm>
              <a:prstGeom prst="ellipse">
                <a:avLst/>
              </a:prstGeom>
              <a:solidFill>
                <a:srgbClr val="00B0F0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1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等线" panose="020F0502020204030204"/>
                  <a:ea typeface="等线" panose="02010600030101010101" pitchFamily="2" charset="-122"/>
                  <a:cs typeface="+mn-cs"/>
                </a:endParaRPr>
              </a:p>
            </p:txBody>
          </p:sp>
        </p:grpSp>
        <p:grpSp>
          <p:nvGrpSpPr>
            <p:cNvPr id="235" name="组合 11">
              <a:extLst>
                <a:ext uri="{FF2B5EF4-FFF2-40B4-BE49-F238E27FC236}">
                  <a16:creationId xmlns:a16="http://schemas.microsoft.com/office/drawing/2014/main" id="{C8091576-C5AE-D04C-8EBA-EB0A72E5951D}"/>
                </a:ext>
              </a:extLst>
            </p:cNvPr>
            <p:cNvGrpSpPr/>
            <p:nvPr/>
          </p:nvGrpSpPr>
          <p:grpSpPr>
            <a:xfrm>
              <a:off x="4725031" y="5001317"/>
              <a:ext cx="741046" cy="741045"/>
              <a:chOff x="1212681" y="1932972"/>
              <a:chExt cx="2586942" cy="2586942"/>
            </a:xfrm>
          </p:grpSpPr>
          <p:sp>
            <p:nvSpPr>
              <p:cNvPr id="236" name="椭圆 13">
                <a:extLst>
                  <a:ext uri="{FF2B5EF4-FFF2-40B4-BE49-F238E27FC236}">
                    <a16:creationId xmlns:a16="http://schemas.microsoft.com/office/drawing/2014/main" id="{21953697-7CA1-6440-B844-17D3E3476F93}"/>
                  </a:ext>
                </a:extLst>
              </p:cNvPr>
              <p:cNvSpPr/>
              <p:nvPr/>
            </p:nvSpPr>
            <p:spPr>
              <a:xfrm>
                <a:off x="1212681" y="1932972"/>
                <a:ext cx="2586942" cy="2586942"/>
              </a:xfrm>
              <a:prstGeom prst="ellipse">
                <a:avLst/>
              </a:prstGeom>
              <a:gradFill>
                <a:gsLst>
                  <a:gs pos="0">
                    <a:srgbClr val="33B7A0">
                      <a:alpha val="14000"/>
                    </a:srgbClr>
                  </a:gs>
                  <a:gs pos="98000">
                    <a:srgbClr val="33B7A0">
                      <a:alpha val="52000"/>
                    </a:srgbClr>
                  </a:gs>
                </a:gsLst>
                <a:lin ang="2700000" scaled="1"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1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等线" panose="020F0502020204030204"/>
                  <a:ea typeface="等线" panose="02010600030101010101" pitchFamily="2" charset="-122"/>
                  <a:cs typeface="+mn-cs"/>
                </a:endParaRPr>
              </a:p>
            </p:txBody>
          </p:sp>
          <p:sp>
            <p:nvSpPr>
              <p:cNvPr id="237" name="椭圆 14">
                <a:extLst>
                  <a:ext uri="{FF2B5EF4-FFF2-40B4-BE49-F238E27FC236}">
                    <a16:creationId xmlns:a16="http://schemas.microsoft.com/office/drawing/2014/main" id="{2623F131-7BF7-6F4C-A62F-31D1B2626550}"/>
                  </a:ext>
                </a:extLst>
              </p:cNvPr>
              <p:cNvSpPr/>
              <p:nvPr/>
            </p:nvSpPr>
            <p:spPr>
              <a:xfrm>
                <a:off x="1371834" y="2092125"/>
                <a:ext cx="2268637" cy="2268637"/>
              </a:xfrm>
              <a:prstGeom prst="ellipse">
                <a:avLst/>
              </a:prstGeom>
              <a:solidFill>
                <a:srgbClr val="33B7A0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1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等线" panose="020F0502020204030204"/>
                  <a:ea typeface="等线" panose="02010600030101010101" pitchFamily="2" charset="-122"/>
                  <a:cs typeface="+mn-cs"/>
                </a:endParaRPr>
              </a:p>
            </p:txBody>
          </p:sp>
        </p:grpSp>
        <p:sp>
          <p:nvSpPr>
            <p:cNvPr id="151" name="文本框 150">
              <a:extLst>
                <a:ext uri="{FF2B5EF4-FFF2-40B4-BE49-F238E27FC236}">
                  <a16:creationId xmlns:a16="http://schemas.microsoft.com/office/drawing/2014/main" id="{759576B6-5B2C-4E70-BA17-6C8245164382}"/>
                </a:ext>
              </a:extLst>
            </p:cNvPr>
            <p:cNvSpPr txBox="1"/>
            <p:nvPr/>
          </p:nvSpPr>
          <p:spPr>
            <a:xfrm>
              <a:off x="2681468" y="5190027"/>
              <a:ext cx="1629969" cy="43088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 sz="1050" dirty="0">
                  <a:solidFill>
                    <a:schemeClr val="bg1"/>
                  </a:solidFill>
                  <a:latin typeface="Century Gothic" panose="020B0502020202020204" pitchFamily="34" charset="0"/>
                  <a:ea typeface="微软雅黑" panose="020B0503020204020204" charset="-122"/>
                  <a:cs typeface="微软雅黑" panose="020B0503020204020204" charset="-122"/>
                </a:rPr>
                <a:t>Reduce VC/VOIP 20% packets loss</a:t>
              </a:r>
              <a:endParaRPr lang="zh-CN" altLang="en-US" sz="1050" dirty="0">
                <a:solidFill>
                  <a:schemeClr val="bg1"/>
                </a:solidFill>
                <a:latin typeface="Century Gothic" panose="020B0502020202020204" pitchFamily="34" charset="0"/>
                <a:ea typeface="微软雅黑" panose="020B0503020204020204" charset="-122"/>
                <a:cs typeface="微软雅黑" panose="020B0503020204020204" charset="-122"/>
              </a:endParaRPr>
            </a:p>
          </p:txBody>
        </p:sp>
        <p:sp>
          <p:nvSpPr>
            <p:cNvPr id="152" name="文本框 151">
              <a:extLst>
                <a:ext uri="{FF2B5EF4-FFF2-40B4-BE49-F238E27FC236}">
                  <a16:creationId xmlns:a16="http://schemas.microsoft.com/office/drawing/2014/main" id="{587A62D5-D5D2-4EAA-88CA-57E98D703E7F}"/>
                </a:ext>
              </a:extLst>
            </p:cNvPr>
            <p:cNvSpPr txBox="1"/>
            <p:nvPr/>
          </p:nvSpPr>
          <p:spPr>
            <a:xfrm>
              <a:off x="2020535" y="5246244"/>
              <a:ext cx="823461" cy="30777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 sz="1400" b="1" dirty="0">
                  <a:solidFill>
                    <a:schemeClr val="bg1"/>
                  </a:solidFill>
                  <a:latin typeface="Century Gothic" panose="020B0502020202020204" pitchFamily="34" charset="0"/>
                  <a:ea typeface="微软雅黑" panose="020B0503020204020204" charset="-122"/>
                </a:rPr>
                <a:t>20%</a:t>
              </a:r>
            </a:p>
          </p:txBody>
        </p:sp>
        <p:sp>
          <p:nvSpPr>
            <p:cNvPr id="154" name="文本框 153">
              <a:extLst>
                <a:ext uri="{FF2B5EF4-FFF2-40B4-BE49-F238E27FC236}">
                  <a16:creationId xmlns:a16="http://schemas.microsoft.com/office/drawing/2014/main" id="{AE2AEC4F-2ECD-422D-AC15-C434A2DFC543}"/>
                </a:ext>
              </a:extLst>
            </p:cNvPr>
            <p:cNvSpPr txBox="1"/>
            <p:nvPr/>
          </p:nvSpPr>
          <p:spPr>
            <a:xfrm>
              <a:off x="4835143" y="5232061"/>
              <a:ext cx="823461" cy="30777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 sz="1400" b="1" dirty="0">
                  <a:solidFill>
                    <a:schemeClr val="bg1"/>
                  </a:solidFill>
                  <a:latin typeface="Century Gothic" panose="020B0502020202020204" pitchFamily="34" charset="0"/>
                  <a:ea typeface="微软雅黑" panose="020B0503020204020204" charset="-122"/>
                </a:rPr>
                <a:t>50%</a:t>
              </a:r>
            </a:p>
          </p:txBody>
        </p:sp>
        <p:sp>
          <p:nvSpPr>
            <p:cNvPr id="155" name="文本框 154">
              <a:extLst>
                <a:ext uri="{FF2B5EF4-FFF2-40B4-BE49-F238E27FC236}">
                  <a16:creationId xmlns:a16="http://schemas.microsoft.com/office/drawing/2014/main" id="{FF8F8C71-9D37-4AAD-96AA-DB3A6AB0AD46}"/>
                </a:ext>
              </a:extLst>
            </p:cNvPr>
            <p:cNvSpPr txBox="1"/>
            <p:nvPr/>
          </p:nvSpPr>
          <p:spPr>
            <a:xfrm>
              <a:off x="5496840" y="5190027"/>
              <a:ext cx="1791755" cy="43088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 sz="1050" dirty="0">
                  <a:solidFill>
                    <a:schemeClr val="bg1"/>
                  </a:solidFill>
                  <a:latin typeface="Century Gothic" panose="020B0502020202020204" pitchFamily="34" charset="0"/>
                  <a:ea typeface="微软雅黑" panose="020B0503020204020204" charset="-122"/>
                  <a:cs typeface="微软雅黑" panose="020B0503020204020204" charset="-122"/>
                </a:rPr>
                <a:t>Improve OA 50% interaction speed</a:t>
              </a:r>
              <a:endParaRPr lang="zh-CN" altLang="en-US" sz="1050" dirty="0">
                <a:solidFill>
                  <a:schemeClr val="bg1"/>
                </a:solidFill>
                <a:latin typeface="Century Gothic" panose="020B0502020202020204" pitchFamily="34" charset="0"/>
                <a:ea typeface="微软雅黑" panose="020B0503020204020204" charset="-122"/>
                <a:cs typeface="微软雅黑" panose="020B0503020204020204" charset="-122"/>
              </a:endParaRPr>
            </a:p>
          </p:txBody>
        </p:sp>
        <p:sp>
          <p:nvSpPr>
            <p:cNvPr id="157" name="文本框 156">
              <a:extLst>
                <a:ext uri="{FF2B5EF4-FFF2-40B4-BE49-F238E27FC236}">
                  <a16:creationId xmlns:a16="http://schemas.microsoft.com/office/drawing/2014/main" id="{623F725F-2B40-48C4-897F-7BC4AAC38B41}"/>
                </a:ext>
              </a:extLst>
            </p:cNvPr>
            <p:cNvSpPr txBox="1"/>
            <p:nvPr/>
          </p:nvSpPr>
          <p:spPr>
            <a:xfrm>
              <a:off x="7647868" y="5209390"/>
              <a:ext cx="1005107" cy="30777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 sz="1400" b="1" dirty="0">
                  <a:solidFill>
                    <a:schemeClr val="bg1"/>
                  </a:solidFill>
                  <a:latin typeface="Century Gothic" panose="020B0502020202020204" pitchFamily="34" charset="0"/>
                  <a:ea typeface="微软雅黑" panose="020B0503020204020204" charset="-122"/>
                </a:rPr>
                <a:t>300%</a:t>
              </a:r>
            </a:p>
          </p:txBody>
        </p:sp>
        <p:sp>
          <p:nvSpPr>
            <p:cNvPr id="158" name="文本框 157">
              <a:extLst>
                <a:ext uri="{FF2B5EF4-FFF2-40B4-BE49-F238E27FC236}">
                  <a16:creationId xmlns:a16="http://schemas.microsoft.com/office/drawing/2014/main" id="{A71AB708-55D0-40A6-8A1F-A8C58146DD07}"/>
                </a:ext>
              </a:extLst>
            </p:cNvPr>
            <p:cNvSpPr txBox="1"/>
            <p:nvPr/>
          </p:nvSpPr>
          <p:spPr>
            <a:xfrm>
              <a:off x="8320162" y="5185341"/>
              <a:ext cx="2084690" cy="43088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 sz="1050" dirty="0">
                  <a:solidFill>
                    <a:schemeClr val="bg1"/>
                  </a:solidFill>
                  <a:latin typeface="Century Gothic" panose="020B0502020202020204" pitchFamily="34" charset="0"/>
                  <a:ea typeface="微软雅黑" panose="020B0503020204020204" charset="-122"/>
                  <a:cs typeface="微软雅黑" panose="020B0503020204020204" charset="-122"/>
                </a:rPr>
                <a:t>Improve 300% FTP, </a:t>
              </a:r>
            </a:p>
            <a:p>
              <a:r>
                <a:rPr lang="en-US" altLang="zh-CN" sz="1050" dirty="0">
                  <a:solidFill>
                    <a:schemeClr val="bg1"/>
                  </a:solidFill>
                  <a:latin typeface="Century Gothic" panose="020B0502020202020204" pitchFamily="34" charset="0"/>
                  <a:ea typeface="微软雅黑" panose="020B0503020204020204" charset="-122"/>
                  <a:cs typeface="微软雅黑" panose="020B0503020204020204" charset="-122"/>
                </a:rPr>
                <a:t>File sharing speed</a:t>
              </a:r>
              <a:endParaRPr lang="zh-CN" altLang="en-US" sz="1050" dirty="0">
                <a:solidFill>
                  <a:schemeClr val="bg1"/>
                </a:solidFill>
                <a:latin typeface="Century Gothic" panose="020B0502020202020204" pitchFamily="34" charset="0"/>
                <a:ea typeface="微软雅黑" panose="020B0503020204020204" charset="-122"/>
                <a:cs typeface="微软雅黑" panose="020B0503020204020204" charset="-122"/>
              </a:endParaRPr>
            </a:p>
          </p:txBody>
        </p:sp>
      </p:grpSp>
      <p:pic>
        <p:nvPicPr>
          <p:cNvPr id="222" name="图片 221">
            <a:extLst>
              <a:ext uri="{FF2B5EF4-FFF2-40B4-BE49-F238E27FC236}">
                <a16:creationId xmlns:a16="http://schemas.microsoft.com/office/drawing/2014/main" id="{8397DF1B-181D-6F40-AC53-F933B0554790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colorTemperature colorTemp="1500"/>
                    </a14:imgEffect>
                    <a14:imgEffect>
                      <a14:saturation sat="229000"/>
                    </a14:imgEffect>
                    <a14:imgEffect>
                      <a14:brightnessContrast bright="53000" contrast="71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18700" y="2096817"/>
            <a:ext cx="662850" cy="1363149"/>
          </a:xfrm>
          <a:prstGeom prst="rect">
            <a:avLst/>
          </a:prstGeom>
          <a:noFill/>
        </p:spPr>
      </p:pic>
      <p:pic>
        <p:nvPicPr>
          <p:cNvPr id="238" name="图片 237">
            <a:extLst>
              <a:ext uri="{FF2B5EF4-FFF2-40B4-BE49-F238E27FC236}">
                <a16:creationId xmlns:a16="http://schemas.microsoft.com/office/drawing/2014/main" id="{47C74E2E-375C-E64C-9C9A-E180449EEB26}"/>
              </a:ext>
            </a:extLst>
          </p:cNvPr>
          <p:cNvPicPr>
            <a:picLocks noChangeAspect="1"/>
          </p:cNvPicPr>
          <p:nvPr/>
        </p:nvPicPr>
        <p:blipFill>
          <a:blip r:embed="rId1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04668" y="2192137"/>
            <a:ext cx="202723" cy="209837"/>
          </a:xfrm>
          <a:prstGeom prst="rect">
            <a:avLst/>
          </a:prstGeom>
        </p:spPr>
      </p:pic>
      <p:pic>
        <p:nvPicPr>
          <p:cNvPr id="240" name="图片 239">
            <a:extLst>
              <a:ext uri="{FF2B5EF4-FFF2-40B4-BE49-F238E27FC236}">
                <a16:creationId xmlns:a16="http://schemas.microsoft.com/office/drawing/2014/main" id="{2C02C674-B9A2-6E49-8059-638A2DEC0ECC}"/>
              </a:ext>
            </a:extLst>
          </p:cNvPr>
          <p:cNvPicPr>
            <a:picLocks noChangeAspect="1"/>
          </p:cNvPicPr>
          <p:nvPr/>
        </p:nvPicPr>
        <p:blipFill>
          <a:blip r:embed="rId1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55875" y="2192642"/>
            <a:ext cx="206169" cy="213403"/>
          </a:xfrm>
          <a:prstGeom prst="rect">
            <a:avLst/>
          </a:prstGeom>
        </p:spPr>
      </p:pic>
      <p:pic>
        <p:nvPicPr>
          <p:cNvPr id="241" name="图片 240">
            <a:extLst>
              <a:ext uri="{FF2B5EF4-FFF2-40B4-BE49-F238E27FC236}">
                <a16:creationId xmlns:a16="http://schemas.microsoft.com/office/drawing/2014/main" id="{6DB51EA3-EF5C-FA4F-BA45-46850E673D11}"/>
              </a:ext>
            </a:extLst>
          </p:cNvPr>
          <p:cNvPicPr>
            <a:picLocks noChangeAspect="1"/>
          </p:cNvPicPr>
          <p:nvPr/>
        </p:nvPicPr>
        <p:blipFill>
          <a:blip r:embed="rId1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05257" y="2192642"/>
            <a:ext cx="206169" cy="213403"/>
          </a:xfrm>
          <a:prstGeom prst="rect">
            <a:avLst/>
          </a:prstGeom>
        </p:spPr>
      </p:pic>
      <p:grpSp>
        <p:nvGrpSpPr>
          <p:cNvPr id="7" name="组合 6">
            <a:extLst>
              <a:ext uri="{FF2B5EF4-FFF2-40B4-BE49-F238E27FC236}">
                <a16:creationId xmlns:a16="http://schemas.microsoft.com/office/drawing/2014/main" id="{25F2BF96-F8CD-D44D-AD30-E0A8047C6C98}"/>
              </a:ext>
            </a:extLst>
          </p:cNvPr>
          <p:cNvGrpSpPr/>
          <p:nvPr/>
        </p:nvGrpSpPr>
        <p:grpSpPr>
          <a:xfrm>
            <a:off x="1231834" y="2207039"/>
            <a:ext cx="2090060" cy="215082"/>
            <a:chOff x="1300846" y="2441489"/>
            <a:chExt cx="2090060" cy="215082"/>
          </a:xfrm>
        </p:grpSpPr>
        <p:pic>
          <p:nvPicPr>
            <p:cNvPr id="242" name="图片 241">
              <a:extLst>
                <a:ext uri="{FF2B5EF4-FFF2-40B4-BE49-F238E27FC236}">
                  <a16:creationId xmlns:a16="http://schemas.microsoft.com/office/drawing/2014/main" id="{8EE38738-C584-4D47-8B27-E1A168FBBD5C}"/>
                </a:ext>
              </a:extLst>
            </p:cNvPr>
            <p:cNvPicPr>
              <a:picLocks noChangeAspect="1"/>
            </p:cNvPicPr>
            <p:nvPr/>
          </p:nvPicPr>
          <p:blipFill>
            <a:blip r:embed="rId20" cstate="print">
              <a:alphaModFix amt="80000"/>
              <a:extLst>
                <a:ext uri="{BEBA8EAE-BF5A-486C-A8C5-ECC9F3942E4B}">
                  <a14:imgProps xmlns:a14="http://schemas.microsoft.com/office/drawing/2010/main">
                    <a14:imgLayer r:embed="rId21">
                      <a14:imgEffect>
                        <a14:colorTemperature colorTemp="5851"/>
                      </a14:imgEffect>
                      <a14:imgEffect>
                        <a14:saturation sat="400000"/>
                      </a14:imgEffect>
                      <a14:imgEffect>
                        <a14:brightnessContrast bright="4000" contrast="-12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177673" y="2441489"/>
              <a:ext cx="213233" cy="209793"/>
            </a:xfrm>
            <a:prstGeom prst="rect">
              <a:avLst/>
            </a:prstGeom>
          </p:spPr>
        </p:pic>
        <p:pic>
          <p:nvPicPr>
            <p:cNvPr id="243" name="图片 242">
              <a:extLst>
                <a:ext uri="{FF2B5EF4-FFF2-40B4-BE49-F238E27FC236}">
                  <a16:creationId xmlns:a16="http://schemas.microsoft.com/office/drawing/2014/main" id="{4CA24042-098D-DF48-B70F-C12A2F93CFB1}"/>
                </a:ext>
              </a:extLst>
            </p:cNvPr>
            <p:cNvPicPr>
              <a:picLocks noChangeAspect="1"/>
            </p:cNvPicPr>
            <p:nvPr/>
          </p:nvPicPr>
          <p:blipFill>
            <a:blip r:embed="rId22" cstate="print">
              <a:alphaModFix amt="80000"/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003888" y="2445646"/>
              <a:ext cx="214383" cy="210925"/>
            </a:xfrm>
            <a:prstGeom prst="rect">
              <a:avLst/>
            </a:prstGeom>
          </p:spPr>
        </p:pic>
        <p:pic>
          <p:nvPicPr>
            <p:cNvPr id="244" name="图片 243">
              <a:extLst>
                <a:ext uri="{FF2B5EF4-FFF2-40B4-BE49-F238E27FC236}">
                  <a16:creationId xmlns:a16="http://schemas.microsoft.com/office/drawing/2014/main" id="{DC015297-0392-924F-ADA0-772EB6283CC8}"/>
                </a:ext>
              </a:extLst>
            </p:cNvPr>
            <p:cNvPicPr>
              <a:picLocks noChangeAspect="1"/>
            </p:cNvPicPr>
            <p:nvPr/>
          </p:nvPicPr>
          <p:blipFill>
            <a:blip r:embed="rId23" cstate="print">
              <a:alphaModFix amt="80000"/>
              <a:extLst>
                <a:ext uri="{BEBA8EAE-BF5A-486C-A8C5-ECC9F3942E4B}">
                  <a14:imgProps xmlns:a14="http://schemas.microsoft.com/office/drawing/2010/main">
                    <a14:imgLayer r:embed="rId24">
                      <a14:imgEffect>
                        <a14:sharpenSoften amount="-1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535373" y="2446189"/>
              <a:ext cx="211544" cy="209838"/>
            </a:xfrm>
            <a:prstGeom prst="rect">
              <a:avLst/>
            </a:prstGeom>
          </p:spPr>
        </p:pic>
        <p:pic>
          <p:nvPicPr>
            <p:cNvPr id="245" name="图片 244">
              <a:extLst>
                <a:ext uri="{FF2B5EF4-FFF2-40B4-BE49-F238E27FC236}">
                  <a16:creationId xmlns:a16="http://schemas.microsoft.com/office/drawing/2014/main" id="{1701F1BB-92F9-544F-A125-179179AA17BF}"/>
                </a:ext>
              </a:extLst>
            </p:cNvPr>
            <p:cNvPicPr>
              <a:picLocks noChangeAspect="1"/>
            </p:cNvPicPr>
            <p:nvPr/>
          </p:nvPicPr>
          <p:blipFill>
            <a:blip r:embed="rId20" cstate="print">
              <a:alphaModFix amt="80000"/>
              <a:extLst>
                <a:ext uri="{BEBA8EAE-BF5A-486C-A8C5-ECC9F3942E4B}">
                  <a14:imgProps xmlns:a14="http://schemas.microsoft.com/office/drawing/2010/main">
                    <a14:imgLayer r:embed="rId21">
                      <a14:imgEffect>
                        <a14:colorTemperature colorTemp="5851"/>
                      </a14:imgEffect>
                      <a14:imgEffect>
                        <a14:saturation sat="400000"/>
                      </a14:imgEffect>
                      <a14:imgEffect>
                        <a14:brightnessContrast bright="4000" contrast="-12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943146" y="2446778"/>
              <a:ext cx="213233" cy="209793"/>
            </a:xfrm>
            <a:prstGeom prst="rect">
              <a:avLst/>
            </a:prstGeom>
          </p:spPr>
        </p:pic>
        <p:pic>
          <p:nvPicPr>
            <p:cNvPr id="246" name="图片 245">
              <a:extLst>
                <a:ext uri="{FF2B5EF4-FFF2-40B4-BE49-F238E27FC236}">
                  <a16:creationId xmlns:a16="http://schemas.microsoft.com/office/drawing/2014/main" id="{4894CFC7-6ED7-A247-9F11-FA527B9FCC2E}"/>
                </a:ext>
              </a:extLst>
            </p:cNvPr>
            <p:cNvPicPr>
              <a:picLocks noChangeAspect="1"/>
            </p:cNvPicPr>
            <p:nvPr/>
          </p:nvPicPr>
          <p:blipFill>
            <a:blip r:embed="rId20" cstate="print">
              <a:alphaModFix amt="80000"/>
              <a:extLst>
                <a:ext uri="{BEBA8EAE-BF5A-486C-A8C5-ECC9F3942E4B}">
                  <a14:imgProps xmlns:a14="http://schemas.microsoft.com/office/drawing/2010/main">
                    <a14:imgLayer r:embed="rId21">
                      <a14:imgEffect>
                        <a14:colorTemperature colorTemp="5851"/>
                      </a14:imgEffect>
                      <a14:imgEffect>
                        <a14:saturation sat="400000"/>
                      </a14:imgEffect>
                      <a14:imgEffect>
                        <a14:brightnessContrast bright="4000" contrast="-12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708619" y="2446778"/>
              <a:ext cx="213233" cy="209793"/>
            </a:xfrm>
            <a:prstGeom prst="rect">
              <a:avLst/>
            </a:prstGeom>
          </p:spPr>
        </p:pic>
        <p:pic>
          <p:nvPicPr>
            <p:cNvPr id="247" name="图片 246">
              <a:extLst>
                <a:ext uri="{FF2B5EF4-FFF2-40B4-BE49-F238E27FC236}">
                  <a16:creationId xmlns:a16="http://schemas.microsoft.com/office/drawing/2014/main" id="{592DE621-53B9-BE4D-A153-1BCE46EB2B5A}"/>
                </a:ext>
              </a:extLst>
            </p:cNvPr>
            <p:cNvPicPr>
              <a:picLocks noChangeAspect="1"/>
            </p:cNvPicPr>
            <p:nvPr/>
          </p:nvPicPr>
          <p:blipFill>
            <a:blip r:embed="rId20" cstate="print">
              <a:alphaModFix amt="80000"/>
              <a:extLst>
                <a:ext uri="{BEBA8EAE-BF5A-486C-A8C5-ECC9F3942E4B}">
                  <a14:imgProps xmlns:a14="http://schemas.microsoft.com/office/drawing/2010/main">
                    <a14:imgLayer r:embed="rId21">
                      <a14:imgEffect>
                        <a14:colorTemperature colorTemp="5851"/>
                      </a14:imgEffect>
                      <a14:imgEffect>
                        <a14:saturation sat="400000"/>
                      </a14:imgEffect>
                      <a14:imgEffect>
                        <a14:brightnessContrast bright="4000" contrast="-12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474092" y="2446778"/>
              <a:ext cx="213233" cy="209793"/>
            </a:xfrm>
            <a:prstGeom prst="rect">
              <a:avLst/>
            </a:prstGeom>
          </p:spPr>
        </p:pic>
        <p:pic>
          <p:nvPicPr>
            <p:cNvPr id="248" name="图片 247">
              <a:extLst>
                <a:ext uri="{FF2B5EF4-FFF2-40B4-BE49-F238E27FC236}">
                  <a16:creationId xmlns:a16="http://schemas.microsoft.com/office/drawing/2014/main" id="{E0C07D8C-9A7D-0D4B-827C-5B34309353E0}"/>
                </a:ext>
              </a:extLst>
            </p:cNvPr>
            <p:cNvPicPr>
              <a:picLocks noChangeAspect="1"/>
            </p:cNvPicPr>
            <p:nvPr/>
          </p:nvPicPr>
          <p:blipFill>
            <a:blip r:embed="rId20" cstate="print">
              <a:alphaModFix amt="80000"/>
              <a:extLst>
                <a:ext uri="{BEBA8EAE-BF5A-486C-A8C5-ECC9F3942E4B}">
                  <a14:imgProps xmlns:a14="http://schemas.microsoft.com/office/drawing/2010/main">
                    <a14:imgLayer r:embed="rId21">
                      <a14:imgEffect>
                        <a14:colorTemperature colorTemp="5851"/>
                      </a14:imgEffect>
                      <a14:imgEffect>
                        <a14:saturation sat="400000"/>
                      </a14:imgEffect>
                      <a14:imgEffect>
                        <a14:brightnessContrast bright="4000" contrast="-12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239565" y="2446778"/>
              <a:ext cx="213233" cy="209793"/>
            </a:xfrm>
            <a:prstGeom prst="rect">
              <a:avLst/>
            </a:prstGeom>
          </p:spPr>
        </p:pic>
        <p:pic>
          <p:nvPicPr>
            <p:cNvPr id="249" name="图片 248">
              <a:extLst>
                <a:ext uri="{FF2B5EF4-FFF2-40B4-BE49-F238E27FC236}">
                  <a16:creationId xmlns:a16="http://schemas.microsoft.com/office/drawing/2014/main" id="{B185E400-5896-E948-8399-28324AC8108C}"/>
                </a:ext>
              </a:extLst>
            </p:cNvPr>
            <p:cNvPicPr>
              <a:picLocks noChangeAspect="1"/>
            </p:cNvPicPr>
            <p:nvPr/>
          </p:nvPicPr>
          <p:blipFill>
            <a:blip r:embed="rId22" cstate="print">
              <a:alphaModFix amt="80000"/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768211" y="2445646"/>
              <a:ext cx="214383" cy="210925"/>
            </a:xfrm>
            <a:prstGeom prst="rect">
              <a:avLst/>
            </a:prstGeom>
          </p:spPr>
        </p:pic>
        <p:pic>
          <p:nvPicPr>
            <p:cNvPr id="250" name="图片 249">
              <a:extLst>
                <a:ext uri="{FF2B5EF4-FFF2-40B4-BE49-F238E27FC236}">
                  <a16:creationId xmlns:a16="http://schemas.microsoft.com/office/drawing/2014/main" id="{2343F2D5-8198-8C45-A785-E6848B475F6E}"/>
                </a:ext>
              </a:extLst>
            </p:cNvPr>
            <p:cNvPicPr>
              <a:picLocks noChangeAspect="1"/>
            </p:cNvPicPr>
            <p:nvPr/>
          </p:nvPicPr>
          <p:blipFill>
            <a:blip r:embed="rId20" cstate="print">
              <a:alphaModFix amt="79000"/>
              <a:extLst>
                <a:ext uri="{BEBA8EAE-BF5A-486C-A8C5-ECC9F3942E4B}">
                  <a14:imgProps xmlns:a14="http://schemas.microsoft.com/office/drawing/2010/main">
                    <a14:imgLayer r:embed="rId21">
                      <a14:imgEffect>
                        <a14:colorTemperature colorTemp="5851"/>
                      </a14:imgEffect>
                      <a14:imgEffect>
                        <a14:saturation sat="400000"/>
                      </a14:imgEffect>
                      <a14:imgEffect>
                        <a14:brightnessContrast bright="4000" contrast="-12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300846" y="2446778"/>
              <a:ext cx="213233" cy="209793"/>
            </a:xfrm>
            <a:prstGeom prst="rect">
              <a:avLst/>
            </a:prstGeom>
          </p:spPr>
        </p:pic>
      </p:grpSp>
      <p:grpSp>
        <p:nvGrpSpPr>
          <p:cNvPr id="251" name="组合 250">
            <a:extLst>
              <a:ext uri="{FF2B5EF4-FFF2-40B4-BE49-F238E27FC236}">
                <a16:creationId xmlns:a16="http://schemas.microsoft.com/office/drawing/2014/main" id="{3B78954B-AFAD-CC43-A728-E1C4A25DAA6E}"/>
              </a:ext>
            </a:extLst>
          </p:cNvPr>
          <p:cNvGrpSpPr/>
          <p:nvPr/>
        </p:nvGrpSpPr>
        <p:grpSpPr>
          <a:xfrm>
            <a:off x="8073119" y="2151311"/>
            <a:ext cx="2090060" cy="215082"/>
            <a:chOff x="1300846" y="2441489"/>
            <a:chExt cx="2090060" cy="215082"/>
          </a:xfrm>
        </p:grpSpPr>
        <p:pic>
          <p:nvPicPr>
            <p:cNvPr id="252" name="图片 251">
              <a:extLst>
                <a:ext uri="{FF2B5EF4-FFF2-40B4-BE49-F238E27FC236}">
                  <a16:creationId xmlns:a16="http://schemas.microsoft.com/office/drawing/2014/main" id="{A660910C-5DB7-CE46-BC40-602B588B8CA2}"/>
                </a:ext>
              </a:extLst>
            </p:cNvPr>
            <p:cNvPicPr>
              <a:picLocks noChangeAspect="1"/>
            </p:cNvPicPr>
            <p:nvPr/>
          </p:nvPicPr>
          <p:blipFill>
            <a:blip r:embed="rId20" cstate="print">
              <a:alphaModFix amt="80000"/>
              <a:extLst>
                <a:ext uri="{BEBA8EAE-BF5A-486C-A8C5-ECC9F3942E4B}">
                  <a14:imgProps xmlns:a14="http://schemas.microsoft.com/office/drawing/2010/main">
                    <a14:imgLayer r:embed="rId21">
                      <a14:imgEffect>
                        <a14:colorTemperature colorTemp="5851"/>
                      </a14:imgEffect>
                      <a14:imgEffect>
                        <a14:saturation sat="400000"/>
                      </a14:imgEffect>
                      <a14:imgEffect>
                        <a14:brightnessContrast bright="4000" contrast="-12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177673" y="2441489"/>
              <a:ext cx="213233" cy="209793"/>
            </a:xfrm>
            <a:prstGeom prst="rect">
              <a:avLst/>
            </a:prstGeom>
          </p:spPr>
        </p:pic>
        <p:pic>
          <p:nvPicPr>
            <p:cNvPr id="254" name="图片 253">
              <a:extLst>
                <a:ext uri="{FF2B5EF4-FFF2-40B4-BE49-F238E27FC236}">
                  <a16:creationId xmlns:a16="http://schemas.microsoft.com/office/drawing/2014/main" id="{D437DBD8-9A3B-3F45-8F79-32C9D108866C}"/>
                </a:ext>
              </a:extLst>
            </p:cNvPr>
            <p:cNvPicPr>
              <a:picLocks noChangeAspect="1"/>
            </p:cNvPicPr>
            <p:nvPr/>
          </p:nvPicPr>
          <p:blipFill>
            <a:blip r:embed="rId23" cstate="print">
              <a:alphaModFix amt="80000"/>
              <a:extLst>
                <a:ext uri="{BEBA8EAE-BF5A-486C-A8C5-ECC9F3942E4B}">
                  <a14:imgProps xmlns:a14="http://schemas.microsoft.com/office/drawing/2010/main">
                    <a14:imgLayer r:embed="rId24">
                      <a14:imgEffect>
                        <a14:sharpenSoften amount="-1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535373" y="2446189"/>
              <a:ext cx="211544" cy="209838"/>
            </a:xfrm>
            <a:prstGeom prst="rect">
              <a:avLst/>
            </a:prstGeom>
          </p:spPr>
        </p:pic>
        <p:pic>
          <p:nvPicPr>
            <p:cNvPr id="256" name="图片 255">
              <a:extLst>
                <a:ext uri="{FF2B5EF4-FFF2-40B4-BE49-F238E27FC236}">
                  <a16:creationId xmlns:a16="http://schemas.microsoft.com/office/drawing/2014/main" id="{3D9EFD2B-A6E2-4D4B-98B2-3A135AC8F6D3}"/>
                </a:ext>
              </a:extLst>
            </p:cNvPr>
            <p:cNvPicPr>
              <a:picLocks noChangeAspect="1"/>
            </p:cNvPicPr>
            <p:nvPr/>
          </p:nvPicPr>
          <p:blipFill>
            <a:blip r:embed="rId20" cstate="print">
              <a:alphaModFix amt="80000"/>
              <a:extLst>
                <a:ext uri="{BEBA8EAE-BF5A-486C-A8C5-ECC9F3942E4B}">
                  <a14:imgProps xmlns:a14="http://schemas.microsoft.com/office/drawing/2010/main">
                    <a14:imgLayer r:embed="rId21">
                      <a14:imgEffect>
                        <a14:colorTemperature colorTemp="5851"/>
                      </a14:imgEffect>
                      <a14:imgEffect>
                        <a14:saturation sat="400000"/>
                      </a14:imgEffect>
                      <a14:imgEffect>
                        <a14:brightnessContrast bright="4000" contrast="-12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708619" y="2446778"/>
              <a:ext cx="213233" cy="209793"/>
            </a:xfrm>
            <a:prstGeom prst="rect">
              <a:avLst/>
            </a:prstGeom>
          </p:spPr>
        </p:pic>
        <p:pic>
          <p:nvPicPr>
            <p:cNvPr id="257" name="图片 256">
              <a:extLst>
                <a:ext uri="{FF2B5EF4-FFF2-40B4-BE49-F238E27FC236}">
                  <a16:creationId xmlns:a16="http://schemas.microsoft.com/office/drawing/2014/main" id="{3F58FD97-0F1A-274B-AB2A-832091FC06B3}"/>
                </a:ext>
              </a:extLst>
            </p:cNvPr>
            <p:cNvPicPr>
              <a:picLocks noChangeAspect="1"/>
            </p:cNvPicPr>
            <p:nvPr/>
          </p:nvPicPr>
          <p:blipFill>
            <a:blip r:embed="rId20" cstate="print">
              <a:alphaModFix amt="80000"/>
              <a:extLst>
                <a:ext uri="{BEBA8EAE-BF5A-486C-A8C5-ECC9F3942E4B}">
                  <a14:imgProps xmlns:a14="http://schemas.microsoft.com/office/drawing/2010/main">
                    <a14:imgLayer r:embed="rId21">
                      <a14:imgEffect>
                        <a14:colorTemperature colorTemp="5851"/>
                      </a14:imgEffect>
                      <a14:imgEffect>
                        <a14:saturation sat="400000"/>
                      </a14:imgEffect>
                      <a14:imgEffect>
                        <a14:brightnessContrast bright="4000" contrast="-12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474092" y="2446778"/>
              <a:ext cx="213233" cy="209793"/>
            </a:xfrm>
            <a:prstGeom prst="rect">
              <a:avLst/>
            </a:prstGeom>
          </p:spPr>
        </p:pic>
        <p:pic>
          <p:nvPicPr>
            <p:cNvPr id="258" name="图片 257">
              <a:extLst>
                <a:ext uri="{FF2B5EF4-FFF2-40B4-BE49-F238E27FC236}">
                  <a16:creationId xmlns:a16="http://schemas.microsoft.com/office/drawing/2014/main" id="{23B734D2-FC24-F443-AE1B-AD555A2C6593}"/>
                </a:ext>
              </a:extLst>
            </p:cNvPr>
            <p:cNvPicPr>
              <a:picLocks noChangeAspect="1"/>
            </p:cNvPicPr>
            <p:nvPr/>
          </p:nvPicPr>
          <p:blipFill>
            <a:blip r:embed="rId20" cstate="print">
              <a:alphaModFix amt="80000"/>
              <a:extLst>
                <a:ext uri="{BEBA8EAE-BF5A-486C-A8C5-ECC9F3942E4B}">
                  <a14:imgProps xmlns:a14="http://schemas.microsoft.com/office/drawing/2010/main">
                    <a14:imgLayer r:embed="rId21">
                      <a14:imgEffect>
                        <a14:colorTemperature colorTemp="5851"/>
                      </a14:imgEffect>
                      <a14:imgEffect>
                        <a14:saturation sat="400000"/>
                      </a14:imgEffect>
                      <a14:imgEffect>
                        <a14:brightnessContrast bright="4000" contrast="-12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239565" y="2446778"/>
              <a:ext cx="213233" cy="209793"/>
            </a:xfrm>
            <a:prstGeom prst="rect">
              <a:avLst/>
            </a:prstGeom>
          </p:spPr>
        </p:pic>
        <p:pic>
          <p:nvPicPr>
            <p:cNvPr id="259" name="图片 258">
              <a:extLst>
                <a:ext uri="{FF2B5EF4-FFF2-40B4-BE49-F238E27FC236}">
                  <a16:creationId xmlns:a16="http://schemas.microsoft.com/office/drawing/2014/main" id="{4C7686C6-687F-B042-8499-EB3E36089A6C}"/>
                </a:ext>
              </a:extLst>
            </p:cNvPr>
            <p:cNvPicPr>
              <a:picLocks noChangeAspect="1"/>
            </p:cNvPicPr>
            <p:nvPr/>
          </p:nvPicPr>
          <p:blipFill>
            <a:blip r:embed="rId22" cstate="print">
              <a:alphaModFix amt="80000"/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768211" y="2445646"/>
              <a:ext cx="214383" cy="210925"/>
            </a:xfrm>
            <a:prstGeom prst="rect">
              <a:avLst/>
            </a:prstGeom>
          </p:spPr>
        </p:pic>
        <p:pic>
          <p:nvPicPr>
            <p:cNvPr id="260" name="图片 259">
              <a:extLst>
                <a:ext uri="{FF2B5EF4-FFF2-40B4-BE49-F238E27FC236}">
                  <a16:creationId xmlns:a16="http://schemas.microsoft.com/office/drawing/2014/main" id="{5947257A-B7E8-E64C-855A-71C6F304C498}"/>
                </a:ext>
              </a:extLst>
            </p:cNvPr>
            <p:cNvPicPr>
              <a:picLocks noChangeAspect="1"/>
            </p:cNvPicPr>
            <p:nvPr/>
          </p:nvPicPr>
          <p:blipFill>
            <a:blip r:embed="rId20" cstate="print">
              <a:alphaModFix amt="79000"/>
              <a:extLst>
                <a:ext uri="{BEBA8EAE-BF5A-486C-A8C5-ECC9F3942E4B}">
                  <a14:imgProps xmlns:a14="http://schemas.microsoft.com/office/drawing/2010/main">
                    <a14:imgLayer r:embed="rId21">
                      <a14:imgEffect>
                        <a14:colorTemperature colorTemp="5851"/>
                      </a14:imgEffect>
                      <a14:imgEffect>
                        <a14:saturation sat="400000"/>
                      </a14:imgEffect>
                      <a14:imgEffect>
                        <a14:brightnessContrast bright="4000" contrast="-12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300846" y="2446778"/>
              <a:ext cx="213233" cy="209793"/>
            </a:xfrm>
            <a:prstGeom prst="rect">
              <a:avLst/>
            </a:prstGeom>
          </p:spPr>
        </p:pic>
      </p:grpSp>
      <p:cxnSp>
        <p:nvCxnSpPr>
          <p:cNvPr id="261" name="曲线连接符 71">
            <a:extLst>
              <a:ext uri="{FF2B5EF4-FFF2-40B4-BE49-F238E27FC236}">
                <a16:creationId xmlns:a16="http://schemas.microsoft.com/office/drawing/2014/main" id="{028E4541-41E0-E045-B806-0F1CB5376A7F}"/>
              </a:ext>
            </a:extLst>
          </p:cNvPr>
          <p:cNvCxnSpPr>
            <a:cxnSpLocks/>
            <a:stCxn id="262" idx="0"/>
            <a:endCxn id="264" idx="0"/>
          </p:cNvCxnSpPr>
          <p:nvPr/>
        </p:nvCxnSpPr>
        <p:spPr>
          <a:xfrm rot="16200000" flipH="1">
            <a:off x="10646712" y="1909636"/>
            <a:ext cx="505" cy="502312"/>
          </a:xfrm>
          <a:prstGeom prst="curvedConnector3">
            <a:avLst>
              <a:gd name="adj1" fmla="val -45267327"/>
            </a:avLst>
          </a:prstGeom>
          <a:ln w="9525">
            <a:solidFill>
              <a:srgbClr val="00B0F0"/>
            </a:solidFill>
            <a:prstDash val="lgDash"/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262" name="图片 261">
            <a:extLst>
              <a:ext uri="{FF2B5EF4-FFF2-40B4-BE49-F238E27FC236}">
                <a16:creationId xmlns:a16="http://schemas.microsoft.com/office/drawing/2014/main" id="{B1B50674-4507-6B47-B559-32AA9F06A195}"/>
              </a:ext>
            </a:extLst>
          </p:cNvPr>
          <p:cNvPicPr>
            <a:picLocks noChangeAspect="1"/>
          </p:cNvPicPr>
          <p:nvPr/>
        </p:nvPicPr>
        <p:blipFill>
          <a:blip r:embed="rId1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294447" y="2160540"/>
            <a:ext cx="202723" cy="209837"/>
          </a:xfrm>
          <a:prstGeom prst="rect">
            <a:avLst/>
          </a:prstGeom>
        </p:spPr>
      </p:pic>
      <p:pic>
        <p:nvPicPr>
          <p:cNvPr id="263" name="图片 262">
            <a:extLst>
              <a:ext uri="{FF2B5EF4-FFF2-40B4-BE49-F238E27FC236}">
                <a16:creationId xmlns:a16="http://schemas.microsoft.com/office/drawing/2014/main" id="{EB9AEF2D-3F3B-0242-AC7D-39FE17D63624}"/>
              </a:ext>
            </a:extLst>
          </p:cNvPr>
          <p:cNvPicPr>
            <a:picLocks noChangeAspect="1"/>
          </p:cNvPicPr>
          <p:nvPr/>
        </p:nvPicPr>
        <p:blipFill>
          <a:blip r:embed="rId1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45654" y="2161045"/>
            <a:ext cx="206169" cy="213403"/>
          </a:xfrm>
          <a:prstGeom prst="rect">
            <a:avLst/>
          </a:prstGeom>
        </p:spPr>
      </p:pic>
      <p:pic>
        <p:nvPicPr>
          <p:cNvPr id="264" name="图片 263">
            <a:extLst>
              <a:ext uri="{FF2B5EF4-FFF2-40B4-BE49-F238E27FC236}">
                <a16:creationId xmlns:a16="http://schemas.microsoft.com/office/drawing/2014/main" id="{64B6C8A1-066A-D846-8672-4403B8A5738D}"/>
              </a:ext>
            </a:extLst>
          </p:cNvPr>
          <p:cNvPicPr>
            <a:picLocks noChangeAspect="1"/>
          </p:cNvPicPr>
          <p:nvPr/>
        </p:nvPicPr>
        <p:blipFill>
          <a:blip r:embed="rId1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795036" y="2161045"/>
            <a:ext cx="206169" cy="213403"/>
          </a:xfrm>
          <a:prstGeom prst="rect">
            <a:avLst/>
          </a:prstGeom>
        </p:spPr>
      </p:pic>
      <p:grpSp>
        <p:nvGrpSpPr>
          <p:cNvPr id="265" name="组合 264">
            <a:extLst>
              <a:ext uri="{FF2B5EF4-FFF2-40B4-BE49-F238E27FC236}">
                <a16:creationId xmlns:a16="http://schemas.microsoft.com/office/drawing/2014/main" id="{A62744E5-16F5-F04C-BB1A-37A16CE08488}"/>
              </a:ext>
            </a:extLst>
          </p:cNvPr>
          <p:cNvGrpSpPr/>
          <p:nvPr/>
        </p:nvGrpSpPr>
        <p:grpSpPr>
          <a:xfrm>
            <a:off x="8748915" y="3228317"/>
            <a:ext cx="2090060" cy="215082"/>
            <a:chOff x="1300846" y="2441489"/>
            <a:chExt cx="2090060" cy="215082"/>
          </a:xfrm>
        </p:grpSpPr>
        <p:pic>
          <p:nvPicPr>
            <p:cNvPr id="266" name="图片 265">
              <a:extLst>
                <a:ext uri="{FF2B5EF4-FFF2-40B4-BE49-F238E27FC236}">
                  <a16:creationId xmlns:a16="http://schemas.microsoft.com/office/drawing/2014/main" id="{28BC44FB-DD56-9747-A0A9-2E19BD4E263B}"/>
                </a:ext>
              </a:extLst>
            </p:cNvPr>
            <p:cNvPicPr>
              <a:picLocks noChangeAspect="1"/>
            </p:cNvPicPr>
            <p:nvPr/>
          </p:nvPicPr>
          <p:blipFill>
            <a:blip r:embed="rId20" cstate="print">
              <a:alphaModFix amt="80000"/>
              <a:extLst>
                <a:ext uri="{BEBA8EAE-BF5A-486C-A8C5-ECC9F3942E4B}">
                  <a14:imgProps xmlns:a14="http://schemas.microsoft.com/office/drawing/2010/main">
                    <a14:imgLayer r:embed="rId21">
                      <a14:imgEffect>
                        <a14:colorTemperature colorTemp="5851"/>
                      </a14:imgEffect>
                      <a14:imgEffect>
                        <a14:saturation sat="400000"/>
                      </a14:imgEffect>
                      <a14:imgEffect>
                        <a14:brightnessContrast bright="4000" contrast="-12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177673" y="2441489"/>
              <a:ext cx="213233" cy="209793"/>
            </a:xfrm>
            <a:prstGeom prst="rect">
              <a:avLst/>
            </a:prstGeom>
          </p:spPr>
        </p:pic>
        <p:pic>
          <p:nvPicPr>
            <p:cNvPr id="267" name="图片 266">
              <a:extLst>
                <a:ext uri="{FF2B5EF4-FFF2-40B4-BE49-F238E27FC236}">
                  <a16:creationId xmlns:a16="http://schemas.microsoft.com/office/drawing/2014/main" id="{F50578D5-86F9-C44C-B0FF-D2F0B6A2A80F}"/>
                </a:ext>
              </a:extLst>
            </p:cNvPr>
            <p:cNvPicPr>
              <a:picLocks noChangeAspect="1"/>
            </p:cNvPicPr>
            <p:nvPr/>
          </p:nvPicPr>
          <p:blipFill>
            <a:blip r:embed="rId22" cstate="print">
              <a:alphaModFix amt="80000"/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003888" y="2445646"/>
              <a:ext cx="214383" cy="210925"/>
            </a:xfrm>
            <a:prstGeom prst="rect">
              <a:avLst/>
            </a:prstGeom>
          </p:spPr>
        </p:pic>
        <p:pic>
          <p:nvPicPr>
            <p:cNvPr id="268" name="图片 267">
              <a:extLst>
                <a:ext uri="{FF2B5EF4-FFF2-40B4-BE49-F238E27FC236}">
                  <a16:creationId xmlns:a16="http://schemas.microsoft.com/office/drawing/2014/main" id="{334639FD-2616-384F-9ACC-79A3D64677B4}"/>
                </a:ext>
              </a:extLst>
            </p:cNvPr>
            <p:cNvPicPr>
              <a:picLocks noChangeAspect="1"/>
            </p:cNvPicPr>
            <p:nvPr/>
          </p:nvPicPr>
          <p:blipFill>
            <a:blip r:embed="rId23" cstate="print">
              <a:alphaModFix amt="80000"/>
              <a:extLst>
                <a:ext uri="{BEBA8EAE-BF5A-486C-A8C5-ECC9F3942E4B}">
                  <a14:imgProps xmlns:a14="http://schemas.microsoft.com/office/drawing/2010/main">
                    <a14:imgLayer r:embed="rId24">
                      <a14:imgEffect>
                        <a14:sharpenSoften amount="-1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535373" y="2446189"/>
              <a:ext cx="211544" cy="209838"/>
            </a:xfrm>
            <a:prstGeom prst="rect">
              <a:avLst/>
            </a:prstGeom>
          </p:spPr>
        </p:pic>
        <p:pic>
          <p:nvPicPr>
            <p:cNvPr id="269" name="图片 268">
              <a:extLst>
                <a:ext uri="{FF2B5EF4-FFF2-40B4-BE49-F238E27FC236}">
                  <a16:creationId xmlns:a16="http://schemas.microsoft.com/office/drawing/2014/main" id="{8D4D808B-4E19-6F4E-8514-6E7141E76CF5}"/>
                </a:ext>
              </a:extLst>
            </p:cNvPr>
            <p:cNvPicPr>
              <a:picLocks noChangeAspect="1"/>
            </p:cNvPicPr>
            <p:nvPr/>
          </p:nvPicPr>
          <p:blipFill>
            <a:blip r:embed="rId20" cstate="print">
              <a:alphaModFix amt="80000"/>
              <a:extLst>
                <a:ext uri="{BEBA8EAE-BF5A-486C-A8C5-ECC9F3942E4B}">
                  <a14:imgProps xmlns:a14="http://schemas.microsoft.com/office/drawing/2010/main">
                    <a14:imgLayer r:embed="rId21">
                      <a14:imgEffect>
                        <a14:colorTemperature colorTemp="5851"/>
                      </a14:imgEffect>
                      <a14:imgEffect>
                        <a14:saturation sat="400000"/>
                      </a14:imgEffect>
                      <a14:imgEffect>
                        <a14:brightnessContrast bright="4000" contrast="-12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943146" y="2446778"/>
              <a:ext cx="213233" cy="209793"/>
            </a:xfrm>
            <a:prstGeom prst="rect">
              <a:avLst/>
            </a:prstGeom>
          </p:spPr>
        </p:pic>
        <p:pic>
          <p:nvPicPr>
            <p:cNvPr id="270" name="图片 269">
              <a:extLst>
                <a:ext uri="{FF2B5EF4-FFF2-40B4-BE49-F238E27FC236}">
                  <a16:creationId xmlns:a16="http://schemas.microsoft.com/office/drawing/2014/main" id="{0E946DC5-7A4B-4642-AA12-94592E199588}"/>
                </a:ext>
              </a:extLst>
            </p:cNvPr>
            <p:cNvPicPr>
              <a:picLocks noChangeAspect="1"/>
            </p:cNvPicPr>
            <p:nvPr/>
          </p:nvPicPr>
          <p:blipFill>
            <a:blip r:embed="rId20" cstate="print">
              <a:alphaModFix amt="80000"/>
              <a:extLst>
                <a:ext uri="{BEBA8EAE-BF5A-486C-A8C5-ECC9F3942E4B}">
                  <a14:imgProps xmlns:a14="http://schemas.microsoft.com/office/drawing/2010/main">
                    <a14:imgLayer r:embed="rId21">
                      <a14:imgEffect>
                        <a14:colorTemperature colorTemp="5851"/>
                      </a14:imgEffect>
                      <a14:imgEffect>
                        <a14:saturation sat="400000"/>
                      </a14:imgEffect>
                      <a14:imgEffect>
                        <a14:brightnessContrast bright="4000" contrast="-12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708619" y="2446778"/>
              <a:ext cx="213233" cy="209793"/>
            </a:xfrm>
            <a:prstGeom prst="rect">
              <a:avLst/>
            </a:prstGeom>
          </p:spPr>
        </p:pic>
        <p:pic>
          <p:nvPicPr>
            <p:cNvPr id="271" name="图片 270">
              <a:extLst>
                <a:ext uri="{FF2B5EF4-FFF2-40B4-BE49-F238E27FC236}">
                  <a16:creationId xmlns:a16="http://schemas.microsoft.com/office/drawing/2014/main" id="{5317EBAD-8ADB-EF42-80E4-556DCB83D285}"/>
                </a:ext>
              </a:extLst>
            </p:cNvPr>
            <p:cNvPicPr>
              <a:picLocks noChangeAspect="1"/>
            </p:cNvPicPr>
            <p:nvPr/>
          </p:nvPicPr>
          <p:blipFill>
            <a:blip r:embed="rId20" cstate="print">
              <a:alphaModFix amt="80000"/>
              <a:extLst>
                <a:ext uri="{BEBA8EAE-BF5A-486C-A8C5-ECC9F3942E4B}">
                  <a14:imgProps xmlns:a14="http://schemas.microsoft.com/office/drawing/2010/main">
                    <a14:imgLayer r:embed="rId21">
                      <a14:imgEffect>
                        <a14:colorTemperature colorTemp="5851"/>
                      </a14:imgEffect>
                      <a14:imgEffect>
                        <a14:saturation sat="400000"/>
                      </a14:imgEffect>
                      <a14:imgEffect>
                        <a14:brightnessContrast bright="4000" contrast="-12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474092" y="2446778"/>
              <a:ext cx="213233" cy="209793"/>
            </a:xfrm>
            <a:prstGeom prst="rect">
              <a:avLst/>
            </a:prstGeom>
          </p:spPr>
        </p:pic>
        <p:pic>
          <p:nvPicPr>
            <p:cNvPr id="272" name="图片 271">
              <a:extLst>
                <a:ext uri="{FF2B5EF4-FFF2-40B4-BE49-F238E27FC236}">
                  <a16:creationId xmlns:a16="http://schemas.microsoft.com/office/drawing/2014/main" id="{37A0F05D-68A5-7C4F-BECC-6890375A9BCB}"/>
                </a:ext>
              </a:extLst>
            </p:cNvPr>
            <p:cNvPicPr>
              <a:picLocks noChangeAspect="1"/>
            </p:cNvPicPr>
            <p:nvPr/>
          </p:nvPicPr>
          <p:blipFill>
            <a:blip r:embed="rId20" cstate="print">
              <a:alphaModFix amt="80000"/>
              <a:extLst>
                <a:ext uri="{BEBA8EAE-BF5A-486C-A8C5-ECC9F3942E4B}">
                  <a14:imgProps xmlns:a14="http://schemas.microsoft.com/office/drawing/2010/main">
                    <a14:imgLayer r:embed="rId21">
                      <a14:imgEffect>
                        <a14:colorTemperature colorTemp="5851"/>
                      </a14:imgEffect>
                      <a14:imgEffect>
                        <a14:saturation sat="400000"/>
                      </a14:imgEffect>
                      <a14:imgEffect>
                        <a14:brightnessContrast bright="4000" contrast="-12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239565" y="2446778"/>
              <a:ext cx="213233" cy="209793"/>
            </a:xfrm>
            <a:prstGeom prst="rect">
              <a:avLst/>
            </a:prstGeom>
          </p:spPr>
        </p:pic>
        <p:pic>
          <p:nvPicPr>
            <p:cNvPr id="273" name="图片 272">
              <a:extLst>
                <a:ext uri="{FF2B5EF4-FFF2-40B4-BE49-F238E27FC236}">
                  <a16:creationId xmlns:a16="http://schemas.microsoft.com/office/drawing/2014/main" id="{F1CAAFB7-E64F-6E4A-BFB7-C47CCFE368B8}"/>
                </a:ext>
              </a:extLst>
            </p:cNvPr>
            <p:cNvPicPr>
              <a:picLocks noChangeAspect="1"/>
            </p:cNvPicPr>
            <p:nvPr/>
          </p:nvPicPr>
          <p:blipFill>
            <a:blip r:embed="rId22" cstate="print">
              <a:alphaModFix amt="80000"/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768211" y="2445646"/>
              <a:ext cx="214383" cy="210925"/>
            </a:xfrm>
            <a:prstGeom prst="rect">
              <a:avLst/>
            </a:prstGeom>
          </p:spPr>
        </p:pic>
        <p:pic>
          <p:nvPicPr>
            <p:cNvPr id="274" name="图片 273">
              <a:extLst>
                <a:ext uri="{FF2B5EF4-FFF2-40B4-BE49-F238E27FC236}">
                  <a16:creationId xmlns:a16="http://schemas.microsoft.com/office/drawing/2014/main" id="{3EE70E39-AB44-7444-9047-11134309B350}"/>
                </a:ext>
              </a:extLst>
            </p:cNvPr>
            <p:cNvPicPr>
              <a:picLocks noChangeAspect="1"/>
            </p:cNvPicPr>
            <p:nvPr/>
          </p:nvPicPr>
          <p:blipFill>
            <a:blip r:embed="rId20" cstate="print">
              <a:alphaModFix amt="79000"/>
              <a:extLst>
                <a:ext uri="{BEBA8EAE-BF5A-486C-A8C5-ECC9F3942E4B}">
                  <a14:imgProps xmlns:a14="http://schemas.microsoft.com/office/drawing/2010/main">
                    <a14:imgLayer r:embed="rId21">
                      <a14:imgEffect>
                        <a14:colorTemperature colorTemp="5851"/>
                      </a14:imgEffect>
                      <a14:imgEffect>
                        <a14:saturation sat="400000"/>
                      </a14:imgEffect>
                      <a14:imgEffect>
                        <a14:brightnessContrast bright="4000" contrast="-12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300846" y="2446778"/>
              <a:ext cx="213233" cy="209793"/>
            </a:xfrm>
            <a:prstGeom prst="rect">
              <a:avLst/>
            </a:prstGeom>
          </p:spPr>
        </p:pic>
      </p:grpSp>
      <p:pic>
        <p:nvPicPr>
          <p:cNvPr id="103" name="图片 102">
            <a:extLst>
              <a:ext uri="{FF2B5EF4-FFF2-40B4-BE49-F238E27FC236}">
                <a16:creationId xmlns:a16="http://schemas.microsoft.com/office/drawing/2014/main" id="{6E657A58-3106-D147-A038-52C9E7B883C5}"/>
              </a:ext>
            </a:extLst>
          </p:cNvPr>
          <p:cNvPicPr>
            <a:picLocks noChangeAspect="1"/>
          </p:cNvPicPr>
          <p:nvPr/>
        </p:nvPicPr>
        <p:blipFill>
          <a:blip r:embed="rId2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34876" y="3716634"/>
            <a:ext cx="1187602" cy="437038"/>
          </a:xfrm>
          <a:prstGeom prst="rect">
            <a:avLst/>
          </a:prstGeom>
        </p:spPr>
      </p:pic>
      <p:pic>
        <p:nvPicPr>
          <p:cNvPr id="105" name="图片 104">
            <a:extLst>
              <a:ext uri="{FF2B5EF4-FFF2-40B4-BE49-F238E27FC236}">
                <a16:creationId xmlns:a16="http://schemas.microsoft.com/office/drawing/2014/main" id="{C087CEF4-05C8-2D47-B04A-EBED27AFB4EF}"/>
              </a:ext>
            </a:extLst>
          </p:cNvPr>
          <p:cNvPicPr>
            <a:picLocks noChangeAspect="1"/>
          </p:cNvPicPr>
          <p:nvPr/>
        </p:nvPicPr>
        <p:blipFill>
          <a:blip r:embed="rId2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022196" y="3639153"/>
            <a:ext cx="1187602" cy="43703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98244391"/>
      </p:ext>
    </p:extLst>
  </p:cSld>
  <p:clrMapOvr>
    <a:masterClrMapping/>
  </p:clrMapOvr>
  <p:transition>
    <p:fade/>
  </p:transition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3" name="Google Shape;1307;p95">
            <a:extLst>
              <a:ext uri="{FF2B5EF4-FFF2-40B4-BE49-F238E27FC236}">
                <a16:creationId xmlns:a16="http://schemas.microsoft.com/office/drawing/2014/main" id="{1D6703D8-8983-2B4E-A3A8-9EA36D8BA388}"/>
              </a:ext>
            </a:extLst>
          </p:cNvPr>
          <p:cNvSpPr/>
          <p:nvPr/>
        </p:nvSpPr>
        <p:spPr>
          <a:xfrm>
            <a:off x="1089660" y="952042"/>
            <a:ext cx="10187939" cy="5348921"/>
          </a:xfrm>
          <a:prstGeom prst="roundRect">
            <a:avLst>
              <a:gd name="adj" fmla="val 6870"/>
            </a:avLst>
          </a:prstGeom>
          <a:gradFill>
            <a:gsLst>
              <a:gs pos="0">
                <a:srgbClr val="00A3FF">
                  <a:alpha val="10000"/>
                </a:srgbClr>
              </a:gs>
              <a:gs pos="99000">
                <a:srgbClr val="003192">
                  <a:alpha val="0"/>
                </a:srgbClr>
              </a:gs>
            </a:gsLst>
            <a:lin ang="5400000" scaled="1"/>
          </a:gradFill>
          <a:ln w="15875" cap="flat" cmpd="sng">
            <a:gradFill flip="none" rotWithShape="1">
              <a:gsLst>
                <a:gs pos="0">
                  <a:srgbClr val="05B0EF"/>
                </a:gs>
                <a:gs pos="100000">
                  <a:srgbClr val="003192">
                    <a:alpha val="0"/>
                  </a:srgbClr>
                </a:gs>
              </a:gsLst>
              <a:lin ang="5400000" scaled="1"/>
              <a:tileRect/>
            </a:gra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51425" tIns="25700" rIns="51425" bIns="2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600" b="1" dirty="0">
              <a:solidFill>
                <a:schemeClr val="lt1"/>
              </a:solidFill>
              <a:latin typeface="Century Gothic"/>
              <a:ea typeface="Century Gothic"/>
              <a:cs typeface="Century Gothic"/>
              <a:sym typeface="Century Gothic"/>
            </a:endParaRPr>
          </a:p>
        </p:txBody>
      </p:sp>
      <p:cxnSp>
        <p:nvCxnSpPr>
          <p:cNvPr id="17" name="直线连接符 16">
            <a:extLst>
              <a:ext uri="{FF2B5EF4-FFF2-40B4-BE49-F238E27FC236}">
                <a16:creationId xmlns:a16="http://schemas.microsoft.com/office/drawing/2014/main" id="{DA70A2C9-D27C-5E43-B68E-247500FB716B}"/>
              </a:ext>
            </a:extLst>
          </p:cNvPr>
          <p:cNvCxnSpPr/>
          <p:nvPr/>
        </p:nvCxnSpPr>
        <p:spPr>
          <a:xfrm>
            <a:off x="1464948" y="4012321"/>
            <a:ext cx="9454651" cy="0"/>
          </a:xfrm>
          <a:prstGeom prst="line">
            <a:avLst/>
          </a:prstGeom>
          <a:ln w="19050">
            <a:solidFill>
              <a:schemeClr val="bg1">
                <a:alpha val="29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6" name="矩形 45">
            <a:extLst>
              <a:ext uri="{FF2B5EF4-FFF2-40B4-BE49-F238E27FC236}">
                <a16:creationId xmlns:a16="http://schemas.microsoft.com/office/drawing/2014/main" id="{7BEDBCED-142C-024C-AC99-D952B8E4C1B0}"/>
              </a:ext>
            </a:extLst>
          </p:cNvPr>
          <p:cNvSpPr/>
          <p:nvPr/>
        </p:nvSpPr>
        <p:spPr>
          <a:xfrm>
            <a:off x="7854523" y="4775569"/>
            <a:ext cx="3007994" cy="1444878"/>
          </a:xfrm>
          <a:prstGeom prst="rect">
            <a:avLst/>
          </a:prstGeom>
          <a:gradFill flip="none" rotWithShape="1">
            <a:gsLst>
              <a:gs pos="99000">
                <a:srgbClr val="0070C0">
                  <a:alpha val="15000"/>
                </a:srgbClr>
              </a:gs>
              <a:gs pos="0">
                <a:srgbClr val="0070C0">
                  <a:alpha val="0"/>
                </a:srgbClr>
              </a:gs>
            </a:gsLst>
            <a:lin ang="16200000" scaled="1"/>
            <a:tileRect/>
          </a:gradFill>
          <a:ln>
            <a:gradFill>
              <a:gsLst>
                <a:gs pos="0">
                  <a:srgbClr val="0070C0">
                    <a:alpha val="57000"/>
                  </a:srgbClr>
                </a:gs>
                <a:gs pos="100000">
                  <a:srgbClr val="0070C0">
                    <a:alpha val="0"/>
                  </a:srgbClr>
                </a:gs>
              </a:gsLst>
              <a:lin ang="5400000" scaled="1"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47" name="矩形 46">
            <a:extLst>
              <a:ext uri="{FF2B5EF4-FFF2-40B4-BE49-F238E27FC236}">
                <a16:creationId xmlns:a16="http://schemas.microsoft.com/office/drawing/2014/main" id="{A1919574-BFB0-CF4A-9478-3A0AD364B1F0}"/>
              </a:ext>
            </a:extLst>
          </p:cNvPr>
          <p:cNvSpPr/>
          <p:nvPr/>
        </p:nvSpPr>
        <p:spPr>
          <a:xfrm>
            <a:off x="4662432" y="4775436"/>
            <a:ext cx="3016911" cy="1541779"/>
          </a:xfrm>
          <a:prstGeom prst="rect">
            <a:avLst/>
          </a:prstGeom>
          <a:gradFill flip="none" rotWithShape="1">
            <a:gsLst>
              <a:gs pos="100000">
                <a:srgbClr val="92D050">
                  <a:alpha val="8000"/>
                </a:srgbClr>
              </a:gs>
              <a:gs pos="0">
                <a:srgbClr val="92D050">
                  <a:alpha val="0"/>
                </a:srgbClr>
              </a:gs>
            </a:gsLst>
            <a:lin ang="16200000" scaled="1"/>
            <a:tileRect/>
          </a:gradFill>
          <a:ln>
            <a:gradFill>
              <a:gsLst>
                <a:gs pos="0">
                  <a:srgbClr val="92D050">
                    <a:alpha val="45000"/>
                  </a:srgbClr>
                </a:gs>
                <a:gs pos="100000">
                  <a:srgbClr val="92D050">
                    <a:alpha val="0"/>
                  </a:srgbClr>
                </a:gs>
              </a:gsLst>
              <a:lin ang="5400000" scaled="1"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48" name="矩形 47">
            <a:extLst>
              <a:ext uri="{FF2B5EF4-FFF2-40B4-BE49-F238E27FC236}">
                <a16:creationId xmlns:a16="http://schemas.microsoft.com/office/drawing/2014/main" id="{563CAB7D-DDB8-1941-8E3D-C41545910F01}"/>
              </a:ext>
            </a:extLst>
          </p:cNvPr>
          <p:cNvSpPr/>
          <p:nvPr/>
        </p:nvSpPr>
        <p:spPr>
          <a:xfrm>
            <a:off x="1464948" y="4771888"/>
            <a:ext cx="3007994" cy="1204869"/>
          </a:xfrm>
          <a:prstGeom prst="rect">
            <a:avLst/>
          </a:prstGeom>
          <a:gradFill flip="none" rotWithShape="1">
            <a:gsLst>
              <a:gs pos="100000">
                <a:srgbClr val="4E7BFA">
                  <a:alpha val="18000"/>
                </a:srgbClr>
              </a:gs>
              <a:gs pos="0">
                <a:srgbClr val="00BEFF">
                  <a:alpha val="0"/>
                </a:srgbClr>
              </a:gs>
            </a:gsLst>
            <a:lin ang="16200000" scaled="1"/>
            <a:tileRect/>
          </a:gradFill>
          <a:ln>
            <a:gradFill>
              <a:gsLst>
                <a:gs pos="0">
                  <a:srgbClr val="00B0F0">
                    <a:alpha val="45000"/>
                  </a:srgbClr>
                </a:gs>
                <a:gs pos="100000">
                  <a:srgbClr val="00B0F0">
                    <a:alpha val="0"/>
                  </a:srgbClr>
                </a:gs>
              </a:gsLst>
              <a:lin ang="5400000" scaled="1"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grpSp>
        <p:nvGrpSpPr>
          <p:cNvPr id="49" name="组合 11">
            <a:extLst>
              <a:ext uri="{FF2B5EF4-FFF2-40B4-BE49-F238E27FC236}">
                <a16:creationId xmlns:a16="http://schemas.microsoft.com/office/drawing/2014/main" id="{FE6BB2E5-F0A7-1E46-BF4E-A1C629F969E6}"/>
              </a:ext>
            </a:extLst>
          </p:cNvPr>
          <p:cNvGrpSpPr/>
          <p:nvPr/>
        </p:nvGrpSpPr>
        <p:grpSpPr>
          <a:xfrm>
            <a:off x="8939517" y="3690557"/>
            <a:ext cx="741046" cy="741045"/>
            <a:chOff x="1212681" y="1932972"/>
            <a:chExt cx="2586942" cy="2586942"/>
          </a:xfrm>
        </p:grpSpPr>
        <p:sp>
          <p:nvSpPr>
            <p:cNvPr id="50" name="椭圆 13">
              <a:extLst>
                <a:ext uri="{FF2B5EF4-FFF2-40B4-BE49-F238E27FC236}">
                  <a16:creationId xmlns:a16="http://schemas.microsoft.com/office/drawing/2014/main" id="{E80C190D-0CEA-A749-A7EF-6BEF0ACDBF36}"/>
                </a:ext>
              </a:extLst>
            </p:cNvPr>
            <p:cNvSpPr/>
            <p:nvPr/>
          </p:nvSpPr>
          <p:spPr>
            <a:xfrm>
              <a:off x="1212681" y="1932972"/>
              <a:ext cx="2586942" cy="2586942"/>
            </a:xfrm>
            <a:prstGeom prst="ellipse">
              <a:avLst/>
            </a:prstGeom>
            <a:gradFill>
              <a:gsLst>
                <a:gs pos="0">
                  <a:srgbClr val="4E7BFA">
                    <a:alpha val="20000"/>
                  </a:srgbClr>
                </a:gs>
                <a:gs pos="100000">
                  <a:srgbClr val="00BEFF">
                    <a:alpha val="20000"/>
                  </a:srgbClr>
                </a:gs>
              </a:gsLst>
              <a:lin ang="2700000" scaled="1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1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等线" panose="020F0502020204030204"/>
                <a:ea typeface="等线" panose="02010600030101010101" pitchFamily="2" charset="-122"/>
                <a:cs typeface="+mn-cs"/>
              </a:endParaRPr>
            </a:p>
          </p:txBody>
        </p:sp>
        <p:sp>
          <p:nvSpPr>
            <p:cNvPr id="51" name="椭圆 14">
              <a:extLst>
                <a:ext uri="{FF2B5EF4-FFF2-40B4-BE49-F238E27FC236}">
                  <a16:creationId xmlns:a16="http://schemas.microsoft.com/office/drawing/2014/main" id="{2F7BE4D7-F4BA-3D4D-973B-DD0912F18185}"/>
                </a:ext>
              </a:extLst>
            </p:cNvPr>
            <p:cNvSpPr/>
            <p:nvPr/>
          </p:nvSpPr>
          <p:spPr>
            <a:xfrm>
              <a:off x="1371834" y="2092125"/>
              <a:ext cx="2268637" cy="2268637"/>
            </a:xfrm>
            <a:prstGeom prst="ellipse">
              <a:avLst/>
            </a:prstGeom>
            <a:solidFill>
              <a:srgbClr val="0070C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1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等线" panose="020F0502020204030204"/>
                <a:ea typeface="等线" panose="02010600030101010101" pitchFamily="2" charset="-122"/>
                <a:cs typeface="+mn-cs"/>
              </a:endParaRPr>
            </a:p>
          </p:txBody>
        </p:sp>
      </p:grpSp>
      <p:grpSp>
        <p:nvGrpSpPr>
          <p:cNvPr id="52" name="组合 11">
            <a:extLst>
              <a:ext uri="{FF2B5EF4-FFF2-40B4-BE49-F238E27FC236}">
                <a16:creationId xmlns:a16="http://schemas.microsoft.com/office/drawing/2014/main" id="{8076C48A-E69D-874E-9BDC-491FD6E3F5B2}"/>
              </a:ext>
            </a:extLst>
          </p:cNvPr>
          <p:cNvGrpSpPr/>
          <p:nvPr/>
        </p:nvGrpSpPr>
        <p:grpSpPr>
          <a:xfrm>
            <a:off x="2615827" y="3690557"/>
            <a:ext cx="741046" cy="741045"/>
            <a:chOff x="1212681" y="1932972"/>
            <a:chExt cx="2586942" cy="2586942"/>
          </a:xfrm>
        </p:grpSpPr>
        <p:sp>
          <p:nvSpPr>
            <p:cNvPr id="53" name="椭圆 13">
              <a:extLst>
                <a:ext uri="{FF2B5EF4-FFF2-40B4-BE49-F238E27FC236}">
                  <a16:creationId xmlns:a16="http://schemas.microsoft.com/office/drawing/2014/main" id="{76E8A421-3651-5048-99C1-139F8966B093}"/>
                </a:ext>
              </a:extLst>
            </p:cNvPr>
            <p:cNvSpPr/>
            <p:nvPr/>
          </p:nvSpPr>
          <p:spPr>
            <a:xfrm>
              <a:off x="1212681" y="1932972"/>
              <a:ext cx="2586942" cy="2586942"/>
            </a:xfrm>
            <a:prstGeom prst="ellipse">
              <a:avLst/>
            </a:prstGeom>
            <a:gradFill>
              <a:gsLst>
                <a:gs pos="0">
                  <a:srgbClr val="4E7BFA">
                    <a:alpha val="20000"/>
                  </a:srgbClr>
                </a:gs>
                <a:gs pos="100000">
                  <a:srgbClr val="00BEFF">
                    <a:alpha val="20000"/>
                  </a:srgbClr>
                </a:gs>
              </a:gsLst>
              <a:lin ang="2700000" scaled="1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1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等线" panose="020F0502020204030204"/>
                <a:ea typeface="等线" panose="02010600030101010101" pitchFamily="2" charset="-122"/>
                <a:cs typeface="+mn-cs"/>
              </a:endParaRPr>
            </a:p>
          </p:txBody>
        </p:sp>
        <p:sp>
          <p:nvSpPr>
            <p:cNvPr id="54" name="椭圆 14">
              <a:extLst>
                <a:ext uri="{FF2B5EF4-FFF2-40B4-BE49-F238E27FC236}">
                  <a16:creationId xmlns:a16="http://schemas.microsoft.com/office/drawing/2014/main" id="{FE6D96C8-1822-5643-A683-C60D0221F9A9}"/>
                </a:ext>
              </a:extLst>
            </p:cNvPr>
            <p:cNvSpPr/>
            <p:nvPr/>
          </p:nvSpPr>
          <p:spPr>
            <a:xfrm>
              <a:off x="1371834" y="2092125"/>
              <a:ext cx="2268637" cy="2268637"/>
            </a:xfrm>
            <a:prstGeom prst="ellipse">
              <a:avLst/>
            </a:prstGeom>
            <a:solidFill>
              <a:srgbClr val="00B0F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1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等线" panose="020F0502020204030204"/>
                <a:ea typeface="等线" panose="02010600030101010101" pitchFamily="2" charset="-122"/>
                <a:cs typeface="+mn-cs"/>
              </a:endParaRPr>
            </a:p>
          </p:txBody>
        </p:sp>
      </p:grpSp>
      <p:grpSp>
        <p:nvGrpSpPr>
          <p:cNvPr id="55" name="组合 11">
            <a:extLst>
              <a:ext uri="{FF2B5EF4-FFF2-40B4-BE49-F238E27FC236}">
                <a16:creationId xmlns:a16="http://schemas.microsoft.com/office/drawing/2014/main" id="{E3ECA7C9-7793-4649-8727-1AB2804ED416}"/>
              </a:ext>
            </a:extLst>
          </p:cNvPr>
          <p:cNvGrpSpPr/>
          <p:nvPr/>
        </p:nvGrpSpPr>
        <p:grpSpPr>
          <a:xfrm>
            <a:off x="5747433" y="3690557"/>
            <a:ext cx="741046" cy="741045"/>
            <a:chOff x="1212681" y="1932972"/>
            <a:chExt cx="2586942" cy="2586942"/>
          </a:xfrm>
        </p:grpSpPr>
        <p:sp>
          <p:nvSpPr>
            <p:cNvPr id="56" name="椭圆 13">
              <a:extLst>
                <a:ext uri="{FF2B5EF4-FFF2-40B4-BE49-F238E27FC236}">
                  <a16:creationId xmlns:a16="http://schemas.microsoft.com/office/drawing/2014/main" id="{E87E1471-38E6-A945-B855-4C478E93F7C3}"/>
                </a:ext>
              </a:extLst>
            </p:cNvPr>
            <p:cNvSpPr/>
            <p:nvPr/>
          </p:nvSpPr>
          <p:spPr>
            <a:xfrm>
              <a:off x="1212681" y="1932972"/>
              <a:ext cx="2586942" cy="2586942"/>
            </a:xfrm>
            <a:prstGeom prst="ellipse">
              <a:avLst/>
            </a:prstGeom>
            <a:gradFill>
              <a:gsLst>
                <a:gs pos="0">
                  <a:srgbClr val="32BD9F">
                    <a:alpha val="28000"/>
                  </a:srgbClr>
                </a:gs>
                <a:gs pos="99000">
                  <a:srgbClr val="34B1A1">
                    <a:alpha val="73000"/>
                  </a:srgbClr>
                </a:gs>
              </a:gsLst>
              <a:lin ang="2700000" scaled="1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1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等线" panose="020F0502020204030204"/>
                <a:ea typeface="等线" panose="02010600030101010101" pitchFamily="2" charset="-122"/>
                <a:cs typeface="+mn-cs"/>
              </a:endParaRPr>
            </a:p>
          </p:txBody>
        </p:sp>
        <p:sp>
          <p:nvSpPr>
            <p:cNvPr id="57" name="椭圆 14">
              <a:extLst>
                <a:ext uri="{FF2B5EF4-FFF2-40B4-BE49-F238E27FC236}">
                  <a16:creationId xmlns:a16="http://schemas.microsoft.com/office/drawing/2014/main" id="{50619876-0193-B04F-944C-501B147401B4}"/>
                </a:ext>
              </a:extLst>
            </p:cNvPr>
            <p:cNvSpPr/>
            <p:nvPr/>
          </p:nvSpPr>
          <p:spPr>
            <a:xfrm>
              <a:off x="1371834" y="2092125"/>
              <a:ext cx="2268637" cy="2268637"/>
            </a:xfrm>
            <a:prstGeom prst="ellipse">
              <a:avLst/>
            </a:prstGeom>
            <a:solidFill>
              <a:srgbClr val="32BD9F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1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等线" panose="020F0502020204030204"/>
                <a:ea typeface="等线" panose="02010600030101010101" pitchFamily="2" charset="-122"/>
                <a:cs typeface="+mn-cs"/>
              </a:endParaRPr>
            </a:p>
          </p:txBody>
        </p:sp>
      </p:grpSp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altLang="zh-CN">
                <a:ea typeface="微软雅黑" panose="020B0503020204020204" pitchFamily="34" charset="-122"/>
              </a:rPr>
              <a:t>Sangfor Technologies</a:t>
            </a:r>
            <a:endParaRPr lang="en-US" altLang="zh-CN" dirty="0">
              <a:ea typeface="微软雅黑" panose="020B0503020204020204" pitchFamily="34" charset="-122"/>
            </a:endParaRPr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r>
              <a:rPr lang="en-US" altLang="zh-CN" dirty="0"/>
              <a:t>Page  </a:t>
            </a:r>
            <a:fld id="{6F6B6950-8D1A-4668-8374-25B44628E0DF}" type="slidenum">
              <a:rPr lang="zh-CN" altLang="en-US" smtClean="0"/>
              <a:pPr/>
              <a:t>16</a:t>
            </a:fld>
            <a:endParaRPr lang="zh-CN" altLang="en-US" dirty="0"/>
          </a:p>
        </p:txBody>
      </p:sp>
      <p:pic>
        <p:nvPicPr>
          <p:cNvPr id="11" name="图片 10"/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004040" y="242315"/>
            <a:ext cx="1813144" cy="595886"/>
          </a:xfrm>
          <a:prstGeom prst="rect">
            <a:avLst/>
          </a:prstGeom>
        </p:spPr>
      </p:pic>
      <p:grpSp>
        <p:nvGrpSpPr>
          <p:cNvPr id="19" name="组合 18"/>
          <p:cNvGrpSpPr/>
          <p:nvPr/>
        </p:nvGrpSpPr>
        <p:grpSpPr>
          <a:xfrm>
            <a:off x="1" y="200326"/>
            <a:ext cx="7593108" cy="523220"/>
            <a:chOff x="1" y="200326"/>
            <a:chExt cx="7593108" cy="523220"/>
          </a:xfrm>
        </p:grpSpPr>
        <p:sp>
          <p:nvSpPr>
            <p:cNvPr id="20" name="矩形 19"/>
            <p:cNvSpPr/>
            <p:nvPr/>
          </p:nvSpPr>
          <p:spPr>
            <a:xfrm>
              <a:off x="1" y="311234"/>
              <a:ext cx="396240" cy="326939"/>
            </a:xfrm>
            <a:prstGeom prst="rect">
              <a:avLst/>
            </a:prstGeom>
            <a:solidFill>
              <a:srgbClr val="34569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bg1"/>
                </a:solidFill>
              </a:endParaRPr>
            </a:p>
          </p:txBody>
        </p:sp>
        <p:sp>
          <p:nvSpPr>
            <p:cNvPr id="21" name="矩形 20"/>
            <p:cNvSpPr/>
            <p:nvPr/>
          </p:nvSpPr>
          <p:spPr>
            <a:xfrm>
              <a:off x="579651" y="200326"/>
              <a:ext cx="7013458" cy="523220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en-US" altLang="zh-CN" sz="2800" b="1" dirty="0">
                  <a:solidFill>
                    <a:schemeClr val="bg1"/>
                  </a:solidFill>
                  <a:latin typeface="Century Gothic" panose="020B0502020202020204" pitchFamily="34" charset="0"/>
                  <a:ea typeface="微软雅黑" charset="-122"/>
                </a:rPr>
                <a:t>Highlight 3: Three-Dimensional Security</a:t>
              </a:r>
            </a:p>
          </p:txBody>
        </p:sp>
        <p:sp>
          <p:nvSpPr>
            <p:cNvPr id="22" name="矩形 21"/>
            <p:cNvSpPr/>
            <p:nvPr/>
          </p:nvSpPr>
          <p:spPr>
            <a:xfrm>
              <a:off x="393853" y="311234"/>
              <a:ext cx="65722" cy="326939"/>
            </a:xfrm>
            <a:prstGeom prst="rect">
              <a:avLst/>
            </a:prstGeom>
            <a:solidFill>
              <a:srgbClr val="00B0F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bg1"/>
                </a:solidFill>
              </a:endParaRPr>
            </a:p>
          </p:txBody>
        </p:sp>
      </p:grpSp>
      <p:pic>
        <p:nvPicPr>
          <p:cNvPr id="58" name="图片 57">
            <a:extLst>
              <a:ext uri="{FF2B5EF4-FFF2-40B4-BE49-F238E27FC236}">
                <a16:creationId xmlns:a16="http://schemas.microsoft.com/office/drawing/2014/main" id="{F5F60997-1DA9-459F-B8C3-9BFFCDBECE33}"/>
              </a:ext>
            </a:extLst>
          </p:cNvPr>
          <p:cNvPicPr>
            <a:picLocks noChangeAspect="1"/>
          </p:cNvPicPr>
          <p:nvPr/>
        </p:nvPicPr>
        <p:blipFill>
          <a:blip r:embed="rId10">
            <a:duotone>
              <a:prstClr val="black"/>
              <a:schemeClr val="accent1">
                <a:tint val="45000"/>
                <a:satMod val="400000"/>
              </a:schemeClr>
            </a:duotone>
          </a:blip>
          <a:stretch>
            <a:fillRect/>
          </a:stretch>
        </p:blipFill>
        <p:spPr>
          <a:xfrm>
            <a:off x="2337665" y="2535717"/>
            <a:ext cx="574067" cy="445195"/>
          </a:xfrm>
          <a:prstGeom prst="rect">
            <a:avLst/>
          </a:prstGeom>
        </p:spPr>
      </p:pic>
      <p:sp>
        <p:nvSpPr>
          <p:cNvPr id="60" name="矩形 59">
            <a:extLst>
              <a:ext uri="{FF2B5EF4-FFF2-40B4-BE49-F238E27FC236}">
                <a16:creationId xmlns:a16="http://schemas.microsoft.com/office/drawing/2014/main" id="{9F5CD061-09D6-4321-9A06-BD2265E9B866}"/>
              </a:ext>
            </a:extLst>
          </p:cNvPr>
          <p:cNvSpPr/>
          <p:nvPr/>
        </p:nvSpPr>
        <p:spPr>
          <a:xfrm>
            <a:off x="2066852" y="2247350"/>
            <a:ext cx="1747706" cy="961924"/>
          </a:xfrm>
          <a:prstGeom prst="rect">
            <a:avLst/>
          </a:prstGeom>
          <a:noFill/>
          <a:ln w="19050">
            <a:solidFill>
              <a:srgbClr val="00B0F0"/>
            </a:soli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pic>
        <p:nvPicPr>
          <p:cNvPr id="62" name="图片 61">
            <a:extLst>
              <a:ext uri="{FF2B5EF4-FFF2-40B4-BE49-F238E27FC236}">
                <a16:creationId xmlns:a16="http://schemas.microsoft.com/office/drawing/2014/main" id="{45B947E8-EACA-4635-8A6B-1303095332D3}"/>
              </a:ext>
            </a:extLst>
          </p:cNvPr>
          <p:cNvPicPr>
            <a:picLocks noChangeAspect="1"/>
          </p:cNvPicPr>
          <p:nvPr/>
        </p:nvPicPr>
        <p:blipFill>
          <a:blip r:embed="rId11">
            <a:duotone>
              <a:prstClr val="black"/>
              <a:schemeClr val="accent1">
                <a:tint val="45000"/>
                <a:satMod val="400000"/>
              </a:schemeClr>
            </a:duotone>
          </a:blip>
          <a:stretch>
            <a:fillRect/>
          </a:stretch>
        </p:blipFill>
        <p:spPr>
          <a:xfrm>
            <a:off x="3000067" y="2532750"/>
            <a:ext cx="550636" cy="433479"/>
          </a:xfrm>
          <a:prstGeom prst="rect">
            <a:avLst/>
          </a:prstGeom>
        </p:spPr>
      </p:pic>
      <p:sp>
        <p:nvSpPr>
          <p:cNvPr id="66" name="矩形 65">
            <a:extLst>
              <a:ext uri="{FF2B5EF4-FFF2-40B4-BE49-F238E27FC236}">
                <a16:creationId xmlns:a16="http://schemas.microsoft.com/office/drawing/2014/main" id="{B4AC8107-013E-4168-9BBF-07E4C1C903AC}"/>
              </a:ext>
            </a:extLst>
          </p:cNvPr>
          <p:cNvSpPr/>
          <p:nvPr/>
        </p:nvSpPr>
        <p:spPr>
          <a:xfrm>
            <a:off x="2336909" y="3265682"/>
            <a:ext cx="1213794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sz="1400" b="1" dirty="0">
                <a:solidFill>
                  <a:schemeClr val="bg1"/>
                </a:solidFill>
                <a:latin typeface="Century Gothic" panose="020B0502020202020204" pitchFamily="34" charset="0"/>
                <a:ea typeface="微软雅黑" panose="020B0503020204020204" pitchFamily="34" charset="-122"/>
              </a:rPr>
              <a:t>Branch</a:t>
            </a:r>
            <a:r>
              <a:rPr lang="zh-CN" altLang="en-US" sz="1400" b="1" dirty="0">
                <a:solidFill>
                  <a:schemeClr val="bg1"/>
                </a:solidFill>
                <a:latin typeface="Century Gothic" panose="020B0502020202020204" pitchFamily="34" charset="0"/>
                <a:ea typeface="微软雅黑" panose="020B0503020204020204" pitchFamily="34" charset="-122"/>
              </a:rPr>
              <a:t> </a:t>
            </a:r>
            <a:r>
              <a:rPr lang="en-US" altLang="zh-CN" sz="1400" b="1" dirty="0">
                <a:solidFill>
                  <a:schemeClr val="bg1"/>
                </a:solidFill>
                <a:latin typeface="Century Gothic" panose="020B0502020202020204" pitchFamily="34" charset="0"/>
                <a:ea typeface="微软雅黑" panose="020B0503020204020204" pitchFamily="34" charset="-122"/>
              </a:rPr>
              <a:t>User</a:t>
            </a:r>
            <a:endParaRPr lang="zh-CN" altLang="en-US" sz="1400" b="1" dirty="0">
              <a:latin typeface="Century Gothic" panose="020B0502020202020204" pitchFamily="34" charset="0"/>
            </a:endParaRPr>
          </a:p>
        </p:txBody>
      </p:sp>
      <p:pic>
        <p:nvPicPr>
          <p:cNvPr id="76" name="图片 21" descr="拓补图相关图标_复制(1)-64.png">
            <a:extLst>
              <a:ext uri="{FF2B5EF4-FFF2-40B4-BE49-F238E27FC236}">
                <a16:creationId xmlns:a16="http://schemas.microsoft.com/office/drawing/2014/main" id="{BBCA906C-73B6-4670-9759-7EFAC711A9A4}"/>
              </a:ext>
            </a:extLst>
          </p:cNvPr>
          <p:cNvPicPr>
            <a:picLocks noChangeAspect="1"/>
          </p:cNvPicPr>
          <p:nvPr/>
        </p:nvPicPr>
        <p:blipFill rotWithShape="1">
          <a:blip r:embed="rId12" cstate="print">
            <a:duotone>
              <a:prstClr val="black"/>
              <a:schemeClr val="accent1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5823" t="25855" r="19071" b="28994"/>
          <a:stretch/>
        </p:blipFill>
        <p:spPr bwMode="auto">
          <a:xfrm>
            <a:off x="4388280" y="2171929"/>
            <a:ext cx="755267" cy="60668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8" name="矩形 77">
            <a:extLst>
              <a:ext uri="{FF2B5EF4-FFF2-40B4-BE49-F238E27FC236}">
                <a16:creationId xmlns:a16="http://schemas.microsoft.com/office/drawing/2014/main" id="{964C817B-DDBD-40AA-874C-DACFB4E3DCF9}"/>
              </a:ext>
            </a:extLst>
          </p:cNvPr>
          <p:cNvSpPr/>
          <p:nvPr/>
        </p:nvSpPr>
        <p:spPr>
          <a:xfrm>
            <a:off x="8536136" y="2247350"/>
            <a:ext cx="1589012" cy="1033937"/>
          </a:xfrm>
          <a:prstGeom prst="rect">
            <a:avLst/>
          </a:prstGeom>
          <a:noFill/>
          <a:ln w="19050">
            <a:solidFill>
              <a:srgbClr val="00B0F0"/>
            </a:soli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82" name="矩形 81">
            <a:extLst>
              <a:ext uri="{FF2B5EF4-FFF2-40B4-BE49-F238E27FC236}">
                <a16:creationId xmlns:a16="http://schemas.microsoft.com/office/drawing/2014/main" id="{2DF1F1B9-EDEC-4691-9FAD-1B053F80D609}"/>
              </a:ext>
            </a:extLst>
          </p:cNvPr>
          <p:cNvSpPr/>
          <p:nvPr/>
        </p:nvSpPr>
        <p:spPr>
          <a:xfrm>
            <a:off x="8727053" y="3330844"/>
            <a:ext cx="1279517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sz="1400" b="1" dirty="0">
                <a:solidFill>
                  <a:schemeClr val="bg1"/>
                </a:solidFill>
                <a:latin typeface="Century Gothic" panose="020B0502020202020204" pitchFamily="34" charset="0"/>
                <a:ea typeface="微软雅黑" panose="020B0503020204020204" pitchFamily="34" charset="-122"/>
              </a:rPr>
              <a:t>Data</a:t>
            </a:r>
            <a:r>
              <a:rPr lang="zh-CN" altLang="en-US" sz="1400" b="1" dirty="0">
                <a:solidFill>
                  <a:schemeClr val="bg1"/>
                </a:solidFill>
                <a:latin typeface="Century Gothic" panose="020B0502020202020204" pitchFamily="34" charset="0"/>
                <a:ea typeface="微软雅黑" panose="020B0503020204020204" pitchFamily="34" charset="-122"/>
              </a:rPr>
              <a:t> </a:t>
            </a:r>
            <a:r>
              <a:rPr lang="en-US" altLang="zh-CN" sz="1400" b="1" dirty="0">
                <a:solidFill>
                  <a:schemeClr val="bg1"/>
                </a:solidFill>
                <a:latin typeface="Century Gothic" panose="020B0502020202020204" pitchFamily="34" charset="0"/>
                <a:ea typeface="微软雅黑" panose="020B0503020204020204" pitchFamily="34" charset="-122"/>
              </a:rPr>
              <a:t>Center</a:t>
            </a:r>
            <a:endParaRPr lang="zh-CN" altLang="en-US" sz="1400" b="1" dirty="0">
              <a:latin typeface="Century Gothic" panose="020B0502020202020204" pitchFamily="34" charset="0"/>
            </a:endParaRPr>
          </a:p>
        </p:txBody>
      </p:sp>
      <p:pic>
        <p:nvPicPr>
          <p:cNvPr id="84" name="图片 12" descr="0927第一批_复制-01.png">
            <a:extLst>
              <a:ext uri="{FF2B5EF4-FFF2-40B4-BE49-F238E27FC236}">
                <a16:creationId xmlns:a16="http://schemas.microsoft.com/office/drawing/2014/main" id="{843B33E6-83F2-4703-9D33-D389FEF28085}"/>
              </a:ext>
            </a:extLst>
          </p:cNvPr>
          <p:cNvPicPr>
            <a:picLocks noChangeAspect="1"/>
          </p:cNvPicPr>
          <p:nvPr/>
        </p:nvPicPr>
        <p:blipFill rotWithShape="1">
          <a:blip r:embed="rId13" cstate="print">
            <a:duotone>
              <a:prstClr val="black"/>
              <a:schemeClr val="accent1">
                <a:tint val="45000"/>
                <a:satMod val="400000"/>
              </a:schemeClr>
            </a:duotone>
            <a:extLst>
              <a:ext uri="{BEBA8EAE-BF5A-486C-A8C5-ECC9F3942E4B}">
                <a14:imgProps xmlns:a14="http://schemas.microsoft.com/office/drawing/2010/main">
                  <a14:imgLayer r:embed="rId14">
                    <a14:imgEffect>
                      <a14:saturation sat="277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23396" t="36859" r="16094" b="20121"/>
          <a:stretch/>
        </p:blipFill>
        <p:spPr bwMode="auto">
          <a:xfrm>
            <a:off x="8773403" y="2404122"/>
            <a:ext cx="1114478" cy="79236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09" name="矩形 108">
            <a:extLst>
              <a:ext uri="{FF2B5EF4-FFF2-40B4-BE49-F238E27FC236}">
                <a16:creationId xmlns:a16="http://schemas.microsoft.com/office/drawing/2014/main" id="{440CF868-0208-424C-85B6-4ED2CE18816B}"/>
              </a:ext>
            </a:extLst>
          </p:cNvPr>
          <p:cNvSpPr>
            <a:spLocks noChangeAspect="1"/>
          </p:cNvSpPr>
          <p:nvPr>
            <p:custDataLst>
              <p:tags r:id="rId1"/>
            </p:custDataLst>
          </p:nvPr>
        </p:nvSpPr>
        <p:spPr bwMode="auto">
          <a:xfrm>
            <a:off x="7959087" y="4959635"/>
            <a:ext cx="2815447" cy="1259235"/>
          </a:xfrm>
          <a:prstGeom prst="rect">
            <a:avLst/>
          </a:prstGeom>
          <a:noFill/>
          <a:ln>
            <a:noFill/>
          </a:ln>
        </p:spPr>
        <p:txBody>
          <a:bodyPr wrap="square" lIns="91440" tIns="0" rIns="91440" bIns="45720" anchor="t" anchorCtr="0">
            <a:normAutofit fontScale="92500"/>
          </a:bodyPr>
          <a:lstStyle>
            <a:defPPr>
              <a:defRPr lang="zh-CN"/>
            </a:defPPr>
            <a:lvl1pPr marL="0" algn="l" defTabSz="913765" rtl="0" eaLnBrk="1" latinLnBrk="0" hangingPunct="1">
              <a:defRPr sz="1800" kern="1200">
                <a:solidFill>
                  <a:srgbClr val="000000"/>
                </a:solidFill>
              </a:defRPr>
            </a:lvl1pPr>
            <a:lvl2pPr marL="457200" algn="l" defTabSz="913765" rtl="0" eaLnBrk="1" latinLnBrk="0" hangingPunct="1">
              <a:defRPr sz="1800" kern="1200">
                <a:solidFill>
                  <a:srgbClr val="000000"/>
                </a:solidFill>
              </a:defRPr>
            </a:lvl2pPr>
            <a:lvl3pPr marL="914400" algn="l" defTabSz="913765" rtl="0" eaLnBrk="1" latinLnBrk="0" hangingPunct="1">
              <a:defRPr sz="1800" kern="1200">
                <a:solidFill>
                  <a:srgbClr val="000000"/>
                </a:solidFill>
              </a:defRPr>
            </a:lvl3pPr>
            <a:lvl4pPr marL="1371600" algn="l" defTabSz="913765" rtl="0" eaLnBrk="1" latinLnBrk="0" hangingPunct="1">
              <a:defRPr sz="1800" kern="1200">
                <a:solidFill>
                  <a:srgbClr val="000000"/>
                </a:solidFill>
              </a:defRPr>
            </a:lvl4pPr>
            <a:lvl5pPr marL="1828800" algn="l" defTabSz="913765" rtl="0" eaLnBrk="1" latinLnBrk="0" hangingPunct="1">
              <a:defRPr sz="1800" kern="1200">
                <a:solidFill>
                  <a:srgbClr val="000000"/>
                </a:solidFill>
              </a:defRPr>
            </a:lvl5pPr>
            <a:lvl6pPr marL="2286000" algn="l" defTabSz="913765" rtl="0" eaLnBrk="1" latinLnBrk="0" hangingPunct="1">
              <a:defRPr sz="1800" kern="1200">
                <a:solidFill>
                  <a:srgbClr val="000000"/>
                </a:solidFill>
              </a:defRPr>
            </a:lvl6pPr>
            <a:lvl7pPr marL="2743200" algn="l" defTabSz="913765" rtl="0" eaLnBrk="1" latinLnBrk="0" hangingPunct="1">
              <a:defRPr sz="1800" kern="1200">
                <a:solidFill>
                  <a:srgbClr val="000000"/>
                </a:solidFill>
              </a:defRPr>
            </a:lvl7pPr>
            <a:lvl8pPr marL="3200400" algn="l" defTabSz="913765" rtl="0" eaLnBrk="1" latinLnBrk="0" hangingPunct="1">
              <a:defRPr sz="1800" kern="1200">
                <a:solidFill>
                  <a:srgbClr val="000000"/>
                </a:solidFill>
              </a:defRPr>
            </a:lvl8pPr>
            <a:lvl9pPr marL="3657600" algn="l" defTabSz="913765" rtl="0" eaLnBrk="1" latinLnBrk="0" hangingPunct="1">
              <a:defRPr sz="1800" kern="1200">
                <a:solidFill>
                  <a:srgbClr val="000000"/>
                </a:solidFill>
              </a:defRPr>
            </a:lvl9pPr>
          </a:lstStyle>
          <a:p>
            <a:pPr marL="285750" indent="-285750" algn="l" fontAlgn="auto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kumimoji="1" lang="en-US" altLang="zh-CN" sz="1200" dirty="0">
                <a:solidFill>
                  <a:schemeClr val="bg1"/>
                </a:solidFill>
                <a:latin typeface="Century Gothic" panose="020B0502020202020204" pitchFamily="34" charset="0"/>
                <a:ea typeface="微软雅黑" panose="020B0503020204020204" charset="-122"/>
                <a:sym typeface="+mn-ea"/>
              </a:rPr>
              <a:t>Hardware</a:t>
            </a:r>
            <a:r>
              <a:rPr kumimoji="1" lang="zh-CN" altLang="en-US" sz="1200" dirty="0">
                <a:solidFill>
                  <a:schemeClr val="bg1"/>
                </a:solidFill>
                <a:latin typeface="Century Gothic" panose="020B0502020202020204" pitchFamily="34" charset="0"/>
                <a:ea typeface="微软雅黑" panose="020B0503020204020204" charset="-122"/>
                <a:sym typeface="+mn-ea"/>
              </a:rPr>
              <a:t> </a:t>
            </a:r>
            <a:r>
              <a:rPr kumimoji="1" lang="en-US" altLang="zh-CN" sz="1200" dirty="0">
                <a:solidFill>
                  <a:schemeClr val="bg1"/>
                </a:solidFill>
                <a:latin typeface="Century Gothic" panose="020B0502020202020204" pitchFamily="34" charset="0"/>
                <a:ea typeface="微软雅黑" panose="020B0503020204020204" charset="-122"/>
                <a:sym typeface="+mn-ea"/>
              </a:rPr>
              <a:t>certificate</a:t>
            </a:r>
            <a:r>
              <a:rPr kumimoji="1" lang="zh-CN" altLang="en-US" sz="1200" dirty="0">
                <a:solidFill>
                  <a:schemeClr val="bg1"/>
                </a:solidFill>
                <a:latin typeface="Century Gothic" panose="020B0502020202020204" pitchFamily="34" charset="0"/>
                <a:ea typeface="微软雅黑" panose="020B0503020204020204" charset="-122"/>
                <a:sym typeface="+mn-ea"/>
              </a:rPr>
              <a:t> </a:t>
            </a:r>
            <a:r>
              <a:rPr kumimoji="1" lang="en-US" altLang="zh-CN" sz="1200" dirty="0">
                <a:solidFill>
                  <a:schemeClr val="bg1"/>
                </a:solidFill>
                <a:latin typeface="Century Gothic" panose="020B0502020202020204" pitchFamily="34" charset="0"/>
                <a:ea typeface="微软雅黑" panose="020B0503020204020204" charset="-122"/>
                <a:sym typeface="+mn-ea"/>
              </a:rPr>
              <a:t>authenticate</a:t>
            </a:r>
          </a:p>
          <a:p>
            <a:pPr marL="285750" indent="-285750" algn="l" fontAlgn="auto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kumimoji="1" lang="en-US" altLang="zh-CN" sz="1200" dirty="0">
                <a:solidFill>
                  <a:schemeClr val="bg1"/>
                </a:solidFill>
                <a:latin typeface="Century Gothic" panose="020B0502020202020204" pitchFamily="34" charset="0"/>
                <a:ea typeface="微软雅黑" panose="020B0503020204020204" charset="-122"/>
                <a:sym typeface="+mn-ea"/>
              </a:rPr>
              <a:t>Anti-fleeing: </a:t>
            </a:r>
          </a:p>
          <a:p>
            <a:pPr algn="l" fontAlgn="auto">
              <a:lnSpc>
                <a:spcPct val="150000"/>
              </a:lnSpc>
            </a:pPr>
            <a:r>
              <a:rPr kumimoji="1" lang="zh-CN" altLang="en-US" sz="1200" dirty="0">
                <a:solidFill>
                  <a:schemeClr val="bg1"/>
                </a:solidFill>
                <a:latin typeface="Century Gothic" panose="020B0502020202020204" pitchFamily="34" charset="0"/>
                <a:ea typeface="微软雅黑" panose="020B0503020204020204" charset="-122"/>
                <a:sym typeface="+mn-ea"/>
              </a:rPr>
              <a:t>       </a:t>
            </a:r>
            <a:r>
              <a:rPr kumimoji="1" lang="en-US" altLang="zh-CN" sz="1200" dirty="0">
                <a:solidFill>
                  <a:schemeClr val="bg1"/>
                </a:solidFill>
                <a:latin typeface="Century Gothic" panose="020B0502020202020204" pitchFamily="34" charset="0"/>
                <a:ea typeface="微软雅黑" panose="020B0503020204020204" charset="-122"/>
                <a:sym typeface="+mn-ea"/>
              </a:rPr>
              <a:t>location change block</a:t>
            </a:r>
          </a:p>
          <a:p>
            <a:pPr marL="285750" indent="-285750" algn="l" fontAlgn="auto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kumimoji="1" lang="en-US" altLang="zh-CN" sz="1200" dirty="0">
                <a:solidFill>
                  <a:schemeClr val="bg1"/>
                </a:solidFill>
                <a:latin typeface="Century Gothic" panose="020B0502020202020204" pitchFamily="34" charset="0"/>
                <a:ea typeface="微软雅黑" panose="020B0503020204020204" charset="-122"/>
                <a:sym typeface="+mn-ea"/>
              </a:rPr>
              <a:t>AES-256 data encryption</a:t>
            </a:r>
            <a:endParaRPr kumimoji="1" lang="zh-CN" altLang="en-US" sz="1200" dirty="0">
              <a:solidFill>
                <a:schemeClr val="bg1"/>
              </a:solidFill>
              <a:latin typeface="Century Gothic" panose="020B0502020202020204" pitchFamily="34" charset="0"/>
              <a:ea typeface="微软雅黑" panose="020B0503020204020204" charset="-122"/>
            </a:endParaRPr>
          </a:p>
        </p:txBody>
      </p:sp>
      <p:sp>
        <p:nvSpPr>
          <p:cNvPr id="110" name="文本框 109">
            <a:extLst>
              <a:ext uri="{FF2B5EF4-FFF2-40B4-BE49-F238E27FC236}">
                <a16:creationId xmlns:a16="http://schemas.microsoft.com/office/drawing/2014/main" id="{306DC267-D831-4C12-9708-F623F6C68C18}"/>
              </a:ext>
            </a:extLst>
          </p:cNvPr>
          <p:cNvSpPr txBox="1">
            <a:spLocks noChangeAspect="1"/>
          </p:cNvSpPr>
          <p:nvPr>
            <p:custDataLst>
              <p:tags r:id="rId2"/>
            </p:custDataLst>
          </p:nvPr>
        </p:nvSpPr>
        <p:spPr bwMode="auto">
          <a:xfrm>
            <a:off x="2219405" y="4271769"/>
            <a:ext cx="1629568" cy="575310"/>
          </a:xfrm>
          <a:prstGeom prst="rect">
            <a:avLst/>
          </a:prstGeom>
          <a:noFill/>
          <a:ln>
            <a:noFill/>
          </a:ln>
        </p:spPr>
        <p:txBody>
          <a:bodyPr wrap="square" lIns="91440" tIns="45720" rIns="91440" bIns="0" anchor="ctr">
            <a:normAutofit/>
          </a:bodyPr>
          <a:lstStyle>
            <a:defPPr>
              <a:defRPr lang="zh-CN"/>
            </a:defPPr>
            <a:lvl1pPr marL="0" algn="l" defTabSz="913765" rtl="0" eaLnBrk="1" latinLnBrk="0" hangingPunct="1">
              <a:defRPr sz="1800" kern="1200">
                <a:solidFill>
                  <a:srgbClr val="000000"/>
                </a:solidFill>
              </a:defRPr>
            </a:lvl1pPr>
            <a:lvl2pPr marL="457200" algn="l" defTabSz="913765" rtl="0" eaLnBrk="1" latinLnBrk="0" hangingPunct="1">
              <a:defRPr sz="1800" kern="1200">
                <a:solidFill>
                  <a:srgbClr val="000000"/>
                </a:solidFill>
              </a:defRPr>
            </a:lvl2pPr>
            <a:lvl3pPr marL="914400" algn="l" defTabSz="913765" rtl="0" eaLnBrk="1" latinLnBrk="0" hangingPunct="1">
              <a:defRPr sz="1800" kern="1200">
                <a:solidFill>
                  <a:srgbClr val="000000"/>
                </a:solidFill>
              </a:defRPr>
            </a:lvl3pPr>
            <a:lvl4pPr marL="1371600" algn="l" defTabSz="913765" rtl="0" eaLnBrk="1" latinLnBrk="0" hangingPunct="1">
              <a:defRPr sz="1800" kern="1200">
                <a:solidFill>
                  <a:srgbClr val="000000"/>
                </a:solidFill>
              </a:defRPr>
            </a:lvl4pPr>
            <a:lvl5pPr marL="1828800" algn="l" defTabSz="913765" rtl="0" eaLnBrk="1" latinLnBrk="0" hangingPunct="1">
              <a:defRPr sz="1800" kern="1200">
                <a:solidFill>
                  <a:srgbClr val="000000"/>
                </a:solidFill>
              </a:defRPr>
            </a:lvl5pPr>
            <a:lvl6pPr marL="2286000" algn="l" defTabSz="913765" rtl="0" eaLnBrk="1" latinLnBrk="0" hangingPunct="1">
              <a:defRPr sz="1800" kern="1200">
                <a:solidFill>
                  <a:srgbClr val="000000"/>
                </a:solidFill>
              </a:defRPr>
            </a:lvl6pPr>
            <a:lvl7pPr marL="2743200" algn="l" defTabSz="913765" rtl="0" eaLnBrk="1" latinLnBrk="0" hangingPunct="1">
              <a:defRPr sz="1800" kern="1200">
                <a:solidFill>
                  <a:srgbClr val="000000"/>
                </a:solidFill>
              </a:defRPr>
            </a:lvl7pPr>
            <a:lvl8pPr marL="3200400" algn="l" defTabSz="913765" rtl="0" eaLnBrk="1" latinLnBrk="0" hangingPunct="1">
              <a:defRPr sz="1800" kern="1200">
                <a:solidFill>
                  <a:srgbClr val="000000"/>
                </a:solidFill>
              </a:defRPr>
            </a:lvl8pPr>
            <a:lvl9pPr marL="3657600" algn="l" defTabSz="913765" rtl="0" eaLnBrk="1" latinLnBrk="0" hangingPunct="1">
              <a:defRPr sz="1800" kern="1200">
                <a:solidFill>
                  <a:srgbClr val="000000"/>
                </a:solidFill>
              </a:defRPr>
            </a:lvl9pPr>
          </a:lstStyle>
          <a:p>
            <a:pPr algn="ctr" eaLnBrk="1" hangingPunct="1">
              <a:lnSpc>
                <a:spcPct val="120000"/>
              </a:lnSpc>
              <a:spcBef>
                <a:spcPct val="0"/>
              </a:spcBef>
            </a:pPr>
            <a:r>
              <a:rPr lang="en-US" altLang="zh-CN" sz="1400" b="1" dirty="0">
                <a:solidFill>
                  <a:schemeClr val="bg1"/>
                </a:solidFill>
                <a:latin typeface="Century Gothic" panose="020B0502020202020204" pitchFamily="34" charset="0"/>
                <a:ea typeface="微软雅黑" panose="020B0503020204020204" charset="-122"/>
              </a:rPr>
              <a:t>User Security</a:t>
            </a:r>
            <a:endParaRPr lang="zh-CN" altLang="en-US" sz="1400" b="1" dirty="0">
              <a:solidFill>
                <a:schemeClr val="bg1"/>
              </a:solidFill>
              <a:latin typeface="Century Gothic" panose="020B0502020202020204" pitchFamily="34" charset="0"/>
              <a:ea typeface="微软雅黑" panose="020B0503020204020204" charset="-122"/>
            </a:endParaRPr>
          </a:p>
        </p:txBody>
      </p:sp>
      <p:sp>
        <p:nvSpPr>
          <p:cNvPr id="113" name="文本框 112">
            <a:extLst>
              <a:ext uri="{FF2B5EF4-FFF2-40B4-BE49-F238E27FC236}">
                <a16:creationId xmlns:a16="http://schemas.microsoft.com/office/drawing/2014/main" id="{1A9CCA01-9376-4A1D-A29C-DE7708DCEB88}"/>
              </a:ext>
            </a:extLst>
          </p:cNvPr>
          <p:cNvSpPr txBox="1">
            <a:spLocks noChangeAspect="1"/>
          </p:cNvSpPr>
          <p:nvPr>
            <p:custDataLst>
              <p:tags r:id="rId3"/>
            </p:custDataLst>
          </p:nvPr>
        </p:nvSpPr>
        <p:spPr bwMode="auto">
          <a:xfrm>
            <a:off x="5261821" y="4188902"/>
            <a:ext cx="1702509" cy="741045"/>
          </a:xfrm>
          <a:prstGeom prst="rect">
            <a:avLst/>
          </a:prstGeom>
          <a:noFill/>
          <a:ln>
            <a:noFill/>
          </a:ln>
        </p:spPr>
        <p:txBody>
          <a:bodyPr wrap="square" lIns="91440" tIns="45720" rIns="91440" bIns="0" anchor="ctr">
            <a:normAutofit/>
          </a:bodyPr>
          <a:lstStyle>
            <a:defPPr>
              <a:defRPr lang="zh-CN"/>
            </a:defPPr>
            <a:lvl1pPr marL="0" algn="l" defTabSz="913765" rtl="0" eaLnBrk="1" latinLnBrk="0" hangingPunct="1">
              <a:defRPr sz="1800" kern="1200">
                <a:solidFill>
                  <a:srgbClr val="000000"/>
                </a:solidFill>
              </a:defRPr>
            </a:lvl1pPr>
            <a:lvl2pPr marL="457200" algn="l" defTabSz="913765" rtl="0" eaLnBrk="1" latinLnBrk="0" hangingPunct="1">
              <a:defRPr sz="1800" kern="1200">
                <a:solidFill>
                  <a:srgbClr val="000000"/>
                </a:solidFill>
              </a:defRPr>
            </a:lvl2pPr>
            <a:lvl3pPr marL="914400" algn="l" defTabSz="913765" rtl="0" eaLnBrk="1" latinLnBrk="0" hangingPunct="1">
              <a:defRPr sz="1800" kern="1200">
                <a:solidFill>
                  <a:srgbClr val="000000"/>
                </a:solidFill>
              </a:defRPr>
            </a:lvl3pPr>
            <a:lvl4pPr marL="1371600" algn="l" defTabSz="913765" rtl="0" eaLnBrk="1" latinLnBrk="0" hangingPunct="1">
              <a:defRPr sz="1800" kern="1200">
                <a:solidFill>
                  <a:srgbClr val="000000"/>
                </a:solidFill>
              </a:defRPr>
            </a:lvl4pPr>
            <a:lvl5pPr marL="1828800" algn="l" defTabSz="913765" rtl="0" eaLnBrk="1" latinLnBrk="0" hangingPunct="1">
              <a:defRPr sz="1800" kern="1200">
                <a:solidFill>
                  <a:srgbClr val="000000"/>
                </a:solidFill>
              </a:defRPr>
            </a:lvl5pPr>
            <a:lvl6pPr marL="2286000" algn="l" defTabSz="913765" rtl="0" eaLnBrk="1" latinLnBrk="0" hangingPunct="1">
              <a:defRPr sz="1800" kern="1200">
                <a:solidFill>
                  <a:srgbClr val="000000"/>
                </a:solidFill>
              </a:defRPr>
            </a:lvl6pPr>
            <a:lvl7pPr marL="2743200" algn="l" defTabSz="913765" rtl="0" eaLnBrk="1" latinLnBrk="0" hangingPunct="1">
              <a:defRPr sz="1800" kern="1200">
                <a:solidFill>
                  <a:srgbClr val="000000"/>
                </a:solidFill>
              </a:defRPr>
            </a:lvl7pPr>
            <a:lvl8pPr marL="3200400" algn="l" defTabSz="913765" rtl="0" eaLnBrk="1" latinLnBrk="0" hangingPunct="1">
              <a:defRPr sz="1800" kern="1200">
                <a:solidFill>
                  <a:srgbClr val="000000"/>
                </a:solidFill>
              </a:defRPr>
            </a:lvl8pPr>
            <a:lvl9pPr marL="3657600" algn="l" defTabSz="913765" rtl="0" eaLnBrk="1" latinLnBrk="0" hangingPunct="1">
              <a:defRPr sz="1800" kern="1200">
                <a:solidFill>
                  <a:srgbClr val="000000"/>
                </a:solidFill>
              </a:defRPr>
            </a:lvl9pPr>
          </a:lstStyle>
          <a:p>
            <a:pPr algn="ctr" eaLnBrk="1" hangingPunct="1">
              <a:lnSpc>
                <a:spcPct val="120000"/>
              </a:lnSpc>
              <a:spcBef>
                <a:spcPct val="0"/>
              </a:spcBef>
            </a:pPr>
            <a:r>
              <a:rPr lang="en-US" altLang="zh-CN" sz="1400" b="1" dirty="0">
                <a:solidFill>
                  <a:schemeClr val="bg1"/>
                </a:solidFill>
                <a:latin typeface="Century Gothic" panose="020B0502020202020204" pitchFamily="34" charset="0"/>
                <a:ea typeface="微软雅黑" panose="020B0503020204020204" charset="-122"/>
              </a:rPr>
              <a:t>Network Security</a:t>
            </a:r>
            <a:endParaRPr lang="zh-CN" altLang="en-US" sz="1400" b="1" dirty="0">
              <a:solidFill>
                <a:schemeClr val="bg1"/>
              </a:solidFill>
              <a:latin typeface="Century Gothic" panose="020B0502020202020204" pitchFamily="34" charset="0"/>
              <a:ea typeface="微软雅黑" panose="020B0503020204020204" charset="-122"/>
            </a:endParaRPr>
          </a:p>
        </p:txBody>
      </p:sp>
      <p:sp>
        <p:nvSpPr>
          <p:cNvPr id="114" name="文本框 113">
            <a:extLst>
              <a:ext uri="{FF2B5EF4-FFF2-40B4-BE49-F238E27FC236}">
                <a16:creationId xmlns:a16="http://schemas.microsoft.com/office/drawing/2014/main" id="{59717E96-AB54-4CD6-B356-0F694FB20BFB}"/>
              </a:ext>
            </a:extLst>
          </p:cNvPr>
          <p:cNvSpPr txBox="1">
            <a:spLocks noChangeAspect="1"/>
          </p:cNvSpPr>
          <p:nvPr>
            <p:custDataLst>
              <p:tags r:id="rId4"/>
            </p:custDataLst>
          </p:nvPr>
        </p:nvSpPr>
        <p:spPr bwMode="auto">
          <a:xfrm>
            <a:off x="8655576" y="4408689"/>
            <a:ext cx="1335098" cy="301470"/>
          </a:xfrm>
          <a:prstGeom prst="rect">
            <a:avLst/>
          </a:prstGeom>
          <a:noFill/>
          <a:ln>
            <a:noFill/>
          </a:ln>
        </p:spPr>
        <p:txBody>
          <a:bodyPr wrap="square" lIns="91440" tIns="45720" rIns="91440" bIns="0" anchor="ctr">
            <a:normAutofit/>
          </a:bodyPr>
          <a:lstStyle>
            <a:defPPr>
              <a:defRPr lang="zh-CN"/>
            </a:defPPr>
            <a:lvl1pPr marL="0" algn="l" defTabSz="913765" rtl="0" eaLnBrk="1" latinLnBrk="0" hangingPunct="1">
              <a:defRPr sz="1800" kern="1200">
                <a:solidFill>
                  <a:srgbClr val="000000"/>
                </a:solidFill>
              </a:defRPr>
            </a:lvl1pPr>
            <a:lvl2pPr marL="457200" algn="l" defTabSz="913765" rtl="0" eaLnBrk="1" latinLnBrk="0" hangingPunct="1">
              <a:defRPr sz="1800" kern="1200">
                <a:solidFill>
                  <a:srgbClr val="000000"/>
                </a:solidFill>
              </a:defRPr>
            </a:lvl2pPr>
            <a:lvl3pPr marL="914400" algn="l" defTabSz="913765" rtl="0" eaLnBrk="1" latinLnBrk="0" hangingPunct="1">
              <a:defRPr sz="1800" kern="1200">
                <a:solidFill>
                  <a:srgbClr val="000000"/>
                </a:solidFill>
              </a:defRPr>
            </a:lvl3pPr>
            <a:lvl4pPr marL="1371600" algn="l" defTabSz="913765" rtl="0" eaLnBrk="1" latinLnBrk="0" hangingPunct="1">
              <a:defRPr sz="1800" kern="1200">
                <a:solidFill>
                  <a:srgbClr val="000000"/>
                </a:solidFill>
              </a:defRPr>
            </a:lvl4pPr>
            <a:lvl5pPr marL="1828800" algn="l" defTabSz="913765" rtl="0" eaLnBrk="1" latinLnBrk="0" hangingPunct="1">
              <a:defRPr sz="1800" kern="1200">
                <a:solidFill>
                  <a:srgbClr val="000000"/>
                </a:solidFill>
              </a:defRPr>
            </a:lvl5pPr>
            <a:lvl6pPr marL="2286000" algn="l" defTabSz="913765" rtl="0" eaLnBrk="1" latinLnBrk="0" hangingPunct="1">
              <a:defRPr sz="1800" kern="1200">
                <a:solidFill>
                  <a:srgbClr val="000000"/>
                </a:solidFill>
              </a:defRPr>
            </a:lvl6pPr>
            <a:lvl7pPr marL="2743200" algn="l" defTabSz="913765" rtl="0" eaLnBrk="1" latinLnBrk="0" hangingPunct="1">
              <a:defRPr sz="1800" kern="1200">
                <a:solidFill>
                  <a:srgbClr val="000000"/>
                </a:solidFill>
              </a:defRPr>
            </a:lvl7pPr>
            <a:lvl8pPr marL="3200400" algn="l" defTabSz="913765" rtl="0" eaLnBrk="1" latinLnBrk="0" hangingPunct="1">
              <a:defRPr sz="1800" kern="1200">
                <a:solidFill>
                  <a:srgbClr val="000000"/>
                </a:solidFill>
              </a:defRPr>
            </a:lvl8pPr>
            <a:lvl9pPr marL="3657600" algn="l" defTabSz="913765" rtl="0" eaLnBrk="1" latinLnBrk="0" hangingPunct="1">
              <a:defRPr sz="1800" kern="1200">
                <a:solidFill>
                  <a:srgbClr val="000000"/>
                </a:solidFill>
              </a:defRPr>
            </a:lvl9pPr>
          </a:lstStyle>
          <a:p>
            <a:pPr eaLnBrk="1" hangingPunct="1">
              <a:lnSpc>
                <a:spcPct val="120000"/>
              </a:lnSpc>
              <a:spcBef>
                <a:spcPct val="0"/>
              </a:spcBef>
            </a:pPr>
            <a:r>
              <a:rPr lang="en-US" altLang="zh-CN" sz="1400" b="1" dirty="0">
                <a:solidFill>
                  <a:schemeClr val="bg1"/>
                </a:solidFill>
                <a:latin typeface="Century Gothic" panose="020B0502020202020204" pitchFamily="34" charset="0"/>
                <a:ea typeface="微软雅黑" panose="020B0503020204020204" charset="-122"/>
              </a:rPr>
              <a:t>Data Security</a:t>
            </a:r>
            <a:endParaRPr lang="zh-CN" altLang="en-US" sz="1400" b="1" dirty="0">
              <a:solidFill>
                <a:schemeClr val="bg1"/>
              </a:solidFill>
              <a:latin typeface="Century Gothic" panose="020B0502020202020204" pitchFamily="34" charset="0"/>
              <a:ea typeface="微软雅黑" panose="020B0503020204020204" charset="-122"/>
            </a:endParaRPr>
          </a:p>
        </p:txBody>
      </p:sp>
      <p:sp>
        <p:nvSpPr>
          <p:cNvPr id="118" name="矩形 117">
            <a:extLst>
              <a:ext uri="{FF2B5EF4-FFF2-40B4-BE49-F238E27FC236}">
                <a16:creationId xmlns:a16="http://schemas.microsoft.com/office/drawing/2014/main" id="{4F08E467-9DB3-499F-870A-CE4705DCD0F1}"/>
              </a:ext>
            </a:extLst>
          </p:cNvPr>
          <p:cNvSpPr>
            <a:spLocks noChangeAspect="1"/>
          </p:cNvSpPr>
          <p:nvPr>
            <p:custDataLst>
              <p:tags r:id="rId5"/>
            </p:custDataLst>
          </p:nvPr>
        </p:nvSpPr>
        <p:spPr bwMode="auto">
          <a:xfrm>
            <a:off x="4960802" y="4959879"/>
            <a:ext cx="2388516" cy="879009"/>
          </a:xfrm>
          <a:prstGeom prst="rect">
            <a:avLst/>
          </a:prstGeom>
          <a:noFill/>
          <a:ln>
            <a:noFill/>
          </a:ln>
        </p:spPr>
        <p:txBody>
          <a:bodyPr wrap="square" lIns="91440" tIns="0" rIns="91440" bIns="45720" anchor="t" anchorCtr="0">
            <a:normAutofit/>
          </a:bodyPr>
          <a:lstStyle>
            <a:defPPr>
              <a:defRPr lang="zh-CN"/>
            </a:defPPr>
            <a:lvl1pPr marL="0" algn="l" defTabSz="913765" rtl="0" eaLnBrk="1" latinLnBrk="0" hangingPunct="1">
              <a:defRPr sz="1800" kern="1200">
                <a:solidFill>
                  <a:srgbClr val="000000"/>
                </a:solidFill>
              </a:defRPr>
            </a:lvl1pPr>
            <a:lvl2pPr marL="457200" algn="l" defTabSz="913765" rtl="0" eaLnBrk="1" latinLnBrk="0" hangingPunct="1">
              <a:defRPr sz="1800" kern="1200">
                <a:solidFill>
                  <a:srgbClr val="000000"/>
                </a:solidFill>
              </a:defRPr>
            </a:lvl2pPr>
            <a:lvl3pPr marL="914400" algn="l" defTabSz="913765" rtl="0" eaLnBrk="1" latinLnBrk="0" hangingPunct="1">
              <a:defRPr sz="1800" kern="1200">
                <a:solidFill>
                  <a:srgbClr val="000000"/>
                </a:solidFill>
              </a:defRPr>
            </a:lvl3pPr>
            <a:lvl4pPr marL="1371600" algn="l" defTabSz="913765" rtl="0" eaLnBrk="1" latinLnBrk="0" hangingPunct="1">
              <a:defRPr sz="1800" kern="1200">
                <a:solidFill>
                  <a:srgbClr val="000000"/>
                </a:solidFill>
              </a:defRPr>
            </a:lvl4pPr>
            <a:lvl5pPr marL="1828800" algn="l" defTabSz="913765" rtl="0" eaLnBrk="1" latinLnBrk="0" hangingPunct="1">
              <a:defRPr sz="1800" kern="1200">
                <a:solidFill>
                  <a:srgbClr val="000000"/>
                </a:solidFill>
              </a:defRPr>
            </a:lvl5pPr>
            <a:lvl6pPr marL="2286000" algn="l" defTabSz="913765" rtl="0" eaLnBrk="1" latinLnBrk="0" hangingPunct="1">
              <a:defRPr sz="1800" kern="1200">
                <a:solidFill>
                  <a:srgbClr val="000000"/>
                </a:solidFill>
              </a:defRPr>
            </a:lvl6pPr>
            <a:lvl7pPr marL="2743200" algn="l" defTabSz="913765" rtl="0" eaLnBrk="1" latinLnBrk="0" hangingPunct="1">
              <a:defRPr sz="1800" kern="1200">
                <a:solidFill>
                  <a:srgbClr val="000000"/>
                </a:solidFill>
              </a:defRPr>
            </a:lvl7pPr>
            <a:lvl8pPr marL="3200400" algn="l" defTabSz="913765" rtl="0" eaLnBrk="1" latinLnBrk="0" hangingPunct="1">
              <a:defRPr sz="1800" kern="1200">
                <a:solidFill>
                  <a:srgbClr val="000000"/>
                </a:solidFill>
              </a:defRPr>
            </a:lvl8pPr>
            <a:lvl9pPr marL="3657600" algn="l" defTabSz="913765" rtl="0" eaLnBrk="1" latinLnBrk="0" hangingPunct="1">
              <a:defRPr sz="1800" kern="1200">
                <a:solidFill>
                  <a:srgbClr val="000000"/>
                </a:solidFill>
              </a:defRPr>
            </a:lvl9pPr>
          </a:lstStyle>
          <a:p>
            <a:pPr marL="285750" indent="-285750" algn="l" fontAlgn="auto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altLang="zh-CN" sz="1100" dirty="0">
                <a:solidFill>
                  <a:schemeClr val="bg1"/>
                </a:solidFill>
                <a:latin typeface="Century Gothic" panose="020B0502020202020204" pitchFamily="34" charset="0"/>
                <a:ea typeface="微软雅黑" panose="020B0503020204020204" charset="-122"/>
                <a:cs typeface="微软雅黑" panose="020B0503020204020204" charset="-122"/>
                <a:sym typeface="+mn-ea"/>
              </a:rPr>
              <a:t>Level 3 stateful firewall</a:t>
            </a:r>
            <a:endParaRPr lang="zh-CN" sz="1100" dirty="0">
              <a:solidFill>
                <a:schemeClr val="bg1"/>
              </a:solidFill>
              <a:latin typeface="Century Gothic" panose="020B0502020202020204" pitchFamily="34" charset="0"/>
              <a:ea typeface="微软雅黑" panose="020B0503020204020204" charset="-122"/>
              <a:cs typeface="微软雅黑" panose="020B0503020204020204" charset="-122"/>
              <a:sym typeface="+mn-ea"/>
            </a:endParaRPr>
          </a:p>
          <a:p>
            <a:pPr marL="285750" indent="-285750" algn="l" fontAlgn="auto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altLang="zh-CN" sz="1100" dirty="0">
                <a:solidFill>
                  <a:schemeClr val="bg1"/>
                </a:solidFill>
                <a:latin typeface="Century Gothic" panose="020B0502020202020204" pitchFamily="34" charset="0"/>
                <a:ea typeface="微软雅黑" panose="020B0503020204020204" charset="-122"/>
                <a:cs typeface="微软雅黑" panose="020B0503020204020204" charset="-122"/>
                <a:sym typeface="+mn-ea"/>
              </a:rPr>
              <a:t>SNAT/DNAT</a:t>
            </a:r>
            <a:endParaRPr lang="zh-CN" altLang="en-US" sz="1100" dirty="0">
              <a:solidFill>
                <a:schemeClr val="bg1"/>
              </a:solidFill>
              <a:latin typeface="Century Gothic" panose="020B0502020202020204" pitchFamily="34" charset="0"/>
              <a:ea typeface="微软雅黑" panose="020B0503020204020204" charset="-122"/>
              <a:cs typeface="微软雅黑" panose="020B0503020204020204" charset="-122"/>
              <a:sym typeface="+mn-ea"/>
            </a:endParaRPr>
          </a:p>
          <a:p>
            <a:pPr marL="285750" indent="-285750" algn="l" fontAlgn="auto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altLang="zh-CN" sz="1100" dirty="0">
                <a:solidFill>
                  <a:schemeClr val="bg1"/>
                </a:solidFill>
                <a:latin typeface="Century Gothic" panose="020B0502020202020204" pitchFamily="34" charset="0"/>
                <a:ea typeface="微软雅黑" panose="020B0503020204020204" charset="-122"/>
                <a:cs typeface="微软雅黑" panose="020B0503020204020204" charset="-122"/>
                <a:sym typeface="+mn-ea"/>
              </a:rPr>
              <a:t>Anti-DoS</a:t>
            </a:r>
            <a:endParaRPr lang="zh-CN" sz="1100" dirty="0">
              <a:solidFill>
                <a:schemeClr val="bg1"/>
              </a:solidFill>
              <a:latin typeface="Century Gothic" panose="020B0502020202020204" pitchFamily="34" charset="0"/>
              <a:ea typeface="微软雅黑" panose="020B0503020204020204" charset="-122"/>
              <a:cs typeface="微软雅黑" panose="020B0503020204020204" charset="-122"/>
            </a:endParaRPr>
          </a:p>
          <a:p>
            <a:pPr marL="285750" indent="-285750" algn="l" fontAlgn="auto">
              <a:lnSpc>
                <a:spcPct val="150000"/>
              </a:lnSpc>
              <a:buFont typeface="Arial" panose="020B0604020202020204" pitchFamily="34" charset="0"/>
              <a:buChar char="•"/>
            </a:pPr>
            <a:endParaRPr lang="zh-CN" altLang="en-US" sz="1100" spc="150" dirty="0">
              <a:solidFill>
                <a:schemeClr val="bg1"/>
              </a:solidFill>
              <a:latin typeface="Century Gothic" panose="020B0502020202020204" pitchFamily="34" charset="0"/>
              <a:ea typeface="微软雅黑" panose="020B0503020204020204" charset="-122"/>
              <a:cs typeface="微软雅黑" panose="020B0503020204020204" charset="-122"/>
            </a:endParaRPr>
          </a:p>
          <a:p>
            <a:pPr marL="285750" indent="-285750" algn="ctr">
              <a:lnSpc>
                <a:spcPct val="120000"/>
              </a:lnSpc>
              <a:spcBef>
                <a:spcPct val="0"/>
              </a:spcBef>
              <a:buFont typeface="Arial" panose="020B0604020202020204" pitchFamily="34" charset="0"/>
              <a:buChar char="•"/>
            </a:pPr>
            <a:endParaRPr lang="zh-CN" altLang="en-US" sz="1100" spc="150" dirty="0">
              <a:solidFill>
                <a:schemeClr val="bg1"/>
              </a:solidFill>
              <a:latin typeface="Century Gothic" panose="020B0502020202020204" pitchFamily="34" charset="0"/>
              <a:ea typeface="微软雅黑" panose="020B0503020204020204" charset="-122"/>
              <a:cs typeface="微软雅黑" panose="020B0503020204020204" charset="-122"/>
            </a:endParaRPr>
          </a:p>
        </p:txBody>
      </p:sp>
      <p:sp>
        <p:nvSpPr>
          <p:cNvPr id="119" name="矩形 118">
            <a:extLst>
              <a:ext uri="{FF2B5EF4-FFF2-40B4-BE49-F238E27FC236}">
                <a16:creationId xmlns:a16="http://schemas.microsoft.com/office/drawing/2014/main" id="{B6BE9DBF-6250-49B7-AB6A-D41349F3FDA4}"/>
              </a:ext>
            </a:extLst>
          </p:cNvPr>
          <p:cNvSpPr>
            <a:spLocks noChangeAspect="1"/>
          </p:cNvSpPr>
          <p:nvPr>
            <p:custDataLst>
              <p:tags r:id="rId6"/>
            </p:custDataLst>
          </p:nvPr>
        </p:nvSpPr>
        <p:spPr bwMode="auto">
          <a:xfrm>
            <a:off x="1516775" y="4850991"/>
            <a:ext cx="3016912" cy="1541780"/>
          </a:xfrm>
          <a:prstGeom prst="rect">
            <a:avLst/>
          </a:prstGeom>
          <a:noFill/>
          <a:ln>
            <a:noFill/>
          </a:ln>
        </p:spPr>
        <p:txBody>
          <a:bodyPr wrap="square" lIns="91440" tIns="0" rIns="91440" bIns="45720" anchor="t" anchorCtr="0">
            <a:normAutofit/>
          </a:bodyPr>
          <a:lstStyle>
            <a:defPPr>
              <a:defRPr lang="zh-CN"/>
            </a:defPPr>
            <a:lvl1pPr marL="0" algn="l" defTabSz="913765" rtl="0" eaLnBrk="1" latinLnBrk="0" hangingPunct="1">
              <a:defRPr sz="1800" kern="1200">
                <a:solidFill>
                  <a:srgbClr val="000000"/>
                </a:solidFill>
              </a:defRPr>
            </a:lvl1pPr>
            <a:lvl2pPr marL="457200" algn="l" defTabSz="913765" rtl="0" eaLnBrk="1" latinLnBrk="0" hangingPunct="1">
              <a:defRPr sz="1800" kern="1200">
                <a:solidFill>
                  <a:srgbClr val="000000"/>
                </a:solidFill>
              </a:defRPr>
            </a:lvl2pPr>
            <a:lvl3pPr marL="914400" algn="l" defTabSz="913765" rtl="0" eaLnBrk="1" latinLnBrk="0" hangingPunct="1">
              <a:defRPr sz="1800" kern="1200">
                <a:solidFill>
                  <a:srgbClr val="000000"/>
                </a:solidFill>
              </a:defRPr>
            </a:lvl3pPr>
            <a:lvl4pPr marL="1371600" algn="l" defTabSz="913765" rtl="0" eaLnBrk="1" latinLnBrk="0" hangingPunct="1">
              <a:defRPr sz="1800" kern="1200">
                <a:solidFill>
                  <a:srgbClr val="000000"/>
                </a:solidFill>
              </a:defRPr>
            </a:lvl4pPr>
            <a:lvl5pPr marL="1828800" algn="l" defTabSz="913765" rtl="0" eaLnBrk="1" latinLnBrk="0" hangingPunct="1">
              <a:defRPr sz="1800" kern="1200">
                <a:solidFill>
                  <a:srgbClr val="000000"/>
                </a:solidFill>
              </a:defRPr>
            </a:lvl5pPr>
            <a:lvl6pPr marL="2286000" algn="l" defTabSz="913765" rtl="0" eaLnBrk="1" latinLnBrk="0" hangingPunct="1">
              <a:defRPr sz="1800" kern="1200">
                <a:solidFill>
                  <a:srgbClr val="000000"/>
                </a:solidFill>
              </a:defRPr>
            </a:lvl6pPr>
            <a:lvl7pPr marL="2743200" algn="l" defTabSz="913765" rtl="0" eaLnBrk="1" latinLnBrk="0" hangingPunct="1">
              <a:defRPr sz="1800" kern="1200">
                <a:solidFill>
                  <a:srgbClr val="000000"/>
                </a:solidFill>
              </a:defRPr>
            </a:lvl7pPr>
            <a:lvl8pPr marL="3200400" algn="l" defTabSz="913765" rtl="0" eaLnBrk="1" latinLnBrk="0" hangingPunct="1">
              <a:defRPr sz="1800" kern="1200">
                <a:solidFill>
                  <a:srgbClr val="000000"/>
                </a:solidFill>
              </a:defRPr>
            </a:lvl8pPr>
            <a:lvl9pPr marL="3657600" algn="l" defTabSz="913765" rtl="0" eaLnBrk="1" latinLnBrk="0" hangingPunct="1">
              <a:defRPr sz="1800" kern="1200">
                <a:solidFill>
                  <a:srgbClr val="000000"/>
                </a:solidFill>
              </a:defRPr>
            </a:lvl9pPr>
          </a:lstStyle>
          <a:p>
            <a:pPr marL="285750" indent="-285750" algn="l" fontAlgn="auto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altLang="zh-CN" sz="1100" dirty="0">
                <a:solidFill>
                  <a:schemeClr val="bg1"/>
                </a:solidFill>
                <a:latin typeface="Century Gothic" panose="020B0502020202020204" pitchFamily="34" charset="0"/>
                <a:ea typeface="微软雅黑" panose="020B0503020204020204" charset="-122"/>
                <a:cs typeface="微软雅黑" panose="020B0503020204020204" charset="-122"/>
                <a:sym typeface="+mn-ea"/>
              </a:rPr>
              <a:t>Apps DPI: 5000+ rules, 2000+ Apps</a:t>
            </a:r>
          </a:p>
          <a:p>
            <a:pPr marL="285750" indent="-285750" algn="l" fontAlgn="auto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altLang="zh-CN" sz="1100" dirty="0">
                <a:solidFill>
                  <a:schemeClr val="bg1"/>
                </a:solidFill>
                <a:latin typeface="Century Gothic" panose="020B0502020202020204" pitchFamily="34" charset="0"/>
                <a:ea typeface="微软雅黑" panose="020B0503020204020204" charset="-122"/>
                <a:cs typeface="微软雅黑" panose="020B0503020204020204" charset="-122"/>
                <a:sym typeface="+mn-ea"/>
              </a:rPr>
              <a:t>Access control: Policy based on Apps DPI and time</a:t>
            </a:r>
          </a:p>
          <a:p>
            <a:pPr marL="285750" indent="-285750" algn="l" fontAlgn="auto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altLang="zh-CN" sz="1100" dirty="0">
                <a:solidFill>
                  <a:schemeClr val="bg1"/>
                </a:solidFill>
                <a:latin typeface="Century Gothic" panose="020B0502020202020204" pitchFamily="34" charset="0"/>
                <a:ea typeface="微软雅黑" panose="020B0503020204020204" charset="-122"/>
                <a:cs typeface="微软雅黑" panose="020B0503020204020204" charset="-122"/>
                <a:sym typeface="+mn-ea"/>
              </a:rPr>
              <a:t>URL Filtering: Linked with Sangfor AI-based cloud security Neural-X</a:t>
            </a:r>
            <a:endParaRPr lang="zh-CN" altLang="en-US" sz="1100" dirty="0">
              <a:solidFill>
                <a:schemeClr val="bg1"/>
              </a:solidFill>
              <a:latin typeface="Century Gothic" panose="020B0502020202020204" pitchFamily="34" charset="0"/>
              <a:ea typeface="微软雅黑" panose="020B0503020204020204" charset="-122"/>
              <a:cs typeface="微软雅黑" panose="020B0503020204020204" charset="-122"/>
              <a:sym typeface="+mn-ea"/>
            </a:endParaRPr>
          </a:p>
        </p:txBody>
      </p:sp>
      <p:cxnSp>
        <p:nvCxnSpPr>
          <p:cNvPr id="13" name="直线箭头连接符 12">
            <a:extLst>
              <a:ext uri="{FF2B5EF4-FFF2-40B4-BE49-F238E27FC236}">
                <a16:creationId xmlns:a16="http://schemas.microsoft.com/office/drawing/2014/main" id="{A91DC59F-92A8-9C4D-B0BA-D579EC9C9EF2}"/>
              </a:ext>
            </a:extLst>
          </p:cNvPr>
          <p:cNvCxnSpPr>
            <a:cxnSpLocks/>
          </p:cNvCxnSpPr>
          <p:nvPr/>
        </p:nvCxnSpPr>
        <p:spPr>
          <a:xfrm flipV="1">
            <a:off x="3979566" y="2778609"/>
            <a:ext cx="4453231" cy="4775"/>
          </a:xfrm>
          <a:prstGeom prst="straightConnector1">
            <a:avLst/>
          </a:prstGeom>
          <a:ln w="31750">
            <a:solidFill>
              <a:srgbClr val="00B0F0"/>
            </a:solidFill>
            <a:prstDash val="dash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1" name="直线箭头连接符 70">
            <a:extLst>
              <a:ext uri="{FF2B5EF4-FFF2-40B4-BE49-F238E27FC236}">
                <a16:creationId xmlns:a16="http://schemas.microsoft.com/office/drawing/2014/main" id="{74834BAA-C585-484B-B0A8-E9B140DFA7E1}"/>
              </a:ext>
            </a:extLst>
          </p:cNvPr>
          <p:cNvCxnSpPr>
            <a:cxnSpLocks/>
          </p:cNvCxnSpPr>
          <p:nvPr/>
        </p:nvCxnSpPr>
        <p:spPr>
          <a:xfrm flipH="1">
            <a:off x="3979567" y="3010598"/>
            <a:ext cx="4453230" cy="0"/>
          </a:xfrm>
          <a:prstGeom prst="straightConnector1">
            <a:avLst/>
          </a:prstGeom>
          <a:ln w="31750">
            <a:solidFill>
              <a:srgbClr val="00B0F0"/>
            </a:solidFill>
            <a:prstDash val="dash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65" name="图片 64">
            <a:extLst>
              <a:ext uri="{FF2B5EF4-FFF2-40B4-BE49-F238E27FC236}">
                <a16:creationId xmlns:a16="http://schemas.microsoft.com/office/drawing/2014/main" id="{3917E2B2-9613-DE45-8B30-26945E23A246}"/>
              </a:ext>
            </a:extLst>
          </p:cNvPr>
          <p:cNvPicPr>
            <a:picLocks noChangeAspect="1"/>
          </p:cNvPicPr>
          <p:nvPr/>
        </p:nvPicPr>
        <p:blipFill>
          <a:blip r:embed="rId1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38722" y="2320183"/>
            <a:ext cx="1092229" cy="1092229"/>
          </a:xfrm>
          <a:prstGeom prst="rect">
            <a:avLst/>
          </a:prstGeom>
        </p:spPr>
      </p:pic>
      <p:sp>
        <p:nvSpPr>
          <p:cNvPr id="72" name="文本框 71">
            <a:extLst>
              <a:ext uri="{FF2B5EF4-FFF2-40B4-BE49-F238E27FC236}">
                <a16:creationId xmlns:a16="http://schemas.microsoft.com/office/drawing/2014/main" id="{559C6B35-B80E-4BC9-90F0-D07809AE3C76}"/>
              </a:ext>
            </a:extLst>
          </p:cNvPr>
          <p:cNvSpPr txBox="1"/>
          <p:nvPr/>
        </p:nvSpPr>
        <p:spPr>
          <a:xfrm>
            <a:off x="5613907" y="2829770"/>
            <a:ext cx="1398448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1200" b="1" dirty="0">
                <a:solidFill>
                  <a:srgbClr val="00B0F0"/>
                </a:solidFill>
                <a:latin typeface="Century Gothic" panose="020B0502020202020204" pitchFamily="34" charset="0"/>
                <a:ea typeface="微软雅黑" panose="020B0503020204020204" pitchFamily="34" charset="-122"/>
              </a:rPr>
              <a:t>INTERNET</a:t>
            </a:r>
          </a:p>
        </p:txBody>
      </p:sp>
      <p:pic>
        <p:nvPicPr>
          <p:cNvPr id="59" name="图片 22" descr="拓补图相关图标_复制(1)-65.png">
            <a:extLst>
              <a:ext uri="{FF2B5EF4-FFF2-40B4-BE49-F238E27FC236}">
                <a16:creationId xmlns:a16="http://schemas.microsoft.com/office/drawing/2014/main" id="{C714A58B-B6A6-2C46-85C4-DEDC0B754680}"/>
              </a:ext>
            </a:extLst>
          </p:cNvPr>
          <p:cNvPicPr>
            <a:picLocks noChangeAspect="1"/>
          </p:cNvPicPr>
          <p:nvPr/>
        </p:nvPicPr>
        <p:blipFill rotWithShape="1">
          <a:blip r:embed="rId1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6150" t="31623" b="28801"/>
          <a:stretch/>
        </p:blipFill>
        <p:spPr bwMode="auto">
          <a:xfrm>
            <a:off x="7063374" y="3124440"/>
            <a:ext cx="1075578" cy="56449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1" name="Google Shape;1325;p95">
            <a:extLst>
              <a:ext uri="{FF2B5EF4-FFF2-40B4-BE49-F238E27FC236}">
                <a16:creationId xmlns:a16="http://schemas.microsoft.com/office/drawing/2014/main" id="{FB9AADB2-32C9-DA49-9B17-2D72F922AE1C}"/>
              </a:ext>
            </a:extLst>
          </p:cNvPr>
          <p:cNvSpPr/>
          <p:nvPr/>
        </p:nvSpPr>
        <p:spPr>
          <a:xfrm>
            <a:off x="2157426" y="2587492"/>
            <a:ext cx="401850" cy="406495"/>
          </a:xfrm>
          <a:custGeom>
            <a:avLst/>
            <a:gdLst/>
            <a:ahLst/>
            <a:cxnLst/>
            <a:rect l="l" t="t" r="r" b="b"/>
            <a:pathLst>
              <a:path w="21598" h="21266" extrusionOk="0">
                <a:moveTo>
                  <a:pt x="7817" y="4"/>
                </a:moveTo>
                <a:cubicBezTo>
                  <a:pt x="7793" y="-3"/>
                  <a:pt x="7766" y="0"/>
                  <a:pt x="7739" y="17"/>
                </a:cubicBezTo>
                <a:cubicBezTo>
                  <a:pt x="5945" y="1162"/>
                  <a:pt x="4740" y="3281"/>
                  <a:pt x="4740" y="5711"/>
                </a:cubicBezTo>
                <a:cubicBezTo>
                  <a:pt x="4740" y="6569"/>
                  <a:pt x="4894" y="7386"/>
                  <a:pt x="5168" y="8138"/>
                </a:cubicBezTo>
                <a:cubicBezTo>
                  <a:pt x="4433" y="8256"/>
                  <a:pt x="3706" y="8518"/>
                  <a:pt x="3024" y="8947"/>
                </a:cubicBezTo>
                <a:cubicBezTo>
                  <a:pt x="1093" y="10162"/>
                  <a:pt x="12" y="12359"/>
                  <a:pt x="0" y="14624"/>
                </a:cubicBezTo>
                <a:cubicBezTo>
                  <a:pt x="-1" y="14762"/>
                  <a:pt x="184" y="14777"/>
                  <a:pt x="205" y="14641"/>
                </a:cubicBezTo>
                <a:cubicBezTo>
                  <a:pt x="430" y="13230"/>
                  <a:pt x="1204" y="11934"/>
                  <a:pt x="2431" y="11162"/>
                </a:cubicBezTo>
                <a:cubicBezTo>
                  <a:pt x="4532" y="9840"/>
                  <a:pt x="7188" y="10535"/>
                  <a:pt x="8528" y="12689"/>
                </a:cubicBezTo>
                <a:lnTo>
                  <a:pt x="9291" y="12208"/>
                </a:lnTo>
                <a:cubicBezTo>
                  <a:pt x="9067" y="11450"/>
                  <a:pt x="9348" y="10599"/>
                  <a:pt x="10007" y="10185"/>
                </a:cubicBezTo>
                <a:cubicBezTo>
                  <a:pt x="10153" y="10093"/>
                  <a:pt x="10309" y="10037"/>
                  <a:pt x="10465" y="10000"/>
                </a:cubicBezTo>
                <a:lnTo>
                  <a:pt x="10465" y="9032"/>
                </a:lnTo>
                <a:cubicBezTo>
                  <a:pt x="8083" y="8845"/>
                  <a:pt x="6202" y="6685"/>
                  <a:pt x="6202" y="4042"/>
                </a:cubicBezTo>
                <a:cubicBezTo>
                  <a:pt x="6202" y="2497"/>
                  <a:pt x="6846" y="1120"/>
                  <a:pt x="7855" y="202"/>
                </a:cubicBezTo>
                <a:cubicBezTo>
                  <a:pt x="7928" y="136"/>
                  <a:pt x="7887" y="26"/>
                  <a:pt x="7817" y="4"/>
                </a:cubicBezTo>
                <a:close/>
                <a:moveTo>
                  <a:pt x="13780" y="4"/>
                </a:moveTo>
                <a:cubicBezTo>
                  <a:pt x="13709" y="26"/>
                  <a:pt x="13670" y="136"/>
                  <a:pt x="13743" y="202"/>
                </a:cubicBezTo>
                <a:cubicBezTo>
                  <a:pt x="14752" y="1120"/>
                  <a:pt x="15396" y="2497"/>
                  <a:pt x="15396" y="4042"/>
                </a:cubicBezTo>
                <a:cubicBezTo>
                  <a:pt x="15396" y="6685"/>
                  <a:pt x="13515" y="8845"/>
                  <a:pt x="11133" y="9032"/>
                </a:cubicBezTo>
                <a:lnTo>
                  <a:pt x="11133" y="9998"/>
                </a:lnTo>
                <a:cubicBezTo>
                  <a:pt x="11554" y="10097"/>
                  <a:pt x="11940" y="10377"/>
                  <a:pt x="12172" y="10817"/>
                </a:cubicBezTo>
                <a:cubicBezTo>
                  <a:pt x="12405" y="11256"/>
                  <a:pt x="12434" y="11759"/>
                  <a:pt x="12302" y="12206"/>
                </a:cubicBezTo>
                <a:lnTo>
                  <a:pt x="13070" y="12689"/>
                </a:lnTo>
                <a:cubicBezTo>
                  <a:pt x="14410" y="10535"/>
                  <a:pt x="17066" y="9840"/>
                  <a:pt x="19167" y="11162"/>
                </a:cubicBezTo>
                <a:cubicBezTo>
                  <a:pt x="20394" y="11934"/>
                  <a:pt x="21168" y="13228"/>
                  <a:pt x="21393" y="14639"/>
                </a:cubicBezTo>
                <a:cubicBezTo>
                  <a:pt x="21414" y="14775"/>
                  <a:pt x="21599" y="14762"/>
                  <a:pt x="21598" y="14624"/>
                </a:cubicBezTo>
                <a:cubicBezTo>
                  <a:pt x="21585" y="12359"/>
                  <a:pt x="20504" y="10162"/>
                  <a:pt x="18574" y="8947"/>
                </a:cubicBezTo>
                <a:cubicBezTo>
                  <a:pt x="17892" y="8518"/>
                  <a:pt x="17165" y="8256"/>
                  <a:pt x="16430" y="8138"/>
                </a:cubicBezTo>
                <a:cubicBezTo>
                  <a:pt x="16704" y="7386"/>
                  <a:pt x="16858" y="6569"/>
                  <a:pt x="16858" y="5711"/>
                </a:cubicBezTo>
                <a:cubicBezTo>
                  <a:pt x="16858" y="3281"/>
                  <a:pt x="15653" y="1162"/>
                  <a:pt x="13859" y="17"/>
                </a:cubicBezTo>
                <a:cubicBezTo>
                  <a:pt x="13832" y="0"/>
                  <a:pt x="13803" y="-3"/>
                  <a:pt x="13780" y="4"/>
                </a:cubicBezTo>
                <a:close/>
                <a:moveTo>
                  <a:pt x="10799" y="5433"/>
                </a:moveTo>
                <a:cubicBezTo>
                  <a:pt x="9597" y="5433"/>
                  <a:pt x="8481" y="5840"/>
                  <a:pt x="7559" y="6531"/>
                </a:cubicBezTo>
                <a:cubicBezTo>
                  <a:pt x="7851" y="6980"/>
                  <a:pt x="8219" y="7367"/>
                  <a:pt x="8644" y="7668"/>
                </a:cubicBezTo>
                <a:cubicBezTo>
                  <a:pt x="9278" y="7262"/>
                  <a:pt x="10012" y="7025"/>
                  <a:pt x="10799" y="7025"/>
                </a:cubicBezTo>
                <a:cubicBezTo>
                  <a:pt x="11586" y="7025"/>
                  <a:pt x="12320" y="7262"/>
                  <a:pt x="12954" y="7668"/>
                </a:cubicBezTo>
                <a:cubicBezTo>
                  <a:pt x="13379" y="7367"/>
                  <a:pt x="13747" y="6982"/>
                  <a:pt x="14039" y="6533"/>
                </a:cubicBezTo>
                <a:cubicBezTo>
                  <a:pt x="13117" y="5842"/>
                  <a:pt x="12001" y="5433"/>
                  <a:pt x="10799" y="5433"/>
                </a:cubicBezTo>
                <a:close/>
                <a:moveTo>
                  <a:pt x="5088" y="11193"/>
                </a:moveTo>
                <a:cubicBezTo>
                  <a:pt x="5077" y="11354"/>
                  <a:pt x="5067" y="11515"/>
                  <a:pt x="5067" y="11680"/>
                </a:cubicBezTo>
                <a:cubicBezTo>
                  <a:pt x="5067" y="14159"/>
                  <a:pt x="6403" y="16301"/>
                  <a:pt x="8329" y="17309"/>
                </a:cubicBezTo>
                <a:cubicBezTo>
                  <a:pt x="8538" y="16810"/>
                  <a:pt x="8661" y="16270"/>
                  <a:pt x="8688" y="15721"/>
                </a:cubicBezTo>
                <a:cubicBezTo>
                  <a:pt x="7399" y="14918"/>
                  <a:pt x="6527" y="13409"/>
                  <a:pt x="6527" y="11680"/>
                </a:cubicBezTo>
                <a:cubicBezTo>
                  <a:pt x="6527" y="11667"/>
                  <a:pt x="6529" y="11657"/>
                  <a:pt x="6529" y="11645"/>
                </a:cubicBezTo>
                <a:cubicBezTo>
                  <a:pt x="6085" y="11398"/>
                  <a:pt x="5596" y="11244"/>
                  <a:pt x="5088" y="11193"/>
                </a:cubicBezTo>
                <a:close/>
                <a:moveTo>
                  <a:pt x="16508" y="11193"/>
                </a:moveTo>
                <a:cubicBezTo>
                  <a:pt x="16000" y="11244"/>
                  <a:pt x="15513" y="11398"/>
                  <a:pt x="15069" y="11645"/>
                </a:cubicBezTo>
                <a:cubicBezTo>
                  <a:pt x="15069" y="11657"/>
                  <a:pt x="15070" y="11668"/>
                  <a:pt x="15071" y="11680"/>
                </a:cubicBezTo>
                <a:cubicBezTo>
                  <a:pt x="15071" y="13410"/>
                  <a:pt x="14199" y="14918"/>
                  <a:pt x="12910" y="15721"/>
                </a:cubicBezTo>
                <a:cubicBezTo>
                  <a:pt x="12937" y="16270"/>
                  <a:pt x="13060" y="16810"/>
                  <a:pt x="13269" y="17309"/>
                </a:cubicBezTo>
                <a:cubicBezTo>
                  <a:pt x="15195" y="16301"/>
                  <a:pt x="16531" y="14159"/>
                  <a:pt x="16531" y="11680"/>
                </a:cubicBezTo>
                <a:cubicBezTo>
                  <a:pt x="16531" y="11515"/>
                  <a:pt x="16519" y="11354"/>
                  <a:pt x="16508" y="11193"/>
                </a:cubicBezTo>
                <a:close/>
                <a:moveTo>
                  <a:pt x="11967" y="12834"/>
                </a:moveTo>
                <a:cubicBezTo>
                  <a:pt x="11859" y="12964"/>
                  <a:pt x="11737" y="13084"/>
                  <a:pt x="11591" y="13176"/>
                </a:cubicBezTo>
                <a:cubicBezTo>
                  <a:pt x="10932" y="13590"/>
                  <a:pt x="10115" y="13429"/>
                  <a:pt x="9625" y="12838"/>
                </a:cubicBezTo>
                <a:lnTo>
                  <a:pt x="8861" y="13319"/>
                </a:lnTo>
                <a:cubicBezTo>
                  <a:pt x="9904" y="15660"/>
                  <a:pt x="9127" y="18514"/>
                  <a:pt x="7026" y="19835"/>
                </a:cubicBezTo>
                <a:cubicBezTo>
                  <a:pt x="5799" y="20607"/>
                  <a:pt x="4383" y="20691"/>
                  <a:pt x="3149" y="20197"/>
                </a:cubicBezTo>
                <a:cubicBezTo>
                  <a:pt x="3030" y="20149"/>
                  <a:pt x="2950" y="20331"/>
                  <a:pt x="3060" y="20399"/>
                </a:cubicBezTo>
                <a:cubicBezTo>
                  <a:pt x="4867" y="21520"/>
                  <a:pt x="7153" y="21597"/>
                  <a:pt x="9084" y="20382"/>
                </a:cubicBezTo>
                <a:cubicBezTo>
                  <a:pt x="9766" y="19953"/>
                  <a:pt x="10338" y="19399"/>
                  <a:pt x="10799" y="18765"/>
                </a:cubicBezTo>
                <a:cubicBezTo>
                  <a:pt x="11260" y="19399"/>
                  <a:pt x="11832" y="19953"/>
                  <a:pt x="12514" y="20382"/>
                </a:cubicBezTo>
                <a:cubicBezTo>
                  <a:pt x="14445" y="21597"/>
                  <a:pt x="16731" y="21520"/>
                  <a:pt x="18538" y="20399"/>
                </a:cubicBezTo>
                <a:cubicBezTo>
                  <a:pt x="18648" y="20331"/>
                  <a:pt x="18568" y="20149"/>
                  <a:pt x="18449" y="20197"/>
                </a:cubicBezTo>
                <a:cubicBezTo>
                  <a:pt x="17215" y="20691"/>
                  <a:pt x="15799" y="20607"/>
                  <a:pt x="14572" y="19835"/>
                </a:cubicBezTo>
                <a:cubicBezTo>
                  <a:pt x="12471" y="18514"/>
                  <a:pt x="11694" y="15660"/>
                  <a:pt x="12737" y="13319"/>
                </a:cubicBezTo>
                <a:lnTo>
                  <a:pt x="11967" y="12834"/>
                </a:lnTo>
                <a:close/>
              </a:path>
            </a:pathLst>
          </a:custGeom>
          <a:solidFill>
            <a:srgbClr val="FF0000"/>
          </a:solidFill>
          <a:ln>
            <a:noFill/>
          </a:ln>
        </p:spPr>
        <p:txBody>
          <a:bodyPr spcFirstLastPara="1" wrap="square" lIns="68575" tIns="68575" rIns="68575" bIns="68575" anchor="ctr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2800" dirty="0">
              <a:solidFill>
                <a:schemeClr val="lt1"/>
              </a:solidFill>
              <a:latin typeface="Century Gothic"/>
              <a:ea typeface="Century Gothic"/>
              <a:cs typeface="Century Gothic"/>
              <a:sym typeface="Century Gothic"/>
            </a:endParaRPr>
          </a:p>
        </p:txBody>
      </p:sp>
      <p:sp>
        <p:nvSpPr>
          <p:cNvPr id="67" name="Google Shape;1325;p95">
            <a:extLst>
              <a:ext uri="{FF2B5EF4-FFF2-40B4-BE49-F238E27FC236}">
                <a16:creationId xmlns:a16="http://schemas.microsoft.com/office/drawing/2014/main" id="{95DED7F1-45C8-9D44-AAED-60483BC30427}"/>
              </a:ext>
            </a:extLst>
          </p:cNvPr>
          <p:cNvSpPr/>
          <p:nvPr/>
        </p:nvSpPr>
        <p:spPr>
          <a:xfrm>
            <a:off x="5160321" y="2595797"/>
            <a:ext cx="401850" cy="406495"/>
          </a:xfrm>
          <a:custGeom>
            <a:avLst/>
            <a:gdLst/>
            <a:ahLst/>
            <a:cxnLst/>
            <a:rect l="l" t="t" r="r" b="b"/>
            <a:pathLst>
              <a:path w="21598" h="21266" extrusionOk="0">
                <a:moveTo>
                  <a:pt x="7817" y="4"/>
                </a:moveTo>
                <a:cubicBezTo>
                  <a:pt x="7793" y="-3"/>
                  <a:pt x="7766" y="0"/>
                  <a:pt x="7739" y="17"/>
                </a:cubicBezTo>
                <a:cubicBezTo>
                  <a:pt x="5945" y="1162"/>
                  <a:pt x="4740" y="3281"/>
                  <a:pt x="4740" y="5711"/>
                </a:cubicBezTo>
                <a:cubicBezTo>
                  <a:pt x="4740" y="6569"/>
                  <a:pt x="4894" y="7386"/>
                  <a:pt x="5168" y="8138"/>
                </a:cubicBezTo>
                <a:cubicBezTo>
                  <a:pt x="4433" y="8256"/>
                  <a:pt x="3706" y="8518"/>
                  <a:pt x="3024" y="8947"/>
                </a:cubicBezTo>
                <a:cubicBezTo>
                  <a:pt x="1093" y="10162"/>
                  <a:pt x="12" y="12359"/>
                  <a:pt x="0" y="14624"/>
                </a:cubicBezTo>
                <a:cubicBezTo>
                  <a:pt x="-1" y="14762"/>
                  <a:pt x="184" y="14777"/>
                  <a:pt x="205" y="14641"/>
                </a:cubicBezTo>
                <a:cubicBezTo>
                  <a:pt x="430" y="13230"/>
                  <a:pt x="1204" y="11934"/>
                  <a:pt x="2431" y="11162"/>
                </a:cubicBezTo>
                <a:cubicBezTo>
                  <a:pt x="4532" y="9840"/>
                  <a:pt x="7188" y="10535"/>
                  <a:pt x="8528" y="12689"/>
                </a:cubicBezTo>
                <a:lnTo>
                  <a:pt x="9291" y="12208"/>
                </a:lnTo>
                <a:cubicBezTo>
                  <a:pt x="9067" y="11450"/>
                  <a:pt x="9348" y="10599"/>
                  <a:pt x="10007" y="10185"/>
                </a:cubicBezTo>
                <a:cubicBezTo>
                  <a:pt x="10153" y="10093"/>
                  <a:pt x="10309" y="10037"/>
                  <a:pt x="10465" y="10000"/>
                </a:cubicBezTo>
                <a:lnTo>
                  <a:pt x="10465" y="9032"/>
                </a:lnTo>
                <a:cubicBezTo>
                  <a:pt x="8083" y="8845"/>
                  <a:pt x="6202" y="6685"/>
                  <a:pt x="6202" y="4042"/>
                </a:cubicBezTo>
                <a:cubicBezTo>
                  <a:pt x="6202" y="2497"/>
                  <a:pt x="6846" y="1120"/>
                  <a:pt x="7855" y="202"/>
                </a:cubicBezTo>
                <a:cubicBezTo>
                  <a:pt x="7928" y="136"/>
                  <a:pt x="7887" y="26"/>
                  <a:pt x="7817" y="4"/>
                </a:cubicBezTo>
                <a:close/>
                <a:moveTo>
                  <a:pt x="13780" y="4"/>
                </a:moveTo>
                <a:cubicBezTo>
                  <a:pt x="13709" y="26"/>
                  <a:pt x="13670" y="136"/>
                  <a:pt x="13743" y="202"/>
                </a:cubicBezTo>
                <a:cubicBezTo>
                  <a:pt x="14752" y="1120"/>
                  <a:pt x="15396" y="2497"/>
                  <a:pt x="15396" y="4042"/>
                </a:cubicBezTo>
                <a:cubicBezTo>
                  <a:pt x="15396" y="6685"/>
                  <a:pt x="13515" y="8845"/>
                  <a:pt x="11133" y="9032"/>
                </a:cubicBezTo>
                <a:lnTo>
                  <a:pt x="11133" y="9998"/>
                </a:lnTo>
                <a:cubicBezTo>
                  <a:pt x="11554" y="10097"/>
                  <a:pt x="11940" y="10377"/>
                  <a:pt x="12172" y="10817"/>
                </a:cubicBezTo>
                <a:cubicBezTo>
                  <a:pt x="12405" y="11256"/>
                  <a:pt x="12434" y="11759"/>
                  <a:pt x="12302" y="12206"/>
                </a:cubicBezTo>
                <a:lnTo>
                  <a:pt x="13070" y="12689"/>
                </a:lnTo>
                <a:cubicBezTo>
                  <a:pt x="14410" y="10535"/>
                  <a:pt x="17066" y="9840"/>
                  <a:pt x="19167" y="11162"/>
                </a:cubicBezTo>
                <a:cubicBezTo>
                  <a:pt x="20394" y="11934"/>
                  <a:pt x="21168" y="13228"/>
                  <a:pt x="21393" y="14639"/>
                </a:cubicBezTo>
                <a:cubicBezTo>
                  <a:pt x="21414" y="14775"/>
                  <a:pt x="21599" y="14762"/>
                  <a:pt x="21598" y="14624"/>
                </a:cubicBezTo>
                <a:cubicBezTo>
                  <a:pt x="21585" y="12359"/>
                  <a:pt x="20504" y="10162"/>
                  <a:pt x="18574" y="8947"/>
                </a:cubicBezTo>
                <a:cubicBezTo>
                  <a:pt x="17892" y="8518"/>
                  <a:pt x="17165" y="8256"/>
                  <a:pt x="16430" y="8138"/>
                </a:cubicBezTo>
                <a:cubicBezTo>
                  <a:pt x="16704" y="7386"/>
                  <a:pt x="16858" y="6569"/>
                  <a:pt x="16858" y="5711"/>
                </a:cubicBezTo>
                <a:cubicBezTo>
                  <a:pt x="16858" y="3281"/>
                  <a:pt x="15653" y="1162"/>
                  <a:pt x="13859" y="17"/>
                </a:cubicBezTo>
                <a:cubicBezTo>
                  <a:pt x="13832" y="0"/>
                  <a:pt x="13803" y="-3"/>
                  <a:pt x="13780" y="4"/>
                </a:cubicBezTo>
                <a:close/>
                <a:moveTo>
                  <a:pt x="10799" y="5433"/>
                </a:moveTo>
                <a:cubicBezTo>
                  <a:pt x="9597" y="5433"/>
                  <a:pt x="8481" y="5840"/>
                  <a:pt x="7559" y="6531"/>
                </a:cubicBezTo>
                <a:cubicBezTo>
                  <a:pt x="7851" y="6980"/>
                  <a:pt x="8219" y="7367"/>
                  <a:pt x="8644" y="7668"/>
                </a:cubicBezTo>
                <a:cubicBezTo>
                  <a:pt x="9278" y="7262"/>
                  <a:pt x="10012" y="7025"/>
                  <a:pt x="10799" y="7025"/>
                </a:cubicBezTo>
                <a:cubicBezTo>
                  <a:pt x="11586" y="7025"/>
                  <a:pt x="12320" y="7262"/>
                  <a:pt x="12954" y="7668"/>
                </a:cubicBezTo>
                <a:cubicBezTo>
                  <a:pt x="13379" y="7367"/>
                  <a:pt x="13747" y="6982"/>
                  <a:pt x="14039" y="6533"/>
                </a:cubicBezTo>
                <a:cubicBezTo>
                  <a:pt x="13117" y="5842"/>
                  <a:pt x="12001" y="5433"/>
                  <a:pt x="10799" y="5433"/>
                </a:cubicBezTo>
                <a:close/>
                <a:moveTo>
                  <a:pt x="5088" y="11193"/>
                </a:moveTo>
                <a:cubicBezTo>
                  <a:pt x="5077" y="11354"/>
                  <a:pt x="5067" y="11515"/>
                  <a:pt x="5067" y="11680"/>
                </a:cubicBezTo>
                <a:cubicBezTo>
                  <a:pt x="5067" y="14159"/>
                  <a:pt x="6403" y="16301"/>
                  <a:pt x="8329" y="17309"/>
                </a:cubicBezTo>
                <a:cubicBezTo>
                  <a:pt x="8538" y="16810"/>
                  <a:pt x="8661" y="16270"/>
                  <a:pt x="8688" y="15721"/>
                </a:cubicBezTo>
                <a:cubicBezTo>
                  <a:pt x="7399" y="14918"/>
                  <a:pt x="6527" y="13409"/>
                  <a:pt x="6527" y="11680"/>
                </a:cubicBezTo>
                <a:cubicBezTo>
                  <a:pt x="6527" y="11667"/>
                  <a:pt x="6529" y="11657"/>
                  <a:pt x="6529" y="11645"/>
                </a:cubicBezTo>
                <a:cubicBezTo>
                  <a:pt x="6085" y="11398"/>
                  <a:pt x="5596" y="11244"/>
                  <a:pt x="5088" y="11193"/>
                </a:cubicBezTo>
                <a:close/>
                <a:moveTo>
                  <a:pt x="16508" y="11193"/>
                </a:moveTo>
                <a:cubicBezTo>
                  <a:pt x="16000" y="11244"/>
                  <a:pt x="15513" y="11398"/>
                  <a:pt x="15069" y="11645"/>
                </a:cubicBezTo>
                <a:cubicBezTo>
                  <a:pt x="15069" y="11657"/>
                  <a:pt x="15070" y="11668"/>
                  <a:pt x="15071" y="11680"/>
                </a:cubicBezTo>
                <a:cubicBezTo>
                  <a:pt x="15071" y="13410"/>
                  <a:pt x="14199" y="14918"/>
                  <a:pt x="12910" y="15721"/>
                </a:cubicBezTo>
                <a:cubicBezTo>
                  <a:pt x="12937" y="16270"/>
                  <a:pt x="13060" y="16810"/>
                  <a:pt x="13269" y="17309"/>
                </a:cubicBezTo>
                <a:cubicBezTo>
                  <a:pt x="15195" y="16301"/>
                  <a:pt x="16531" y="14159"/>
                  <a:pt x="16531" y="11680"/>
                </a:cubicBezTo>
                <a:cubicBezTo>
                  <a:pt x="16531" y="11515"/>
                  <a:pt x="16519" y="11354"/>
                  <a:pt x="16508" y="11193"/>
                </a:cubicBezTo>
                <a:close/>
                <a:moveTo>
                  <a:pt x="11967" y="12834"/>
                </a:moveTo>
                <a:cubicBezTo>
                  <a:pt x="11859" y="12964"/>
                  <a:pt x="11737" y="13084"/>
                  <a:pt x="11591" y="13176"/>
                </a:cubicBezTo>
                <a:cubicBezTo>
                  <a:pt x="10932" y="13590"/>
                  <a:pt x="10115" y="13429"/>
                  <a:pt x="9625" y="12838"/>
                </a:cubicBezTo>
                <a:lnTo>
                  <a:pt x="8861" y="13319"/>
                </a:lnTo>
                <a:cubicBezTo>
                  <a:pt x="9904" y="15660"/>
                  <a:pt x="9127" y="18514"/>
                  <a:pt x="7026" y="19835"/>
                </a:cubicBezTo>
                <a:cubicBezTo>
                  <a:pt x="5799" y="20607"/>
                  <a:pt x="4383" y="20691"/>
                  <a:pt x="3149" y="20197"/>
                </a:cubicBezTo>
                <a:cubicBezTo>
                  <a:pt x="3030" y="20149"/>
                  <a:pt x="2950" y="20331"/>
                  <a:pt x="3060" y="20399"/>
                </a:cubicBezTo>
                <a:cubicBezTo>
                  <a:pt x="4867" y="21520"/>
                  <a:pt x="7153" y="21597"/>
                  <a:pt x="9084" y="20382"/>
                </a:cubicBezTo>
                <a:cubicBezTo>
                  <a:pt x="9766" y="19953"/>
                  <a:pt x="10338" y="19399"/>
                  <a:pt x="10799" y="18765"/>
                </a:cubicBezTo>
                <a:cubicBezTo>
                  <a:pt x="11260" y="19399"/>
                  <a:pt x="11832" y="19953"/>
                  <a:pt x="12514" y="20382"/>
                </a:cubicBezTo>
                <a:cubicBezTo>
                  <a:pt x="14445" y="21597"/>
                  <a:pt x="16731" y="21520"/>
                  <a:pt x="18538" y="20399"/>
                </a:cubicBezTo>
                <a:cubicBezTo>
                  <a:pt x="18648" y="20331"/>
                  <a:pt x="18568" y="20149"/>
                  <a:pt x="18449" y="20197"/>
                </a:cubicBezTo>
                <a:cubicBezTo>
                  <a:pt x="17215" y="20691"/>
                  <a:pt x="15799" y="20607"/>
                  <a:pt x="14572" y="19835"/>
                </a:cubicBezTo>
                <a:cubicBezTo>
                  <a:pt x="12471" y="18514"/>
                  <a:pt x="11694" y="15660"/>
                  <a:pt x="12737" y="13319"/>
                </a:cubicBezTo>
                <a:lnTo>
                  <a:pt x="11967" y="12834"/>
                </a:lnTo>
                <a:close/>
              </a:path>
            </a:pathLst>
          </a:custGeom>
          <a:solidFill>
            <a:srgbClr val="FF0000"/>
          </a:solidFill>
          <a:ln>
            <a:noFill/>
          </a:ln>
        </p:spPr>
        <p:txBody>
          <a:bodyPr spcFirstLastPara="1" wrap="square" lIns="68575" tIns="68575" rIns="68575" bIns="68575" anchor="ctr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2800" dirty="0">
              <a:solidFill>
                <a:schemeClr val="lt1"/>
              </a:solidFill>
              <a:latin typeface="Century Gothic"/>
              <a:ea typeface="Century Gothic"/>
              <a:cs typeface="Century Gothic"/>
              <a:sym typeface="Century Gothic"/>
            </a:endParaRPr>
          </a:p>
        </p:txBody>
      </p:sp>
      <p:sp>
        <p:nvSpPr>
          <p:cNvPr id="68" name="矩形标注 32">
            <a:extLst>
              <a:ext uri="{FF2B5EF4-FFF2-40B4-BE49-F238E27FC236}">
                <a16:creationId xmlns:a16="http://schemas.microsoft.com/office/drawing/2014/main" id="{218F7D81-4AFF-3345-B750-2C3837707CEB}"/>
              </a:ext>
            </a:extLst>
          </p:cNvPr>
          <p:cNvSpPr/>
          <p:nvPr/>
        </p:nvSpPr>
        <p:spPr>
          <a:xfrm flipH="1">
            <a:off x="2387163" y="1313275"/>
            <a:ext cx="1554890" cy="1185138"/>
          </a:xfrm>
          <a:custGeom>
            <a:avLst/>
            <a:gdLst>
              <a:gd name="connsiteX0" fmla="*/ 0 w 1524865"/>
              <a:gd name="connsiteY0" fmla="*/ 0 h 730156"/>
              <a:gd name="connsiteX1" fmla="*/ 889505 w 1524865"/>
              <a:gd name="connsiteY1" fmla="*/ 0 h 730156"/>
              <a:gd name="connsiteX2" fmla="*/ 889505 w 1524865"/>
              <a:gd name="connsiteY2" fmla="*/ 0 h 730156"/>
              <a:gd name="connsiteX3" fmla="*/ 1270721 w 1524865"/>
              <a:gd name="connsiteY3" fmla="*/ 0 h 730156"/>
              <a:gd name="connsiteX4" fmla="*/ 1524865 w 1524865"/>
              <a:gd name="connsiteY4" fmla="*/ 0 h 730156"/>
              <a:gd name="connsiteX5" fmla="*/ 1524865 w 1524865"/>
              <a:gd name="connsiteY5" fmla="*/ 425924 h 730156"/>
              <a:gd name="connsiteX6" fmla="*/ 1524865 w 1524865"/>
              <a:gd name="connsiteY6" fmla="*/ 425924 h 730156"/>
              <a:gd name="connsiteX7" fmla="*/ 1524865 w 1524865"/>
              <a:gd name="connsiteY7" fmla="*/ 608463 h 730156"/>
              <a:gd name="connsiteX8" fmla="*/ 1524865 w 1524865"/>
              <a:gd name="connsiteY8" fmla="*/ 730156 h 730156"/>
              <a:gd name="connsiteX9" fmla="*/ 1270721 w 1524865"/>
              <a:gd name="connsiteY9" fmla="*/ 730156 h 730156"/>
              <a:gd name="connsiteX10" fmla="*/ 1554890 w 1524865"/>
              <a:gd name="connsiteY10" fmla="*/ 1185138 h 730156"/>
              <a:gd name="connsiteX11" fmla="*/ 889505 w 1524865"/>
              <a:gd name="connsiteY11" fmla="*/ 730156 h 730156"/>
              <a:gd name="connsiteX12" fmla="*/ 0 w 1524865"/>
              <a:gd name="connsiteY12" fmla="*/ 730156 h 730156"/>
              <a:gd name="connsiteX13" fmla="*/ 0 w 1524865"/>
              <a:gd name="connsiteY13" fmla="*/ 608463 h 730156"/>
              <a:gd name="connsiteX14" fmla="*/ 0 w 1524865"/>
              <a:gd name="connsiteY14" fmla="*/ 425924 h 730156"/>
              <a:gd name="connsiteX15" fmla="*/ 0 w 1524865"/>
              <a:gd name="connsiteY15" fmla="*/ 425924 h 730156"/>
              <a:gd name="connsiteX16" fmla="*/ 0 w 1524865"/>
              <a:gd name="connsiteY16" fmla="*/ 0 h 730156"/>
              <a:gd name="connsiteX0" fmla="*/ 0 w 1554890"/>
              <a:gd name="connsiteY0" fmla="*/ 0 h 1185138"/>
              <a:gd name="connsiteX1" fmla="*/ 889505 w 1554890"/>
              <a:gd name="connsiteY1" fmla="*/ 0 h 1185138"/>
              <a:gd name="connsiteX2" fmla="*/ 889505 w 1554890"/>
              <a:gd name="connsiteY2" fmla="*/ 0 h 1185138"/>
              <a:gd name="connsiteX3" fmla="*/ 1270721 w 1554890"/>
              <a:gd name="connsiteY3" fmla="*/ 0 h 1185138"/>
              <a:gd name="connsiteX4" fmla="*/ 1524865 w 1554890"/>
              <a:gd name="connsiteY4" fmla="*/ 0 h 1185138"/>
              <a:gd name="connsiteX5" fmla="*/ 1524865 w 1554890"/>
              <a:gd name="connsiteY5" fmla="*/ 425924 h 1185138"/>
              <a:gd name="connsiteX6" fmla="*/ 1524865 w 1554890"/>
              <a:gd name="connsiteY6" fmla="*/ 425924 h 1185138"/>
              <a:gd name="connsiteX7" fmla="*/ 1524865 w 1554890"/>
              <a:gd name="connsiteY7" fmla="*/ 608463 h 1185138"/>
              <a:gd name="connsiteX8" fmla="*/ 1524865 w 1554890"/>
              <a:gd name="connsiteY8" fmla="*/ 730156 h 1185138"/>
              <a:gd name="connsiteX9" fmla="*/ 1270721 w 1554890"/>
              <a:gd name="connsiteY9" fmla="*/ 730156 h 1185138"/>
              <a:gd name="connsiteX10" fmla="*/ 1554890 w 1554890"/>
              <a:gd name="connsiteY10" fmla="*/ 1185138 h 1185138"/>
              <a:gd name="connsiteX11" fmla="*/ 1038716 w 1554890"/>
              <a:gd name="connsiteY11" fmla="*/ 726330 h 1185138"/>
              <a:gd name="connsiteX12" fmla="*/ 0 w 1554890"/>
              <a:gd name="connsiteY12" fmla="*/ 730156 h 1185138"/>
              <a:gd name="connsiteX13" fmla="*/ 0 w 1554890"/>
              <a:gd name="connsiteY13" fmla="*/ 608463 h 1185138"/>
              <a:gd name="connsiteX14" fmla="*/ 0 w 1554890"/>
              <a:gd name="connsiteY14" fmla="*/ 425924 h 1185138"/>
              <a:gd name="connsiteX15" fmla="*/ 0 w 1554890"/>
              <a:gd name="connsiteY15" fmla="*/ 425924 h 1185138"/>
              <a:gd name="connsiteX16" fmla="*/ 0 w 1554890"/>
              <a:gd name="connsiteY16" fmla="*/ 0 h 118513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</a:cxnLst>
            <a:rect l="l" t="t" r="r" b="b"/>
            <a:pathLst>
              <a:path w="1554890" h="1185138">
                <a:moveTo>
                  <a:pt x="0" y="0"/>
                </a:moveTo>
                <a:lnTo>
                  <a:pt x="889505" y="0"/>
                </a:lnTo>
                <a:lnTo>
                  <a:pt x="889505" y="0"/>
                </a:lnTo>
                <a:lnTo>
                  <a:pt x="1270721" y="0"/>
                </a:lnTo>
                <a:lnTo>
                  <a:pt x="1524865" y="0"/>
                </a:lnTo>
                <a:lnTo>
                  <a:pt x="1524865" y="425924"/>
                </a:lnTo>
                <a:lnTo>
                  <a:pt x="1524865" y="425924"/>
                </a:lnTo>
                <a:lnTo>
                  <a:pt x="1524865" y="608463"/>
                </a:lnTo>
                <a:lnTo>
                  <a:pt x="1524865" y="730156"/>
                </a:lnTo>
                <a:lnTo>
                  <a:pt x="1270721" y="730156"/>
                </a:lnTo>
                <a:lnTo>
                  <a:pt x="1554890" y="1185138"/>
                </a:lnTo>
                <a:lnTo>
                  <a:pt x="1038716" y="726330"/>
                </a:lnTo>
                <a:lnTo>
                  <a:pt x="0" y="730156"/>
                </a:lnTo>
                <a:lnTo>
                  <a:pt x="0" y="608463"/>
                </a:lnTo>
                <a:lnTo>
                  <a:pt x="0" y="425924"/>
                </a:lnTo>
                <a:lnTo>
                  <a:pt x="0" y="425924"/>
                </a:lnTo>
                <a:lnTo>
                  <a:pt x="0" y="0"/>
                </a:lnTo>
                <a:close/>
              </a:path>
            </a:pathLst>
          </a:custGeom>
          <a:solidFill>
            <a:srgbClr val="00B0F0">
              <a:alpha val="22000"/>
            </a:srgbClr>
          </a:solidFill>
          <a:ln w="22225">
            <a:solidFill>
              <a:srgbClr val="00B0F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l"/>
            <a:endParaRPr lang="zh-CN" altLang="en-US" sz="1000" dirty="0">
              <a:solidFill>
                <a:schemeClr val="tx1"/>
              </a:solidFill>
              <a:latin typeface="Century Gothic" panose="020B0502020202020204" pitchFamily="34" charset="0"/>
              <a:ea typeface="微软雅黑" panose="020B0503020204020204" charset="-122"/>
            </a:endParaRPr>
          </a:p>
        </p:txBody>
      </p:sp>
      <p:sp>
        <p:nvSpPr>
          <p:cNvPr id="100" name="文本框 99">
            <a:extLst>
              <a:ext uri="{FF2B5EF4-FFF2-40B4-BE49-F238E27FC236}">
                <a16:creationId xmlns:a16="http://schemas.microsoft.com/office/drawing/2014/main" id="{F289E9A0-032F-48AB-AFE1-871137504144}"/>
              </a:ext>
            </a:extLst>
          </p:cNvPr>
          <p:cNvSpPr txBox="1"/>
          <p:nvPr/>
        </p:nvSpPr>
        <p:spPr>
          <a:xfrm>
            <a:off x="2454701" y="1383281"/>
            <a:ext cx="1524865" cy="57708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1050" dirty="0">
                <a:solidFill>
                  <a:schemeClr val="bg1"/>
                </a:solidFill>
              </a:rPr>
              <a:t>Malware,</a:t>
            </a:r>
          </a:p>
          <a:p>
            <a:pPr algn="ctr"/>
            <a:r>
              <a:rPr lang="en-US" altLang="zh-CN" sz="1050" dirty="0">
                <a:solidFill>
                  <a:schemeClr val="bg1"/>
                </a:solidFill>
              </a:rPr>
              <a:t> phishing, ransomware website</a:t>
            </a:r>
            <a:endParaRPr lang="zh-CN" altLang="en-US" sz="1050" dirty="0">
              <a:solidFill>
                <a:schemeClr val="bg1"/>
              </a:solidFill>
            </a:endParaRPr>
          </a:p>
        </p:txBody>
      </p:sp>
      <p:sp>
        <p:nvSpPr>
          <p:cNvPr id="69" name="矩形标注 32">
            <a:extLst>
              <a:ext uri="{FF2B5EF4-FFF2-40B4-BE49-F238E27FC236}">
                <a16:creationId xmlns:a16="http://schemas.microsoft.com/office/drawing/2014/main" id="{9301F8F9-D181-2543-B73C-C40D99A823C1}"/>
              </a:ext>
            </a:extLst>
          </p:cNvPr>
          <p:cNvSpPr/>
          <p:nvPr/>
        </p:nvSpPr>
        <p:spPr>
          <a:xfrm flipH="1">
            <a:off x="3904177" y="1311940"/>
            <a:ext cx="1718176" cy="1397409"/>
          </a:xfrm>
          <a:custGeom>
            <a:avLst/>
            <a:gdLst>
              <a:gd name="connsiteX0" fmla="*/ 0 w 1524865"/>
              <a:gd name="connsiteY0" fmla="*/ 0 h 730156"/>
              <a:gd name="connsiteX1" fmla="*/ 889505 w 1524865"/>
              <a:gd name="connsiteY1" fmla="*/ 0 h 730156"/>
              <a:gd name="connsiteX2" fmla="*/ 889505 w 1524865"/>
              <a:gd name="connsiteY2" fmla="*/ 0 h 730156"/>
              <a:gd name="connsiteX3" fmla="*/ 1270721 w 1524865"/>
              <a:gd name="connsiteY3" fmla="*/ 0 h 730156"/>
              <a:gd name="connsiteX4" fmla="*/ 1524865 w 1524865"/>
              <a:gd name="connsiteY4" fmla="*/ 0 h 730156"/>
              <a:gd name="connsiteX5" fmla="*/ 1524865 w 1524865"/>
              <a:gd name="connsiteY5" fmla="*/ 425924 h 730156"/>
              <a:gd name="connsiteX6" fmla="*/ 1524865 w 1524865"/>
              <a:gd name="connsiteY6" fmla="*/ 425924 h 730156"/>
              <a:gd name="connsiteX7" fmla="*/ 1524865 w 1524865"/>
              <a:gd name="connsiteY7" fmla="*/ 608463 h 730156"/>
              <a:gd name="connsiteX8" fmla="*/ 1524865 w 1524865"/>
              <a:gd name="connsiteY8" fmla="*/ 730156 h 730156"/>
              <a:gd name="connsiteX9" fmla="*/ 1270721 w 1524865"/>
              <a:gd name="connsiteY9" fmla="*/ 730156 h 730156"/>
              <a:gd name="connsiteX10" fmla="*/ 1554890 w 1524865"/>
              <a:gd name="connsiteY10" fmla="*/ 1185138 h 730156"/>
              <a:gd name="connsiteX11" fmla="*/ 889505 w 1524865"/>
              <a:gd name="connsiteY11" fmla="*/ 730156 h 730156"/>
              <a:gd name="connsiteX12" fmla="*/ 0 w 1524865"/>
              <a:gd name="connsiteY12" fmla="*/ 730156 h 730156"/>
              <a:gd name="connsiteX13" fmla="*/ 0 w 1524865"/>
              <a:gd name="connsiteY13" fmla="*/ 608463 h 730156"/>
              <a:gd name="connsiteX14" fmla="*/ 0 w 1524865"/>
              <a:gd name="connsiteY14" fmla="*/ 425924 h 730156"/>
              <a:gd name="connsiteX15" fmla="*/ 0 w 1524865"/>
              <a:gd name="connsiteY15" fmla="*/ 425924 h 730156"/>
              <a:gd name="connsiteX16" fmla="*/ 0 w 1524865"/>
              <a:gd name="connsiteY16" fmla="*/ 0 h 730156"/>
              <a:gd name="connsiteX0" fmla="*/ 0 w 1554890"/>
              <a:gd name="connsiteY0" fmla="*/ 0 h 1185138"/>
              <a:gd name="connsiteX1" fmla="*/ 889505 w 1554890"/>
              <a:gd name="connsiteY1" fmla="*/ 0 h 1185138"/>
              <a:gd name="connsiteX2" fmla="*/ 889505 w 1554890"/>
              <a:gd name="connsiteY2" fmla="*/ 0 h 1185138"/>
              <a:gd name="connsiteX3" fmla="*/ 1270721 w 1554890"/>
              <a:gd name="connsiteY3" fmla="*/ 0 h 1185138"/>
              <a:gd name="connsiteX4" fmla="*/ 1524865 w 1554890"/>
              <a:gd name="connsiteY4" fmla="*/ 0 h 1185138"/>
              <a:gd name="connsiteX5" fmla="*/ 1524865 w 1554890"/>
              <a:gd name="connsiteY5" fmla="*/ 425924 h 1185138"/>
              <a:gd name="connsiteX6" fmla="*/ 1524865 w 1554890"/>
              <a:gd name="connsiteY6" fmla="*/ 425924 h 1185138"/>
              <a:gd name="connsiteX7" fmla="*/ 1524865 w 1554890"/>
              <a:gd name="connsiteY7" fmla="*/ 608463 h 1185138"/>
              <a:gd name="connsiteX8" fmla="*/ 1524865 w 1554890"/>
              <a:gd name="connsiteY8" fmla="*/ 730156 h 1185138"/>
              <a:gd name="connsiteX9" fmla="*/ 1270721 w 1554890"/>
              <a:gd name="connsiteY9" fmla="*/ 730156 h 1185138"/>
              <a:gd name="connsiteX10" fmla="*/ 1554890 w 1554890"/>
              <a:gd name="connsiteY10" fmla="*/ 1185138 h 1185138"/>
              <a:gd name="connsiteX11" fmla="*/ 1038716 w 1554890"/>
              <a:gd name="connsiteY11" fmla="*/ 726330 h 1185138"/>
              <a:gd name="connsiteX12" fmla="*/ 0 w 1554890"/>
              <a:gd name="connsiteY12" fmla="*/ 730156 h 1185138"/>
              <a:gd name="connsiteX13" fmla="*/ 0 w 1554890"/>
              <a:gd name="connsiteY13" fmla="*/ 608463 h 1185138"/>
              <a:gd name="connsiteX14" fmla="*/ 0 w 1554890"/>
              <a:gd name="connsiteY14" fmla="*/ 425924 h 1185138"/>
              <a:gd name="connsiteX15" fmla="*/ 0 w 1554890"/>
              <a:gd name="connsiteY15" fmla="*/ 425924 h 1185138"/>
              <a:gd name="connsiteX16" fmla="*/ 0 w 1554890"/>
              <a:gd name="connsiteY16" fmla="*/ 0 h 1185138"/>
              <a:gd name="connsiteX0" fmla="*/ 0 w 1718176"/>
              <a:gd name="connsiteY0" fmla="*/ 0 h 1397409"/>
              <a:gd name="connsiteX1" fmla="*/ 889505 w 1718176"/>
              <a:gd name="connsiteY1" fmla="*/ 0 h 1397409"/>
              <a:gd name="connsiteX2" fmla="*/ 889505 w 1718176"/>
              <a:gd name="connsiteY2" fmla="*/ 0 h 1397409"/>
              <a:gd name="connsiteX3" fmla="*/ 1270721 w 1718176"/>
              <a:gd name="connsiteY3" fmla="*/ 0 h 1397409"/>
              <a:gd name="connsiteX4" fmla="*/ 1524865 w 1718176"/>
              <a:gd name="connsiteY4" fmla="*/ 0 h 1397409"/>
              <a:gd name="connsiteX5" fmla="*/ 1524865 w 1718176"/>
              <a:gd name="connsiteY5" fmla="*/ 425924 h 1397409"/>
              <a:gd name="connsiteX6" fmla="*/ 1524865 w 1718176"/>
              <a:gd name="connsiteY6" fmla="*/ 425924 h 1397409"/>
              <a:gd name="connsiteX7" fmla="*/ 1524865 w 1718176"/>
              <a:gd name="connsiteY7" fmla="*/ 608463 h 1397409"/>
              <a:gd name="connsiteX8" fmla="*/ 1524865 w 1718176"/>
              <a:gd name="connsiteY8" fmla="*/ 730156 h 1397409"/>
              <a:gd name="connsiteX9" fmla="*/ 1270721 w 1718176"/>
              <a:gd name="connsiteY9" fmla="*/ 730156 h 1397409"/>
              <a:gd name="connsiteX10" fmla="*/ 1718176 w 1718176"/>
              <a:gd name="connsiteY10" fmla="*/ 1397409 h 1397409"/>
              <a:gd name="connsiteX11" fmla="*/ 1038716 w 1718176"/>
              <a:gd name="connsiteY11" fmla="*/ 726330 h 1397409"/>
              <a:gd name="connsiteX12" fmla="*/ 0 w 1718176"/>
              <a:gd name="connsiteY12" fmla="*/ 730156 h 1397409"/>
              <a:gd name="connsiteX13" fmla="*/ 0 w 1718176"/>
              <a:gd name="connsiteY13" fmla="*/ 608463 h 1397409"/>
              <a:gd name="connsiteX14" fmla="*/ 0 w 1718176"/>
              <a:gd name="connsiteY14" fmla="*/ 425924 h 1397409"/>
              <a:gd name="connsiteX15" fmla="*/ 0 w 1718176"/>
              <a:gd name="connsiteY15" fmla="*/ 425924 h 1397409"/>
              <a:gd name="connsiteX16" fmla="*/ 0 w 1718176"/>
              <a:gd name="connsiteY16" fmla="*/ 0 h 139740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</a:cxnLst>
            <a:rect l="l" t="t" r="r" b="b"/>
            <a:pathLst>
              <a:path w="1718176" h="1397409">
                <a:moveTo>
                  <a:pt x="0" y="0"/>
                </a:moveTo>
                <a:lnTo>
                  <a:pt x="889505" y="0"/>
                </a:lnTo>
                <a:lnTo>
                  <a:pt x="889505" y="0"/>
                </a:lnTo>
                <a:lnTo>
                  <a:pt x="1270721" y="0"/>
                </a:lnTo>
                <a:lnTo>
                  <a:pt x="1524865" y="0"/>
                </a:lnTo>
                <a:lnTo>
                  <a:pt x="1524865" y="425924"/>
                </a:lnTo>
                <a:lnTo>
                  <a:pt x="1524865" y="425924"/>
                </a:lnTo>
                <a:lnTo>
                  <a:pt x="1524865" y="608463"/>
                </a:lnTo>
                <a:lnTo>
                  <a:pt x="1524865" y="730156"/>
                </a:lnTo>
                <a:lnTo>
                  <a:pt x="1270721" y="730156"/>
                </a:lnTo>
                <a:lnTo>
                  <a:pt x="1718176" y="1397409"/>
                </a:lnTo>
                <a:lnTo>
                  <a:pt x="1038716" y="726330"/>
                </a:lnTo>
                <a:lnTo>
                  <a:pt x="0" y="730156"/>
                </a:lnTo>
                <a:lnTo>
                  <a:pt x="0" y="608463"/>
                </a:lnTo>
                <a:lnTo>
                  <a:pt x="0" y="425924"/>
                </a:lnTo>
                <a:lnTo>
                  <a:pt x="0" y="425924"/>
                </a:lnTo>
                <a:lnTo>
                  <a:pt x="0" y="0"/>
                </a:lnTo>
                <a:close/>
              </a:path>
            </a:pathLst>
          </a:custGeom>
          <a:solidFill>
            <a:srgbClr val="00B0F0">
              <a:alpha val="22000"/>
            </a:srgbClr>
          </a:solidFill>
          <a:ln w="22225">
            <a:solidFill>
              <a:srgbClr val="00B0F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l"/>
            <a:endParaRPr lang="zh-CN" altLang="en-US" sz="1000" dirty="0">
              <a:solidFill>
                <a:schemeClr val="tx1"/>
              </a:solidFill>
              <a:latin typeface="Century Gothic" panose="020B0502020202020204" pitchFamily="34" charset="0"/>
              <a:ea typeface="微软雅黑" panose="020B0503020204020204" charset="-122"/>
            </a:endParaRPr>
          </a:p>
        </p:txBody>
      </p:sp>
      <p:sp>
        <p:nvSpPr>
          <p:cNvPr id="104" name="文本框 103">
            <a:extLst>
              <a:ext uri="{FF2B5EF4-FFF2-40B4-BE49-F238E27FC236}">
                <a16:creationId xmlns:a16="http://schemas.microsoft.com/office/drawing/2014/main" id="{AED8F68F-C452-42E6-921A-01CBEA703619}"/>
              </a:ext>
            </a:extLst>
          </p:cNvPr>
          <p:cNvSpPr txBox="1"/>
          <p:nvPr/>
        </p:nvSpPr>
        <p:spPr>
          <a:xfrm>
            <a:off x="4309659" y="1483112"/>
            <a:ext cx="1039547" cy="4308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1050" dirty="0">
                <a:solidFill>
                  <a:schemeClr val="bg1"/>
                </a:solidFill>
              </a:rPr>
              <a:t>Network </a:t>
            </a:r>
          </a:p>
          <a:p>
            <a:pPr algn="ctr"/>
            <a:r>
              <a:rPr lang="en-US" altLang="zh-CN" sz="1050" dirty="0">
                <a:solidFill>
                  <a:schemeClr val="bg1"/>
                </a:solidFill>
              </a:rPr>
              <a:t>attack</a:t>
            </a:r>
            <a:endParaRPr lang="zh-CN" altLang="en-US" sz="1050" dirty="0">
              <a:solidFill>
                <a:schemeClr val="bg1"/>
              </a:solidFill>
            </a:endParaRPr>
          </a:p>
        </p:txBody>
      </p:sp>
      <p:sp>
        <p:nvSpPr>
          <p:cNvPr id="70" name="矩形标注 32">
            <a:extLst>
              <a:ext uri="{FF2B5EF4-FFF2-40B4-BE49-F238E27FC236}">
                <a16:creationId xmlns:a16="http://schemas.microsoft.com/office/drawing/2014/main" id="{03735F4F-2FDA-4146-B4EF-97145EA1AE02}"/>
              </a:ext>
            </a:extLst>
          </p:cNvPr>
          <p:cNvSpPr/>
          <p:nvPr/>
        </p:nvSpPr>
        <p:spPr>
          <a:xfrm flipH="1">
            <a:off x="5608029" y="1311940"/>
            <a:ext cx="1684098" cy="1354103"/>
          </a:xfrm>
          <a:custGeom>
            <a:avLst/>
            <a:gdLst>
              <a:gd name="connsiteX0" fmla="*/ 0 w 1524865"/>
              <a:gd name="connsiteY0" fmla="*/ 0 h 730156"/>
              <a:gd name="connsiteX1" fmla="*/ 889505 w 1524865"/>
              <a:gd name="connsiteY1" fmla="*/ 0 h 730156"/>
              <a:gd name="connsiteX2" fmla="*/ 889505 w 1524865"/>
              <a:gd name="connsiteY2" fmla="*/ 0 h 730156"/>
              <a:gd name="connsiteX3" fmla="*/ 1270721 w 1524865"/>
              <a:gd name="connsiteY3" fmla="*/ 0 h 730156"/>
              <a:gd name="connsiteX4" fmla="*/ 1524865 w 1524865"/>
              <a:gd name="connsiteY4" fmla="*/ 0 h 730156"/>
              <a:gd name="connsiteX5" fmla="*/ 1524865 w 1524865"/>
              <a:gd name="connsiteY5" fmla="*/ 425924 h 730156"/>
              <a:gd name="connsiteX6" fmla="*/ 1524865 w 1524865"/>
              <a:gd name="connsiteY6" fmla="*/ 425924 h 730156"/>
              <a:gd name="connsiteX7" fmla="*/ 1524865 w 1524865"/>
              <a:gd name="connsiteY7" fmla="*/ 608463 h 730156"/>
              <a:gd name="connsiteX8" fmla="*/ 1524865 w 1524865"/>
              <a:gd name="connsiteY8" fmla="*/ 730156 h 730156"/>
              <a:gd name="connsiteX9" fmla="*/ 1270721 w 1524865"/>
              <a:gd name="connsiteY9" fmla="*/ 730156 h 730156"/>
              <a:gd name="connsiteX10" fmla="*/ 1554890 w 1524865"/>
              <a:gd name="connsiteY10" fmla="*/ 1185138 h 730156"/>
              <a:gd name="connsiteX11" fmla="*/ 889505 w 1524865"/>
              <a:gd name="connsiteY11" fmla="*/ 730156 h 730156"/>
              <a:gd name="connsiteX12" fmla="*/ 0 w 1524865"/>
              <a:gd name="connsiteY12" fmla="*/ 730156 h 730156"/>
              <a:gd name="connsiteX13" fmla="*/ 0 w 1524865"/>
              <a:gd name="connsiteY13" fmla="*/ 608463 h 730156"/>
              <a:gd name="connsiteX14" fmla="*/ 0 w 1524865"/>
              <a:gd name="connsiteY14" fmla="*/ 425924 h 730156"/>
              <a:gd name="connsiteX15" fmla="*/ 0 w 1524865"/>
              <a:gd name="connsiteY15" fmla="*/ 425924 h 730156"/>
              <a:gd name="connsiteX16" fmla="*/ 0 w 1524865"/>
              <a:gd name="connsiteY16" fmla="*/ 0 h 730156"/>
              <a:gd name="connsiteX0" fmla="*/ 0 w 1554890"/>
              <a:gd name="connsiteY0" fmla="*/ 0 h 1185138"/>
              <a:gd name="connsiteX1" fmla="*/ 889505 w 1554890"/>
              <a:gd name="connsiteY1" fmla="*/ 0 h 1185138"/>
              <a:gd name="connsiteX2" fmla="*/ 889505 w 1554890"/>
              <a:gd name="connsiteY2" fmla="*/ 0 h 1185138"/>
              <a:gd name="connsiteX3" fmla="*/ 1270721 w 1554890"/>
              <a:gd name="connsiteY3" fmla="*/ 0 h 1185138"/>
              <a:gd name="connsiteX4" fmla="*/ 1524865 w 1554890"/>
              <a:gd name="connsiteY4" fmla="*/ 0 h 1185138"/>
              <a:gd name="connsiteX5" fmla="*/ 1524865 w 1554890"/>
              <a:gd name="connsiteY5" fmla="*/ 425924 h 1185138"/>
              <a:gd name="connsiteX6" fmla="*/ 1524865 w 1554890"/>
              <a:gd name="connsiteY6" fmla="*/ 425924 h 1185138"/>
              <a:gd name="connsiteX7" fmla="*/ 1524865 w 1554890"/>
              <a:gd name="connsiteY7" fmla="*/ 608463 h 1185138"/>
              <a:gd name="connsiteX8" fmla="*/ 1524865 w 1554890"/>
              <a:gd name="connsiteY8" fmla="*/ 730156 h 1185138"/>
              <a:gd name="connsiteX9" fmla="*/ 1270721 w 1554890"/>
              <a:gd name="connsiteY9" fmla="*/ 730156 h 1185138"/>
              <a:gd name="connsiteX10" fmla="*/ 1554890 w 1554890"/>
              <a:gd name="connsiteY10" fmla="*/ 1185138 h 1185138"/>
              <a:gd name="connsiteX11" fmla="*/ 1038716 w 1554890"/>
              <a:gd name="connsiteY11" fmla="*/ 726330 h 1185138"/>
              <a:gd name="connsiteX12" fmla="*/ 0 w 1554890"/>
              <a:gd name="connsiteY12" fmla="*/ 730156 h 1185138"/>
              <a:gd name="connsiteX13" fmla="*/ 0 w 1554890"/>
              <a:gd name="connsiteY13" fmla="*/ 608463 h 1185138"/>
              <a:gd name="connsiteX14" fmla="*/ 0 w 1554890"/>
              <a:gd name="connsiteY14" fmla="*/ 425924 h 1185138"/>
              <a:gd name="connsiteX15" fmla="*/ 0 w 1554890"/>
              <a:gd name="connsiteY15" fmla="*/ 425924 h 1185138"/>
              <a:gd name="connsiteX16" fmla="*/ 0 w 1554890"/>
              <a:gd name="connsiteY16" fmla="*/ 0 h 1185138"/>
              <a:gd name="connsiteX0" fmla="*/ 0 w 1684098"/>
              <a:gd name="connsiteY0" fmla="*/ 0 h 1354103"/>
              <a:gd name="connsiteX1" fmla="*/ 889505 w 1684098"/>
              <a:gd name="connsiteY1" fmla="*/ 0 h 1354103"/>
              <a:gd name="connsiteX2" fmla="*/ 889505 w 1684098"/>
              <a:gd name="connsiteY2" fmla="*/ 0 h 1354103"/>
              <a:gd name="connsiteX3" fmla="*/ 1270721 w 1684098"/>
              <a:gd name="connsiteY3" fmla="*/ 0 h 1354103"/>
              <a:gd name="connsiteX4" fmla="*/ 1524865 w 1684098"/>
              <a:gd name="connsiteY4" fmla="*/ 0 h 1354103"/>
              <a:gd name="connsiteX5" fmla="*/ 1524865 w 1684098"/>
              <a:gd name="connsiteY5" fmla="*/ 425924 h 1354103"/>
              <a:gd name="connsiteX6" fmla="*/ 1524865 w 1684098"/>
              <a:gd name="connsiteY6" fmla="*/ 425924 h 1354103"/>
              <a:gd name="connsiteX7" fmla="*/ 1524865 w 1684098"/>
              <a:gd name="connsiteY7" fmla="*/ 608463 h 1354103"/>
              <a:gd name="connsiteX8" fmla="*/ 1524865 w 1684098"/>
              <a:gd name="connsiteY8" fmla="*/ 730156 h 1354103"/>
              <a:gd name="connsiteX9" fmla="*/ 1270721 w 1684098"/>
              <a:gd name="connsiteY9" fmla="*/ 730156 h 1354103"/>
              <a:gd name="connsiteX10" fmla="*/ 1684098 w 1684098"/>
              <a:gd name="connsiteY10" fmla="*/ 1354103 h 1354103"/>
              <a:gd name="connsiteX11" fmla="*/ 1038716 w 1684098"/>
              <a:gd name="connsiteY11" fmla="*/ 726330 h 1354103"/>
              <a:gd name="connsiteX12" fmla="*/ 0 w 1684098"/>
              <a:gd name="connsiteY12" fmla="*/ 730156 h 1354103"/>
              <a:gd name="connsiteX13" fmla="*/ 0 w 1684098"/>
              <a:gd name="connsiteY13" fmla="*/ 608463 h 1354103"/>
              <a:gd name="connsiteX14" fmla="*/ 0 w 1684098"/>
              <a:gd name="connsiteY14" fmla="*/ 425924 h 1354103"/>
              <a:gd name="connsiteX15" fmla="*/ 0 w 1684098"/>
              <a:gd name="connsiteY15" fmla="*/ 425924 h 1354103"/>
              <a:gd name="connsiteX16" fmla="*/ 0 w 1684098"/>
              <a:gd name="connsiteY16" fmla="*/ 0 h 135410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</a:cxnLst>
            <a:rect l="l" t="t" r="r" b="b"/>
            <a:pathLst>
              <a:path w="1684098" h="1354103">
                <a:moveTo>
                  <a:pt x="0" y="0"/>
                </a:moveTo>
                <a:lnTo>
                  <a:pt x="889505" y="0"/>
                </a:lnTo>
                <a:lnTo>
                  <a:pt x="889505" y="0"/>
                </a:lnTo>
                <a:lnTo>
                  <a:pt x="1270721" y="0"/>
                </a:lnTo>
                <a:lnTo>
                  <a:pt x="1524865" y="0"/>
                </a:lnTo>
                <a:lnTo>
                  <a:pt x="1524865" y="425924"/>
                </a:lnTo>
                <a:lnTo>
                  <a:pt x="1524865" y="425924"/>
                </a:lnTo>
                <a:lnTo>
                  <a:pt x="1524865" y="608463"/>
                </a:lnTo>
                <a:lnTo>
                  <a:pt x="1524865" y="730156"/>
                </a:lnTo>
                <a:lnTo>
                  <a:pt x="1270721" y="730156"/>
                </a:lnTo>
                <a:lnTo>
                  <a:pt x="1684098" y="1354103"/>
                </a:lnTo>
                <a:lnTo>
                  <a:pt x="1038716" y="726330"/>
                </a:lnTo>
                <a:lnTo>
                  <a:pt x="0" y="730156"/>
                </a:lnTo>
                <a:lnTo>
                  <a:pt x="0" y="608463"/>
                </a:lnTo>
                <a:lnTo>
                  <a:pt x="0" y="425924"/>
                </a:lnTo>
                <a:lnTo>
                  <a:pt x="0" y="425924"/>
                </a:lnTo>
                <a:lnTo>
                  <a:pt x="0" y="0"/>
                </a:lnTo>
                <a:close/>
              </a:path>
            </a:pathLst>
          </a:custGeom>
          <a:solidFill>
            <a:srgbClr val="00B0F0">
              <a:alpha val="22000"/>
            </a:srgbClr>
          </a:solidFill>
          <a:ln w="22225">
            <a:solidFill>
              <a:srgbClr val="00B0F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l"/>
            <a:endParaRPr lang="zh-CN" altLang="en-US" sz="1000" dirty="0">
              <a:solidFill>
                <a:schemeClr val="tx1"/>
              </a:solidFill>
              <a:latin typeface="Century Gothic" panose="020B0502020202020204" pitchFamily="34" charset="0"/>
              <a:ea typeface="微软雅黑" panose="020B0503020204020204" charset="-122"/>
            </a:endParaRPr>
          </a:p>
        </p:txBody>
      </p:sp>
      <p:sp>
        <p:nvSpPr>
          <p:cNvPr id="96" name="文本框 95">
            <a:extLst>
              <a:ext uri="{FF2B5EF4-FFF2-40B4-BE49-F238E27FC236}">
                <a16:creationId xmlns:a16="http://schemas.microsoft.com/office/drawing/2014/main" id="{E2F284DB-9D96-464A-9E44-F5C395C6B243}"/>
              </a:ext>
            </a:extLst>
          </p:cNvPr>
          <p:cNvSpPr txBox="1"/>
          <p:nvPr/>
        </p:nvSpPr>
        <p:spPr>
          <a:xfrm>
            <a:off x="5672626" y="1388333"/>
            <a:ext cx="1794045" cy="57708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1050" dirty="0">
                <a:solidFill>
                  <a:schemeClr val="bg1"/>
                </a:solidFill>
              </a:rPr>
              <a:t>Data breach, </a:t>
            </a:r>
          </a:p>
          <a:p>
            <a:pPr algn="ctr"/>
            <a:r>
              <a:rPr lang="en-US" altLang="zh-CN" sz="1050" dirty="0">
                <a:solidFill>
                  <a:schemeClr val="bg1"/>
                </a:solidFill>
              </a:rPr>
              <a:t>theft, tampered</a:t>
            </a:r>
          </a:p>
          <a:p>
            <a:pPr algn="ctr"/>
            <a:r>
              <a:rPr lang="en-US" altLang="zh-CN" sz="1050" dirty="0">
                <a:solidFill>
                  <a:schemeClr val="bg1"/>
                </a:solidFill>
              </a:rPr>
              <a:t>forged</a:t>
            </a:r>
            <a:endParaRPr lang="zh-CN" altLang="en-US" sz="1050" dirty="0">
              <a:solidFill>
                <a:schemeClr val="bg1"/>
              </a:solidFill>
            </a:endParaRPr>
          </a:p>
        </p:txBody>
      </p:sp>
      <p:sp>
        <p:nvSpPr>
          <p:cNvPr id="64" name="Google Shape;1325;p95">
            <a:extLst>
              <a:ext uri="{FF2B5EF4-FFF2-40B4-BE49-F238E27FC236}">
                <a16:creationId xmlns:a16="http://schemas.microsoft.com/office/drawing/2014/main" id="{C17F6B34-2A2B-1148-BB9B-DA62C94AC5C6}"/>
              </a:ext>
            </a:extLst>
          </p:cNvPr>
          <p:cNvSpPr/>
          <p:nvPr/>
        </p:nvSpPr>
        <p:spPr>
          <a:xfrm>
            <a:off x="3584444" y="2587492"/>
            <a:ext cx="401850" cy="406495"/>
          </a:xfrm>
          <a:custGeom>
            <a:avLst/>
            <a:gdLst/>
            <a:ahLst/>
            <a:cxnLst/>
            <a:rect l="l" t="t" r="r" b="b"/>
            <a:pathLst>
              <a:path w="21598" h="21266" extrusionOk="0">
                <a:moveTo>
                  <a:pt x="7817" y="4"/>
                </a:moveTo>
                <a:cubicBezTo>
                  <a:pt x="7793" y="-3"/>
                  <a:pt x="7766" y="0"/>
                  <a:pt x="7739" y="17"/>
                </a:cubicBezTo>
                <a:cubicBezTo>
                  <a:pt x="5945" y="1162"/>
                  <a:pt x="4740" y="3281"/>
                  <a:pt x="4740" y="5711"/>
                </a:cubicBezTo>
                <a:cubicBezTo>
                  <a:pt x="4740" y="6569"/>
                  <a:pt x="4894" y="7386"/>
                  <a:pt x="5168" y="8138"/>
                </a:cubicBezTo>
                <a:cubicBezTo>
                  <a:pt x="4433" y="8256"/>
                  <a:pt x="3706" y="8518"/>
                  <a:pt x="3024" y="8947"/>
                </a:cubicBezTo>
                <a:cubicBezTo>
                  <a:pt x="1093" y="10162"/>
                  <a:pt x="12" y="12359"/>
                  <a:pt x="0" y="14624"/>
                </a:cubicBezTo>
                <a:cubicBezTo>
                  <a:pt x="-1" y="14762"/>
                  <a:pt x="184" y="14777"/>
                  <a:pt x="205" y="14641"/>
                </a:cubicBezTo>
                <a:cubicBezTo>
                  <a:pt x="430" y="13230"/>
                  <a:pt x="1204" y="11934"/>
                  <a:pt x="2431" y="11162"/>
                </a:cubicBezTo>
                <a:cubicBezTo>
                  <a:pt x="4532" y="9840"/>
                  <a:pt x="7188" y="10535"/>
                  <a:pt x="8528" y="12689"/>
                </a:cubicBezTo>
                <a:lnTo>
                  <a:pt x="9291" y="12208"/>
                </a:lnTo>
                <a:cubicBezTo>
                  <a:pt x="9067" y="11450"/>
                  <a:pt x="9348" y="10599"/>
                  <a:pt x="10007" y="10185"/>
                </a:cubicBezTo>
                <a:cubicBezTo>
                  <a:pt x="10153" y="10093"/>
                  <a:pt x="10309" y="10037"/>
                  <a:pt x="10465" y="10000"/>
                </a:cubicBezTo>
                <a:lnTo>
                  <a:pt x="10465" y="9032"/>
                </a:lnTo>
                <a:cubicBezTo>
                  <a:pt x="8083" y="8845"/>
                  <a:pt x="6202" y="6685"/>
                  <a:pt x="6202" y="4042"/>
                </a:cubicBezTo>
                <a:cubicBezTo>
                  <a:pt x="6202" y="2497"/>
                  <a:pt x="6846" y="1120"/>
                  <a:pt x="7855" y="202"/>
                </a:cubicBezTo>
                <a:cubicBezTo>
                  <a:pt x="7928" y="136"/>
                  <a:pt x="7887" y="26"/>
                  <a:pt x="7817" y="4"/>
                </a:cubicBezTo>
                <a:close/>
                <a:moveTo>
                  <a:pt x="13780" y="4"/>
                </a:moveTo>
                <a:cubicBezTo>
                  <a:pt x="13709" y="26"/>
                  <a:pt x="13670" y="136"/>
                  <a:pt x="13743" y="202"/>
                </a:cubicBezTo>
                <a:cubicBezTo>
                  <a:pt x="14752" y="1120"/>
                  <a:pt x="15396" y="2497"/>
                  <a:pt x="15396" y="4042"/>
                </a:cubicBezTo>
                <a:cubicBezTo>
                  <a:pt x="15396" y="6685"/>
                  <a:pt x="13515" y="8845"/>
                  <a:pt x="11133" y="9032"/>
                </a:cubicBezTo>
                <a:lnTo>
                  <a:pt x="11133" y="9998"/>
                </a:lnTo>
                <a:cubicBezTo>
                  <a:pt x="11554" y="10097"/>
                  <a:pt x="11940" y="10377"/>
                  <a:pt x="12172" y="10817"/>
                </a:cubicBezTo>
                <a:cubicBezTo>
                  <a:pt x="12405" y="11256"/>
                  <a:pt x="12434" y="11759"/>
                  <a:pt x="12302" y="12206"/>
                </a:cubicBezTo>
                <a:lnTo>
                  <a:pt x="13070" y="12689"/>
                </a:lnTo>
                <a:cubicBezTo>
                  <a:pt x="14410" y="10535"/>
                  <a:pt x="17066" y="9840"/>
                  <a:pt x="19167" y="11162"/>
                </a:cubicBezTo>
                <a:cubicBezTo>
                  <a:pt x="20394" y="11934"/>
                  <a:pt x="21168" y="13228"/>
                  <a:pt x="21393" y="14639"/>
                </a:cubicBezTo>
                <a:cubicBezTo>
                  <a:pt x="21414" y="14775"/>
                  <a:pt x="21599" y="14762"/>
                  <a:pt x="21598" y="14624"/>
                </a:cubicBezTo>
                <a:cubicBezTo>
                  <a:pt x="21585" y="12359"/>
                  <a:pt x="20504" y="10162"/>
                  <a:pt x="18574" y="8947"/>
                </a:cubicBezTo>
                <a:cubicBezTo>
                  <a:pt x="17892" y="8518"/>
                  <a:pt x="17165" y="8256"/>
                  <a:pt x="16430" y="8138"/>
                </a:cubicBezTo>
                <a:cubicBezTo>
                  <a:pt x="16704" y="7386"/>
                  <a:pt x="16858" y="6569"/>
                  <a:pt x="16858" y="5711"/>
                </a:cubicBezTo>
                <a:cubicBezTo>
                  <a:pt x="16858" y="3281"/>
                  <a:pt x="15653" y="1162"/>
                  <a:pt x="13859" y="17"/>
                </a:cubicBezTo>
                <a:cubicBezTo>
                  <a:pt x="13832" y="0"/>
                  <a:pt x="13803" y="-3"/>
                  <a:pt x="13780" y="4"/>
                </a:cubicBezTo>
                <a:close/>
                <a:moveTo>
                  <a:pt x="10799" y="5433"/>
                </a:moveTo>
                <a:cubicBezTo>
                  <a:pt x="9597" y="5433"/>
                  <a:pt x="8481" y="5840"/>
                  <a:pt x="7559" y="6531"/>
                </a:cubicBezTo>
                <a:cubicBezTo>
                  <a:pt x="7851" y="6980"/>
                  <a:pt x="8219" y="7367"/>
                  <a:pt x="8644" y="7668"/>
                </a:cubicBezTo>
                <a:cubicBezTo>
                  <a:pt x="9278" y="7262"/>
                  <a:pt x="10012" y="7025"/>
                  <a:pt x="10799" y="7025"/>
                </a:cubicBezTo>
                <a:cubicBezTo>
                  <a:pt x="11586" y="7025"/>
                  <a:pt x="12320" y="7262"/>
                  <a:pt x="12954" y="7668"/>
                </a:cubicBezTo>
                <a:cubicBezTo>
                  <a:pt x="13379" y="7367"/>
                  <a:pt x="13747" y="6982"/>
                  <a:pt x="14039" y="6533"/>
                </a:cubicBezTo>
                <a:cubicBezTo>
                  <a:pt x="13117" y="5842"/>
                  <a:pt x="12001" y="5433"/>
                  <a:pt x="10799" y="5433"/>
                </a:cubicBezTo>
                <a:close/>
                <a:moveTo>
                  <a:pt x="5088" y="11193"/>
                </a:moveTo>
                <a:cubicBezTo>
                  <a:pt x="5077" y="11354"/>
                  <a:pt x="5067" y="11515"/>
                  <a:pt x="5067" y="11680"/>
                </a:cubicBezTo>
                <a:cubicBezTo>
                  <a:pt x="5067" y="14159"/>
                  <a:pt x="6403" y="16301"/>
                  <a:pt x="8329" y="17309"/>
                </a:cubicBezTo>
                <a:cubicBezTo>
                  <a:pt x="8538" y="16810"/>
                  <a:pt x="8661" y="16270"/>
                  <a:pt x="8688" y="15721"/>
                </a:cubicBezTo>
                <a:cubicBezTo>
                  <a:pt x="7399" y="14918"/>
                  <a:pt x="6527" y="13409"/>
                  <a:pt x="6527" y="11680"/>
                </a:cubicBezTo>
                <a:cubicBezTo>
                  <a:pt x="6527" y="11667"/>
                  <a:pt x="6529" y="11657"/>
                  <a:pt x="6529" y="11645"/>
                </a:cubicBezTo>
                <a:cubicBezTo>
                  <a:pt x="6085" y="11398"/>
                  <a:pt x="5596" y="11244"/>
                  <a:pt x="5088" y="11193"/>
                </a:cubicBezTo>
                <a:close/>
                <a:moveTo>
                  <a:pt x="16508" y="11193"/>
                </a:moveTo>
                <a:cubicBezTo>
                  <a:pt x="16000" y="11244"/>
                  <a:pt x="15513" y="11398"/>
                  <a:pt x="15069" y="11645"/>
                </a:cubicBezTo>
                <a:cubicBezTo>
                  <a:pt x="15069" y="11657"/>
                  <a:pt x="15070" y="11668"/>
                  <a:pt x="15071" y="11680"/>
                </a:cubicBezTo>
                <a:cubicBezTo>
                  <a:pt x="15071" y="13410"/>
                  <a:pt x="14199" y="14918"/>
                  <a:pt x="12910" y="15721"/>
                </a:cubicBezTo>
                <a:cubicBezTo>
                  <a:pt x="12937" y="16270"/>
                  <a:pt x="13060" y="16810"/>
                  <a:pt x="13269" y="17309"/>
                </a:cubicBezTo>
                <a:cubicBezTo>
                  <a:pt x="15195" y="16301"/>
                  <a:pt x="16531" y="14159"/>
                  <a:pt x="16531" y="11680"/>
                </a:cubicBezTo>
                <a:cubicBezTo>
                  <a:pt x="16531" y="11515"/>
                  <a:pt x="16519" y="11354"/>
                  <a:pt x="16508" y="11193"/>
                </a:cubicBezTo>
                <a:close/>
                <a:moveTo>
                  <a:pt x="11967" y="12834"/>
                </a:moveTo>
                <a:cubicBezTo>
                  <a:pt x="11859" y="12964"/>
                  <a:pt x="11737" y="13084"/>
                  <a:pt x="11591" y="13176"/>
                </a:cubicBezTo>
                <a:cubicBezTo>
                  <a:pt x="10932" y="13590"/>
                  <a:pt x="10115" y="13429"/>
                  <a:pt x="9625" y="12838"/>
                </a:cubicBezTo>
                <a:lnTo>
                  <a:pt x="8861" y="13319"/>
                </a:lnTo>
                <a:cubicBezTo>
                  <a:pt x="9904" y="15660"/>
                  <a:pt x="9127" y="18514"/>
                  <a:pt x="7026" y="19835"/>
                </a:cubicBezTo>
                <a:cubicBezTo>
                  <a:pt x="5799" y="20607"/>
                  <a:pt x="4383" y="20691"/>
                  <a:pt x="3149" y="20197"/>
                </a:cubicBezTo>
                <a:cubicBezTo>
                  <a:pt x="3030" y="20149"/>
                  <a:pt x="2950" y="20331"/>
                  <a:pt x="3060" y="20399"/>
                </a:cubicBezTo>
                <a:cubicBezTo>
                  <a:pt x="4867" y="21520"/>
                  <a:pt x="7153" y="21597"/>
                  <a:pt x="9084" y="20382"/>
                </a:cubicBezTo>
                <a:cubicBezTo>
                  <a:pt x="9766" y="19953"/>
                  <a:pt x="10338" y="19399"/>
                  <a:pt x="10799" y="18765"/>
                </a:cubicBezTo>
                <a:cubicBezTo>
                  <a:pt x="11260" y="19399"/>
                  <a:pt x="11832" y="19953"/>
                  <a:pt x="12514" y="20382"/>
                </a:cubicBezTo>
                <a:cubicBezTo>
                  <a:pt x="14445" y="21597"/>
                  <a:pt x="16731" y="21520"/>
                  <a:pt x="18538" y="20399"/>
                </a:cubicBezTo>
                <a:cubicBezTo>
                  <a:pt x="18648" y="20331"/>
                  <a:pt x="18568" y="20149"/>
                  <a:pt x="18449" y="20197"/>
                </a:cubicBezTo>
                <a:cubicBezTo>
                  <a:pt x="17215" y="20691"/>
                  <a:pt x="15799" y="20607"/>
                  <a:pt x="14572" y="19835"/>
                </a:cubicBezTo>
                <a:cubicBezTo>
                  <a:pt x="12471" y="18514"/>
                  <a:pt x="11694" y="15660"/>
                  <a:pt x="12737" y="13319"/>
                </a:cubicBezTo>
                <a:lnTo>
                  <a:pt x="11967" y="12834"/>
                </a:lnTo>
                <a:close/>
              </a:path>
            </a:pathLst>
          </a:custGeom>
          <a:solidFill>
            <a:srgbClr val="FF0000"/>
          </a:solidFill>
          <a:ln>
            <a:noFill/>
          </a:ln>
        </p:spPr>
        <p:txBody>
          <a:bodyPr spcFirstLastPara="1" wrap="square" lIns="68575" tIns="68575" rIns="68575" bIns="68575" anchor="ctr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2800" dirty="0">
              <a:solidFill>
                <a:schemeClr val="lt1"/>
              </a:solidFill>
              <a:latin typeface="Century Gothic"/>
              <a:ea typeface="Century Gothic"/>
              <a:cs typeface="Century Gothic"/>
              <a:sym typeface="Century Gothic"/>
            </a:endParaRPr>
          </a:p>
        </p:txBody>
      </p:sp>
      <p:grpSp>
        <p:nvGrpSpPr>
          <p:cNvPr id="73" name="组合 72">
            <a:extLst>
              <a:ext uri="{FF2B5EF4-FFF2-40B4-BE49-F238E27FC236}">
                <a16:creationId xmlns:a16="http://schemas.microsoft.com/office/drawing/2014/main" id="{830D0A93-27F5-A64C-8A84-AD61DF3BC306}"/>
              </a:ext>
            </a:extLst>
          </p:cNvPr>
          <p:cNvGrpSpPr/>
          <p:nvPr/>
        </p:nvGrpSpPr>
        <p:grpSpPr>
          <a:xfrm>
            <a:off x="2810783" y="3892333"/>
            <a:ext cx="339824" cy="291540"/>
            <a:chOff x="9553575" y="3387725"/>
            <a:chExt cx="882651" cy="757238"/>
          </a:xfrm>
        </p:grpSpPr>
        <p:sp>
          <p:nvSpPr>
            <p:cNvPr id="74" name="Freeform 160">
              <a:extLst>
                <a:ext uri="{FF2B5EF4-FFF2-40B4-BE49-F238E27FC236}">
                  <a16:creationId xmlns:a16="http://schemas.microsoft.com/office/drawing/2014/main" id="{2746F81B-0791-BC4B-BA4E-194C2A88196F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9553575" y="3449638"/>
              <a:ext cx="255588" cy="569913"/>
            </a:xfrm>
            <a:custGeom>
              <a:avLst/>
              <a:gdLst>
                <a:gd name="T0" fmla="*/ 61 w 67"/>
                <a:gd name="T1" fmla="*/ 76 h 150"/>
                <a:gd name="T2" fmla="*/ 56 w 67"/>
                <a:gd name="T3" fmla="*/ 65 h 150"/>
                <a:gd name="T4" fmla="*/ 41 w 67"/>
                <a:gd name="T5" fmla="*/ 42 h 150"/>
                <a:gd name="T6" fmla="*/ 60 w 67"/>
                <a:gd name="T7" fmla="*/ 17 h 150"/>
                <a:gd name="T8" fmla="*/ 66 w 67"/>
                <a:gd name="T9" fmla="*/ 7 h 150"/>
                <a:gd name="T10" fmla="*/ 57 w 67"/>
                <a:gd name="T11" fmla="*/ 1 h 150"/>
                <a:gd name="T12" fmla="*/ 25 w 67"/>
                <a:gd name="T13" fmla="*/ 42 h 150"/>
                <a:gd name="T14" fmla="*/ 36 w 67"/>
                <a:gd name="T15" fmla="*/ 70 h 150"/>
                <a:gd name="T16" fmla="*/ 0 w 67"/>
                <a:gd name="T17" fmla="*/ 128 h 150"/>
                <a:gd name="T18" fmla="*/ 0 w 67"/>
                <a:gd name="T19" fmla="*/ 141 h 150"/>
                <a:gd name="T20" fmla="*/ 8 w 67"/>
                <a:gd name="T21" fmla="*/ 150 h 150"/>
                <a:gd name="T22" fmla="*/ 17 w 67"/>
                <a:gd name="T23" fmla="*/ 141 h 150"/>
                <a:gd name="T24" fmla="*/ 17 w 67"/>
                <a:gd name="T25" fmla="*/ 128 h 150"/>
                <a:gd name="T26" fmla="*/ 54 w 67"/>
                <a:gd name="T27" fmla="*/ 81 h 150"/>
                <a:gd name="T28" fmla="*/ 61 w 67"/>
                <a:gd name="T29" fmla="*/ 76 h 150"/>
                <a:gd name="T30" fmla="*/ 61 w 67"/>
                <a:gd name="T31" fmla="*/ 76 h 150"/>
                <a:gd name="T32" fmla="*/ 61 w 67"/>
                <a:gd name="T33" fmla="*/ 76 h 15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67" h="150">
                  <a:moveTo>
                    <a:pt x="61" y="76"/>
                  </a:moveTo>
                  <a:cubicBezTo>
                    <a:pt x="62" y="72"/>
                    <a:pt x="60" y="67"/>
                    <a:pt x="56" y="65"/>
                  </a:cubicBezTo>
                  <a:cubicBezTo>
                    <a:pt x="47" y="61"/>
                    <a:pt x="41" y="52"/>
                    <a:pt x="41" y="42"/>
                  </a:cubicBezTo>
                  <a:cubicBezTo>
                    <a:pt x="41" y="31"/>
                    <a:pt x="49" y="20"/>
                    <a:pt x="60" y="17"/>
                  </a:cubicBezTo>
                  <a:cubicBezTo>
                    <a:pt x="65" y="16"/>
                    <a:pt x="67" y="11"/>
                    <a:pt x="66" y="7"/>
                  </a:cubicBezTo>
                  <a:cubicBezTo>
                    <a:pt x="65" y="3"/>
                    <a:pt x="61" y="0"/>
                    <a:pt x="57" y="1"/>
                  </a:cubicBezTo>
                  <a:cubicBezTo>
                    <a:pt x="38" y="5"/>
                    <a:pt x="25" y="23"/>
                    <a:pt x="25" y="42"/>
                  </a:cubicBezTo>
                  <a:cubicBezTo>
                    <a:pt x="25" y="53"/>
                    <a:pt x="29" y="62"/>
                    <a:pt x="36" y="70"/>
                  </a:cubicBezTo>
                  <a:cubicBezTo>
                    <a:pt x="14" y="81"/>
                    <a:pt x="0" y="104"/>
                    <a:pt x="0" y="128"/>
                  </a:cubicBezTo>
                  <a:cubicBezTo>
                    <a:pt x="0" y="141"/>
                    <a:pt x="0" y="141"/>
                    <a:pt x="0" y="141"/>
                  </a:cubicBezTo>
                  <a:cubicBezTo>
                    <a:pt x="0" y="146"/>
                    <a:pt x="4" y="150"/>
                    <a:pt x="8" y="150"/>
                  </a:cubicBezTo>
                  <a:cubicBezTo>
                    <a:pt x="13" y="150"/>
                    <a:pt x="17" y="146"/>
                    <a:pt x="17" y="141"/>
                  </a:cubicBezTo>
                  <a:cubicBezTo>
                    <a:pt x="17" y="128"/>
                    <a:pt x="17" y="128"/>
                    <a:pt x="17" y="128"/>
                  </a:cubicBezTo>
                  <a:cubicBezTo>
                    <a:pt x="17" y="105"/>
                    <a:pt x="32" y="86"/>
                    <a:pt x="54" y="81"/>
                  </a:cubicBezTo>
                  <a:cubicBezTo>
                    <a:pt x="57" y="80"/>
                    <a:pt x="59" y="78"/>
                    <a:pt x="61" y="76"/>
                  </a:cubicBezTo>
                  <a:close/>
                  <a:moveTo>
                    <a:pt x="61" y="76"/>
                  </a:moveTo>
                  <a:cubicBezTo>
                    <a:pt x="61" y="76"/>
                    <a:pt x="61" y="76"/>
                    <a:pt x="61" y="76"/>
                  </a:cubicBezTo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77" name="Freeform 161">
              <a:extLst>
                <a:ext uri="{FF2B5EF4-FFF2-40B4-BE49-F238E27FC236}">
                  <a16:creationId xmlns:a16="http://schemas.microsoft.com/office/drawing/2014/main" id="{EDD98C63-16DA-324F-8DA0-5E9C946DA2B9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9678988" y="3387725"/>
              <a:ext cx="631825" cy="757238"/>
            </a:xfrm>
            <a:custGeom>
              <a:avLst/>
              <a:gdLst>
                <a:gd name="T0" fmla="*/ 114 w 166"/>
                <a:gd name="T1" fmla="*/ 89 h 199"/>
                <a:gd name="T2" fmla="*/ 133 w 166"/>
                <a:gd name="T3" fmla="*/ 50 h 199"/>
                <a:gd name="T4" fmla="*/ 83 w 166"/>
                <a:gd name="T5" fmla="*/ 0 h 199"/>
                <a:gd name="T6" fmla="*/ 33 w 166"/>
                <a:gd name="T7" fmla="*/ 50 h 199"/>
                <a:gd name="T8" fmla="*/ 52 w 166"/>
                <a:gd name="T9" fmla="*/ 89 h 199"/>
                <a:gd name="T10" fmla="*/ 0 w 166"/>
                <a:gd name="T11" fmla="*/ 174 h 199"/>
                <a:gd name="T12" fmla="*/ 0 w 166"/>
                <a:gd name="T13" fmla="*/ 199 h 199"/>
                <a:gd name="T14" fmla="*/ 166 w 166"/>
                <a:gd name="T15" fmla="*/ 199 h 199"/>
                <a:gd name="T16" fmla="*/ 166 w 166"/>
                <a:gd name="T17" fmla="*/ 174 h 199"/>
                <a:gd name="T18" fmla="*/ 114 w 166"/>
                <a:gd name="T19" fmla="*/ 89 h 199"/>
                <a:gd name="T20" fmla="*/ 50 w 166"/>
                <a:gd name="T21" fmla="*/ 50 h 199"/>
                <a:gd name="T22" fmla="*/ 83 w 166"/>
                <a:gd name="T23" fmla="*/ 18 h 199"/>
                <a:gd name="T24" fmla="*/ 116 w 166"/>
                <a:gd name="T25" fmla="*/ 50 h 199"/>
                <a:gd name="T26" fmla="*/ 83 w 166"/>
                <a:gd name="T27" fmla="*/ 82 h 199"/>
                <a:gd name="T28" fmla="*/ 50 w 166"/>
                <a:gd name="T29" fmla="*/ 50 h 199"/>
                <a:gd name="T30" fmla="*/ 149 w 166"/>
                <a:gd name="T31" fmla="*/ 182 h 199"/>
                <a:gd name="T32" fmla="*/ 17 w 166"/>
                <a:gd name="T33" fmla="*/ 182 h 199"/>
                <a:gd name="T34" fmla="*/ 17 w 166"/>
                <a:gd name="T35" fmla="*/ 174 h 199"/>
                <a:gd name="T36" fmla="*/ 83 w 166"/>
                <a:gd name="T37" fmla="*/ 100 h 199"/>
                <a:gd name="T38" fmla="*/ 149 w 166"/>
                <a:gd name="T39" fmla="*/ 174 h 199"/>
                <a:gd name="T40" fmla="*/ 149 w 166"/>
                <a:gd name="T41" fmla="*/ 182 h 199"/>
                <a:gd name="T42" fmla="*/ 149 w 166"/>
                <a:gd name="T43" fmla="*/ 182 h 199"/>
                <a:gd name="T44" fmla="*/ 149 w 166"/>
                <a:gd name="T45" fmla="*/ 182 h 19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</a:cxnLst>
              <a:rect l="0" t="0" r="r" b="b"/>
              <a:pathLst>
                <a:path w="166" h="199">
                  <a:moveTo>
                    <a:pt x="114" y="89"/>
                  </a:moveTo>
                  <a:cubicBezTo>
                    <a:pt x="126" y="79"/>
                    <a:pt x="133" y="65"/>
                    <a:pt x="133" y="50"/>
                  </a:cubicBezTo>
                  <a:cubicBezTo>
                    <a:pt x="133" y="22"/>
                    <a:pt x="110" y="0"/>
                    <a:pt x="83" y="0"/>
                  </a:cubicBezTo>
                  <a:cubicBezTo>
                    <a:pt x="56" y="0"/>
                    <a:pt x="33" y="22"/>
                    <a:pt x="33" y="50"/>
                  </a:cubicBezTo>
                  <a:cubicBezTo>
                    <a:pt x="33" y="66"/>
                    <a:pt x="41" y="80"/>
                    <a:pt x="52" y="89"/>
                  </a:cubicBezTo>
                  <a:cubicBezTo>
                    <a:pt x="22" y="101"/>
                    <a:pt x="0" y="139"/>
                    <a:pt x="0" y="174"/>
                  </a:cubicBezTo>
                  <a:cubicBezTo>
                    <a:pt x="0" y="199"/>
                    <a:pt x="0" y="199"/>
                    <a:pt x="0" y="199"/>
                  </a:cubicBezTo>
                  <a:cubicBezTo>
                    <a:pt x="166" y="199"/>
                    <a:pt x="166" y="199"/>
                    <a:pt x="166" y="199"/>
                  </a:cubicBezTo>
                  <a:cubicBezTo>
                    <a:pt x="166" y="174"/>
                    <a:pt x="166" y="174"/>
                    <a:pt x="166" y="174"/>
                  </a:cubicBezTo>
                  <a:cubicBezTo>
                    <a:pt x="166" y="139"/>
                    <a:pt x="144" y="101"/>
                    <a:pt x="114" y="89"/>
                  </a:cubicBezTo>
                  <a:close/>
                  <a:moveTo>
                    <a:pt x="50" y="50"/>
                  </a:moveTo>
                  <a:cubicBezTo>
                    <a:pt x="50" y="32"/>
                    <a:pt x="65" y="18"/>
                    <a:pt x="83" y="18"/>
                  </a:cubicBezTo>
                  <a:cubicBezTo>
                    <a:pt x="101" y="18"/>
                    <a:pt x="116" y="32"/>
                    <a:pt x="116" y="50"/>
                  </a:cubicBezTo>
                  <a:cubicBezTo>
                    <a:pt x="116" y="68"/>
                    <a:pt x="101" y="82"/>
                    <a:pt x="83" y="82"/>
                  </a:cubicBezTo>
                  <a:cubicBezTo>
                    <a:pt x="65" y="82"/>
                    <a:pt x="50" y="68"/>
                    <a:pt x="50" y="50"/>
                  </a:cubicBezTo>
                  <a:close/>
                  <a:moveTo>
                    <a:pt x="149" y="182"/>
                  </a:moveTo>
                  <a:cubicBezTo>
                    <a:pt x="17" y="182"/>
                    <a:pt x="17" y="182"/>
                    <a:pt x="17" y="182"/>
                  </a:cubicBezTo>
                  <a:cubicBezTo>
                    <a:pt x="17" y="174"/>
                    <a:pt x="17" y="174"/>
                    <a:pt x="17" y="174"/>
                  </a:cubicBezTo>
                  <a:cubicBezTo>
                    <a:pt x="17" y="138"/>
                    <a:pt x="46" y="100"/>
                    <a:pt x="83" y="100"/>
                  </a:cubicBezTo>
                  <a:cubicBezTo>
                    <a:pt x="120" y="100"/>
                    <a:pt x="149" y="138"/>
                    <a:pt x="149" y="174"/>
                  </a:cubicBezTo>
                  <a:cubicBezTo>
                    <a:pt x="149" y="182"/>
                    <a:pt x="149" y="182"/>
                    <a:pt x="149" y="182"/>
                  </a:cubicBezTo>
                  <a:close/>
                  <a:moveTo>
                    <a:pt x="149" y="182"/>
                  </a:moveTo>
                  <a:cubicBezTo>
                    <a:pt x="149" y="182"/>
                    <a:pt x="149" y="182"/>
                    <a:pt x="149" y="182"/>
                  </a:cubicBezTo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79" name="Freeform 162">
              <a:extLst>
                <a:ext uri="{FF2B5EF4-FFF2-40B4-BE49-F238E27FC236}">
                  <a16:creationId xmlns:a16="http://schemas.microsoft.com/office/drawing/2014/main" id="{63969FB5-F9B4-4145-B651-B912C05E7174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10180638" y="3449638"/>
              <a:ext cx="255588" cy="569913"/>
            </a:xfrm>
            <a:custGeom>
              <a:avLst/>
              <a:gdLst>
                <a:gd name="T0" fmla="*/ 31 w 67"/>
                <a:gd name="T1" fmla="*/ 70 h 150"/>
                <a:gd name="T2" fmla="*/ 42 w 67"/>
                <a:gd name="T3" fmla="*/ 42 h 150"/>
                <a:gd name="T4" fmla="*/ 11 w 67"/>
                <a:gd name="T5" fmla="*/ 1 h 150"/>
                <a:gd name="T6" fmla="*/ 2 w 67"/>
                <a:gd name="T7" fmla="*/ 7 h 150"/>
                <a:gd name="T8" fmla="*/ 7 w 67"/>
                <a:gd name="T9" fmla="*/ 17 h 150"/>
                <a:gd name="T10" fmla="*/ 26 w 67"/>
                <a:gd name="T11" fmla="*/ 42 h 150"/>
                <a:gd name="T12" fmla="*/ 11 w 67"/>
                <a:gd name="T13" fmla="*/ 65 h 150"/>
                <a:gd name="T14" fmla="*/ 8 w 67"/>
                <a:gd name="T15" fmla="*/ 67 h 150"/>
                <a:gd name="T16" fmla="*/ 6 w 67"/>
                <a:gd name="T17" fmla="*/ 70 h 150"/>
                <a:gd name="T18" fmla="*/ 6 w 67"/>
                <a:gd name="T19" fmla="*/ 71 h 150"/>
                <a:gd name="T20" fmla="*/ 6 w 67"/>
                <a:gd name="T21" fmla="*/ 76 h 150"/>
                <a:gd name="T22" fmla="*/ 13 w 67"/>
                <a:gd name="T23" fmla="*/ 81 h 150"/>
                <a:gd name="T24" fmla="*/ 50 w 67"/>
                <a:gd name="T25" fmla="*/ 128 h 150"/>
                <a:gd name="T26" fmla="*/ 50 w 67"/>
                <a:gd name="T27" fmla="*/ 141 h 150"/>
                <a:gd name="T28" fmla="*/ 59 w 67"/>
                <a:gd name="T29" fmla="*/ 150 h 150"/>
                <a:gd name="T30" fmla="*/ 67 w 67"/>
                <a:gd name="T31" fmla="*/ 141 h 150"/>
                <a:gd name="T32" fmla="*/ 67 w 67"/>
                <a:gd name="T33" fmla="*/ 128 h 150"/>
                <a:gd name="T34" fmla="*/ 31 w 67"/>
                <a:gd name="T35" fmla="*/ 70 h 150"/>
                <a:gd name="T36" fmla="*/ 31 w 67"/>
                <a:gd name="T37" fmla="*/ 70 h 150"/>
                <a:gd name="T38" fmla="*/ 31 w 67"/>
                <a:gd name="T39" fmla="*/ 70 h 15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</a:cxnLst>
              <a:rect l="0" t="0" r="r" b="b"/>
              <a:pathLst>
                <a:path w="67" h="150">
                  <a:moveTo>
                    <a:pt x="31" y="70"/>
                  </a:moveTo>
                  <a:cubicBezTo>
                    <a:pt x="38" y="62"/>
                    <a:pt x="42" y="52"/>
                    <a:pt x="42" y="42"/>
                  </a:cubicBezTo>
                  <a:cubicBezTo>
                    <a:pt x="42" y="23"/>
                    <a:pt x="30" y="6"/>
                    <a:pt x="11" y="1"/>
                  </a:cubicBezTo>
                  <a:cubicBezTo>
                    <a:pt x="7" y="0"/>
                    <a:pt x="3" y="3"/>
                    <a:pt x="2" y="7"/>
                  </a:cubicBezTo>
                  <a:cubicBezTo>
                    <a:pt x="0" y="11"/>
                    <a:pt x="3" y="16"/>
                    <a:pt x="7" y="17"/>
                  </a:cubicBezTo>
                  <a:cubicBezTo>
                    <a:pt x="18" y="20"/>
                    <a:pt x="26" y="31"/>
                    <a:pt x="26" y="42"/>
                  </a:cubicBezTo>
                  <a:cubicBezTo>
                    <a:pt x="26" y="52"/>
                    <a:pt x="20" y="61"/>
                    <a:pt x="11" y="65"/>
                  </a:cubicBezTo>
                  <a:cubicBezTo>
                    <a:pt x="10" y="65"/>
                    <a:pt x="9" y="66"/>
                    <a:pt x="8" y="67"/>
                  </a:cubicBezTo>
                  <a:cubicBezTo>
                    <a:pt x="7" y="68"/>
                    <a:pt x="7" y="69"/>
                    <a:pt x="6" y="70"/>
                  </a:cubicBezTo>
                  <a:cubicBezTo>
                    <a:pt x="6" y="71"/>
                    <a:pt x="6" y="71"/>
                    <a:pt x="6" y="71"/>
                  </a:cubicBezTo>
                  <a:cubicBezTo>
                    <a:pt x="6" y="73"/>
                    <a:pt x="6" y="74"/>
                    <a:pt x="6" y="76"/>
                  </a:cubicBezTo>
                  <a:cubicBezTo>
                    <a:pt x="8" y="78"/>
                    <a:pt x="10" y="80"/>
                    <a:pt x="13" y="81"/>
                  </a:cubicBezTo>
                  <a:cubicBezTo>
                    <a:pt x="35" y="86"/>
                    <a:pt x="50" y="106"/>
                    <a:pt x="50" y="128"/>
                  </a:cubicBezTo>
                  <a:cubicBezTo>
                    <a:pt x="50" y="141"/>
                    <a:pt x="50" y="141"/>
                    <a:pt x="50" y="141"/>
                  </a:cubicBezTo>
                  <a:cubicBezTo>
                    <a:pt x="50" y="146"/>
                    <a:pt x="54" y="150"/>
                    <a:pt x="59" y="150"/>
                  </a:cubicBezTo>
                  <a:cubicBezTo>
                    <a:pt x="63" y="150"/>
                    <a:pt x="67" y="146"/>
                    <a:pt x="67" y="141"/>
                  </a:cubicBezTo>
                  <a:cubicBezTo>
                    <a:pt x="67" y="128"/>
                    <a:pt x="67" y="128"/>
                    <a:pt x="67" y="128"/>
                  </a:cubicBezTo>
                  <a:cubicBezTo>
                    <a:pt x="67" y="104"/>
                    <a:pt x="53" y="81"/>
                    <a:pt x="31" y="70"/>
                  </a:cubicBezTo>
                  <a:close/>
                  <a:moveTo>
                    <a:pt x="31" y="70"/>
                  </a:moveTo>
                  <a:cubicBezTo>
                    <a:pt x="31" y="70"/>
                    <a:pt x="31" y="70"/>
                    <a:pt x="31" y="70"/>
                  </a:cubicBezTo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</p:grpSp>
      <p:sp>
        <p:nvSpPr>
          <p:cNvPr id="80" name="Freeform 5">
            <a:extLst>
              <a:ext uri="{FF2B5EF4-FFF2-40B4-BE49-F238E27FC236}">
                <a16:creationId xmlns:a16="http://schemas.microsoft.com/office/drawing/2014/main" id="{69568BCD-465A-B24B-8FF6-ADD684B4A4BB}"/>
              </a:ext>
            </a:extLst>
          </p:cNvPr>
          <p:cNvSpPr>
            <a:spLocks noEditPoints="1"/>
          </p:cNvSpPr>
          <p:nvPr/>
        </p:nvSpPr>
        <p:spPr bwMode="auto">
          <a:xfrm>
            <a:off x="5945595" y="3919534"/>
            <a:ext cx="334959" cy="335232"/>
          </a:xfrm>
          <a:custGeom>
            <a:avLst/>
            <a:gdLst>
              <a:gd name="T0" fmla="*/ 0 w 3277"/>
              <a:gd name="T1" fmla="*/ 1639 h 3277"/>
              <a:gd name="T2" fmla="*/ 3277 w 3277"/>
              <a:gd name="T3" fmla="*/ 1639 h 3277"/>
              <a:gd name="T4" fmla="*/ 3065 w 3277"/>
              <a:gd name="T5" fmla="*/ 1586 h 3277"/>
              <a:gd name="T6" fmla="*/ 2309 w 3277"/>
              <a:gd name="T7" fmla="*/ 923 h 3277"/>
              <a:gd name="T8" fmla="*/ 3065 w 3277"/>
              <a:gd name="T9" fmla="*/ 1586 h 3277"/>
              <a:gd name="T10" fmla="*/ 1154 w 3277"/>
              <a:gd name="T11" fmla="*/ 2509 h 3277"/>
              <a:gd name="T12" fmla="*/ 1585 w 3277"/>
              <a:gd name="T13" fmla="*/ 3066 h 3277"/>
              <a:gd name="T14" fmla="*/ 2169 w 3277"/>
              <a:gd name="T15" fmla="*/ 860 h 3277"/>
              <a:gd name="T16" fmla="*/ 1691 w 3277"/>
              <a:gd name="T17" fmla="*/ 212 h 3277"/>
              <a:gd name="T18" fmla="*/ 1872 w 3277"/>
              <a:gd name="T19" fmla="*/ 230 h 3277"/>
              <a:gd name="T20" fmla="*/ 2266 w 3277"/>
              <a:gd name="T21" fmla="*/ 823 h 3277"/>
              <a:gd name="T22" fmla="*/ 1872 w 3277"/>
              <a:gd name="T23" fmla="*/ 230 h 3277"/>
              <a:gd name="T24" fmla="*/ 1585 w 3277"/>
              <a:gd name="T25" fmla="*/ 952 h 3277"/>
              <a:gd name="T26" fmla="*/ 1580 w 3277"/>
              <a:gd name="T27" fmla="*/ 212 h 3277"/>
              <a:gd name="T28" fmla="*/ 1009 w 3277"/>
              <a:gd name="T29" fmla="*/ 826 h 3277"/>
              <a:gd name="T30" fmla="*/ 1403 w 3277"/>
              <a:gd name="T31" fmla="*/ 233 h 3277"/>
              <a:gd name="T32" fmla="*/ 1068 w 3277"/>
              <a:gd name="T33" fmla="*/ 960 h 3277"/>
              <a:gd name="T34" fmla="*/ 1585 w 3277"/>
              <a:gd name="T35" fmla="*/ 1586 h 3277"/>
              <a:gd name="T36" fmla="*/ 1068 w 3277"/>
              <a:gd name="T37" fmla="*/ 960 h 3277"/>
              <a:gd name="T38" fmla="*/ 1585 w 3277"/>
              <a:gd name="T39" fmla="*/ 2326 h 3277"/>
              <a:gd name="T40" fmla="*/ 951 w 3277"/>
              <a:gd name="T41" fmla="*/ 1692 h 3277"/>
              <a:gd name="T42" fmla="*/ 1403 w 3277"/>
              <a:gd name="T43" fmla="*/ 3045 h 3277"/>
              <a:gd name="T44" fmla="*/ 1049 w 3277"/>
              <a:gd name="T45" fmla="*/ 2537 h 3277"/>
              <a:gd name="T46" fmla="*/ 1691 w 3277"/>
              <a:gd name="T47" fmla="*/ 3066 h 3277"/>
              <a:gd name="T48" fmla="*/ 2128 w 3277"/>
              <a:gd name="T49" fmla="*/ 2503 h 3277"/>
              <a:gd name="T50" fmla="*/ 1691 w 3277"/>
              <a:gd name="T51" fmla="*/ 3066 h 3277"/>
              <a:gd name="T52" fmla="*/ 2564 w 3277"/>
              <a:gd name="T53" fmla="*/ 2717 h 3277"/>
              <a:gd name="T54" fmla="*/ 2227 w 3277"/>
              <a:gd name="T55" fmla="*/ 2537 h 3277"/>
              <a:gd name="T56" fmla="*/ 1691 w 3277"/>
              <a:gd name="T57" fmla="*/ 2326 h 3277"/>
              <a:gd name="T58" fmla="*/ 2325 w 3277"/>
              <a:gd name="T59" fmla="*/ 1692 h 3277"/>
              <a:gd name="T60" fmla="*/ 2170 w 3277"/>
              <a:gd name="T61" fmla="*/ 2404 h 3277"/>
              <a:gd name="T62" fmla="*/ 1691 w 3277"/>
              <a:gd name="T63" fmla="*/ 1057 h 3277"/>
              <a:gd name="T64" fmla="*/ 2325 w 3277"/>
              <a:gd name="T65" fmla="*/ 1586 h 3277"/>
              <a:gd name="T66" fmla="*/ 574 w 3277"/>
              <a:gd name="T67" fmla="*/ 692 h 3277"/>
              <a:gd name="T68" fmla="*/ 845 w 3277"/>
              <a:gd name="T69" fmla="*/ 1586 h 3277"/>
              <a:gd name="T70" fmla="*/ 574 w 3277"/>
              <a:gd name="T71" fmla="*/ 692 h 3277"/>
              <a:gd name="T72" fmla="*/ 845 w 3277"/>
              <a:gd name="T73" fmla="*/ 1692 h 3277"/>
              <a:gd name="T74" fmla="*/ 634 w 3277"/>
              <a:gd name="T75" fmla="*/ 2650 h 3277"/>
              <a:gd name="T76" fmla="*/ 2642 w 3277"/>
              <a:gd name="T77" fmla="*/ 2650 h 3277"/>
              <a:gd name="T78" fmla="*/ 2431 w 3277"/>
              <a:gd name="T79" fmla="*/ 1692 h 3277"/>
              <a:gd name="T80" fmla="*/ 2642 w 3277"/>
              <a:gd name="T81" fmla="*/ 2650 h 3277"/>
              <a:gd name="T82" fmla="*/ 2642 w 3277"/>
              <a:gd name="T83" fmla="*/ 2650 h 327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</a:cxnLst>
            <a:rect l="0" t="0" r="r" b="b"/>
            <a:pathLst>
              <a:path w="3277" h="3277">
                <a:moveTo>
                  <a:pt x="1638" y="0"/>
                </a:moveTo>
                <a:cubicBezTo>
                  <a:pt x="733" y="0"/>
                  <a:pt x="0" y="734"/>
                  <a:pt x="0" y="1639"/>
                </a:cubicBezTo>
                <a:cubicBezTo>
                  <a:pt x="0" y="2544"/>
                  <a:pt x="733" y="3277"/>
                  <a:pt x="1638" y="3277"/>
                </a:cubicBezTo>
                <a:cubicBezTo>
                  <a:pt x="2543" y="3277"/>
                  <a:pt x="3277" y="2544"/>
                  <a:pt x="3277" y="1639"/>
                </a:cubicBezTo>
                <a:cubicBezTo>
                  <a:pt x="3277" y="734"/>
                  <a:pt x="2543" y="0"/>
                  <a:pt x="1638" y="0"/>
                </a:cubicBezTo>
                <a:close/>
                <a:moveTo>
                  <a:pt x="3065" y="1586"/>
                </a:moveTo>
                <a:cubicBezTo>
                  <a:pt x="2431" y="1586"/>
                  <a:pt x="2431" y="1586"/>
                  <a:pt x="2431" y="1586"/>
                </a:cubicBezTo>
                <a:cubicBezTo>
                  <a:pt x="2426" y="1360"/>
                  <a:pt x="2385" y="1136"/>
                  <a:pt x="2309" y="923"/>
                </a:cubicBezTo>
                <a:cubicBezTo>
                  <a:pt x="2451" y="863"/>
                  <a:pt x="2584" y="785"/>
                  <a:pt x="2705" y="691"/>
                </a:cubicBezTo>
                <a:cubicBezTo>
                  <a:pt x="2926" y="938"/>
                  <a:pt x="3053" y="1254"/>
                  <a:pt x="3065" y="1586"/>
                </a:cubicBezTo>
                <a:close/>
                <a:moveTo>
                  <a:pt x="1585" y="3066"/>
                </a:moveTo>
                <a:cubicBezTo>
                  <a:pt x="1404" y="2912"/>
                  <a:pt x="1257" y="2723"/>
                  <a:pt x="1154" y="2509"/>
                </a:cubicBezTo>
                <a:cubicBezTo>
                  <a:pt x="1294" y="2464"/>
                  <a:pt x="1439" y="2438"/>
                  <a:pt x="1585" y="2431"/>
                </a:cubicBezTo>
                <a:lnTo>
                  <a:pt x="1585" y="3066"/>
                </a:lnTo>
                <a:close/>
                <a:moveTo>
                  <a:pt x="1696" y="212"/>
                </a:moveTo>
                <a:cubicBezTo>
                  <a:pt x="1903" y="387"/>
                  <a:pt x="2065" y="609"/>
                  <a:pt x="2169" y="860"/>
                </a:cubicBezTo>
                <a:cubicBezTo>
                  <a:pt x="2015" y="914"/>
                  <a:pt x="1854" y="945"/>
                  <a:pt x="1691" y="952"/>
                </a:cubicBezTo>
                <a:cubicBezTo>
                  <a:pt x="1691" y="212"/>
                  <a:pt x="1691" y="212"/>
                  <a:pt x="1691" y="212"/>
                </a:cubicBezTo>
                <a:lnTo>
                  <a:pt x="1696" y="212"/>
                </a:lnTo>
                <a:close/>
                <a:moveTo>
                  <a:pt x="1872" y="230"/>
                </a:moveTo>
                <a:cubicBezTo>
                  <a:pt x="2157" y="277"/>
                  <a:pt x="2421" y="410"/>
                  <a:pt x="2629" y="611"/>
                </a:cubicBezTo>
                <a:cubicBezTo>
                  <a:pt x="2517" y="697"/>
                  <a:pt x="2396" y="768"/>
                  <a:pt x="2266" y="823"/>
                </a:cubicBezTo>
                <a:cubicBezTo>
                  <a:pt x="2174" y="603"/>
                  <a:pt x="2040" y="402"/>
                  <a:pt x="1873" y="233"/>
                </a:cubicBezTo>
                <a:lnTo>
                  <a:pt x="1872" y="230"/>
                </a:lnTo>
                <a:close/>
                <a:moveTo>
                  <a:pt x="1585" y="212"/>
                </a:moveTo>
                <a:cubicBezTo>
                  <a:pt x="1585" y="952"/>
                  <a:pt x="1585" y="952"/>
                  <a:pt x="1585" y="952"/>
                </a:cubicBezTo>
                <a:cubicBezTo>
                  <a:pt x="1423" y="947"/>
                  <a:pt x="1262" y="917"/>
                  <a:pt x="1107" y="865"/>
                </a:cubicBezTo>
                <a:cubicBezTo>
                  <a:pt x="1211" y="613"/>
                  <a:pt x="1373" y="389"/>
                  <a:pt x="1580" y="212"/>
                </a:cubicBezTo>
                <a:lnTo>
                  <a:pt x="1585" y="212"/>
                </a:lnTo>
                <a:close/>
                <a:moveTo>
                  <a:pt x="1009" y="826"/>
                </a:moveTo>
                <a:cubicBezTo>
                  <a:pt x="880" y="771"/>
                  <a:pt x="758" y="700"/>
                  <a:pt x="647" y="614"/>
                </a:cubicBezTo>
                <a:cubicBezTo>
                  <a:pt x="854" y="413"/>
                  <a:pt x="1118" y="280"/>
                  <a:pt x="1403" y="233"/>
                </a:cubicBezTo>
                <a:cubicBezTo>
                  <a:pt x="1235" y="403"/>
                  <a:pt x="1101" y="605"/>
                  <a:pt x="1009" y="826"/>
                </a:cubicBezTo>
                <a:close/>
                <a:moveTo>
                  <a:pt x="1068" y="960"/>
                </a:moveTo>
                <a:cubicBezTo>
                  <a:pt x="1235" y="1019"/>
                  <a:pt x="1409" y="1051"/>
                  <a:pt x="1585" y="1057"/>
                </a:cubicBezTo>
                <a:cubicBezTo>
                  <a:pt x="1585" y="1586"/>
                  <a:pt x="1585" y="1586"/>
                  <a:pt x="1585" y="1586"/>
                </a:cubicBezTo>
                <a:cubicBezTo>
                  <a:pt x="951" y="1586"/>
                  <a:pt x="951" y="1586"/>
                  <a:pt x="951" y="1586"/>
                </a:cubicBezTo>
                <a:cubicBezTo>
                  <a:pt x="956" y="1372"/>
                  <a:pt x="996" y="1161"/>
                  <a:pt x="1068" y="960"/>
                </a:cubicBezTo>
                <a:close/>
                <a:moveTo>
                  <a:pt x="1585" y="1692"/>
                </a:moveTo>
                <a:cubicBezTo>
                  <a:pt x="1585" y="2326"/>
                  <a:pt x="1585" y="2326"/>
                  <a:pt x="1585" y="2326"/>
                </a:cubicBezTo>
                <a:cubicBezTo>
                  <a:pt x="1422" y="2330"/>
                  <a:pt x="1261" y="2358"/>
                  <a:pt x="1105" y="2407"/>
                </a:cubicBezTo>
                <a:cubicBezTo>
                  <a:pt x="1010" y="2180"/>
                  <a:pt x="958" y="1938"/>
                  <a:pt x="951" y="1692"/>
                </a:cubicBezTo>
                <a:lnTo>
                  <a:pt x="1585" y="1692"/>
                </a:lnTo>
                <a:close/>
                <a:moveTo>
                  <a:pt x="1403" y="3045"/>
                </a:moveTo>
                <a:cubicBezTo>
                  <a:pt x="1148" y="3002"/>
                  <a:pt x="909" y="2891"/>
                  <a:pt x="712" y="2722"/>
                </a:cubicBezTo>
                <a:cubicBezTo>
                  <a:pt x="817" y="2647"/>
                  <a:pt x="930" y="2585"/>
                  <a:pt x="1049" y="2537"/>
                </a:cubicBezTo>
                <a:cubicBezTo>
                  <a:pt x="1138" y="2725"/>
                  <a:pt x="1257" y="2897"/>
                  <a:pt x="1403" y="3045"/>
                </a:cubicBezTo>
                <a:close/>
                <a:moveTo>
                  <a:pt x="1691" y="3066"/>
                </a:moveTo>
                <a:cubicBezTo>
                  <a:pt x="1691" y="2431"/>
                  <a:pt x="1691" y="2431"/>
                  <a:pt x="1691" y="2431"/>
                </a:cubicBezTo>
                <a:cubicBezTo>
                  <a:pt x="1839" y="2436"/>
                  <a:pt x="1986" y="2460"/>
                  <a:pt x="2128" y="2503"/>
                </a:cubicBezTo>
                <a:cubicBezTo>
                  <a:pt x="2025" y="2719"/>
                  <a:pt x="1878" y="2911"/>
                  <a:pt x="1696" y="3066"/>
                </a:cubicBezTo>
                <a:lnTo>
                  <a:pt x="1691" y="3066"/>
                </a:lnTo>
                <a:close/>
                <a:moveTo>
                  <a:pt x="2227" y="2537"/>
                </a:moveTo>
                <a:cubicBezTo>
                  <a:pt x="2346" y="2584"/>
                  <a:pt x="2459" y="2644"/>
                  <a:pt x="2564" y="2717"/>
                </a:cubicBezTo>
                <a:cubicBezTo>
                  <a:pt x="2367" y="2885"/>
                  <a:pt x="2128" y="2997"/>
                  <a:pt x="1873" y="3039"/>
                </a:cubicBezTo>
                <a:cubicBezTo>
                  <a:pt x="2018" y="2893"/>
                  <a:pt x="2138" y="2723"/>
                  <a:pt x="2227" y="2537"/>
                </a:cubicBezTo>
                <a:close/>
                <a:moveTo>
                  <a:pt x="2170" y="2404"/>
                </a:moveTo>
                <a:cubicBezTo>
                  <a:pt x="2015" y="2356"/>
                  <a:pt x="1853" y="2329"/>
                  <a:pt x="1691" y="2326"/>
                </a:cubicBezTo>
                <a:cubicBezTo>
                  <a:pt x="1691" y="1692"/>
                  <a:pt x="1691" y="1692"/>
                  <a:pt x="1691" y="1692"/>
                </a:cubicBezTo>
                <a:cubicBezTo>
                  <a:pt x="2325" y="1692"/>
                  <a:pt x="2325" y="1692"/>
                  <a:pt x="2325" y="1692"/>
                </a:cubicBezTo>
                <a:cubicBezTo>
                  <a:pt x="2319" y="1938"/>
                  <a:pt x="2266" y="2182"/>
                  <a:pt x="2171" y="2409"/>
                </a:cubicBezTo>
                <a:lnTo>
                  <a:pt x="2170" y="2404"/>
                </a:lnTo>
                <a:close/>
                <a:moveTo>
                  <a:pt x="1691" y="1586"/>
                </a:moveTo>
                <a:cubicBezTo>
                  <a:pt x="1691" y="1057"/>
                  <a:pt x="1691" y="1057"/>
                  <a:pt x="1691" y="1057"/>
                </a:cubicBezTo>
                <a:cubicBezTo>
                  <a:pt x="1867" y="1052"/>
                  <a:pt x="2041" y="1020"/>
                  <a:pt x="2208" y="962"/>
                </a:cubicBezTo>
                <a:cubicBezTo>
                  <a:pt x="2280" y="1163"/>
                  <a:pt x="2320" y="1373"/>
                  <a:pt x="2325" y="1586"/>
                </a:cubicBezTo>
                <a:lnTo>
                  <a:pt x="1691" y="1586"/>
                </a:lnTo>
                <a:close/>
                <a:moveTo>
                  <a:pt x="574" y="692"/>
                </a:moveTo>
                <a:cubicBezTo>
                  <a:pt x="695" y="786"/>
                  <a:pt x="828" y="865"/>
                  <a:pt x="969" y="924"/>
                </a:cubicBezTo>
                <a:cubicBezTo>
                  <a:pt x="893" y="1137"/>
                  <a:pt x="851" y="1360"/>
                  <a:pt x="845" y="1586"/>
                </a:cubicBezTo>
                <a:cubicBezTo>
                  <a:pt x="211" y="1586"/>
                  <a:pt x="211" y="1586"/>
                  <a:pt x="211" y="1586"/>
                </a:cubicBezTo>
                <a:cubicBezTo>
                  <a:pt x="224" y="1255"/>
                  <a:pt x="352" y="938"/>
                  <a:pt x="574" y="692"/>
                </a:cubicBezTo>
                <a:close/>
                <a:moveTo>
                  <a:pt x="211" y="1692"/>
                </a:moveTo>
                <a:cubicBezTo>
                  <a:pt x="845" y="1692"/>
                  <a:pt x="845" y="1692"/>
                  <a:pt x="845" y="1692"/>
                </a:cubicBezTo>
                <a:cubicBezTo>
                  <a:pt x="851" y="1951"/>
                  <a:pt x="905" y="2207"/>
                  <a:pt x="1004" y="2446"/>
                </a:cubicBezTo>
                <a:cubicBezTo>
                  <a:pt x="873" y="2499"/>
                  <a:pt x="748" y="2567"/>
                  <a:pt x="634" y="2650"/>
                </a:cubicBezTo>
                <a:cubicBezTo>
                  <a:pt x="376" y="2396"/>
                  <a:pt x="225" y="2053"/>
                  <a:pt x="211" y="1692"/>
                </a:cubicBezTo>
                <a:close/>
                <a:moveTo>
                  <a:pt x="2642" y="2650"/>
                </a:moveTo>
                <a:cubicBezTo>
                  <a:pt x="2527" y="2567"/>
                  <a:pt x="2401" y="2499"/>
                  <a:pt x="2268" y="2446"/>
                </a:cubicBezTo>
                <a:cubicBezTo>
                  <a:pt x="2369" y="2207"/>
                  <a:pt x="2424" y="1951"/>
                  <a:pt x="2431" y="1692"/>
                </a:cubicBezTo>
                <a:cubicBezTo>
                  <a:pt x="3065" y="1692"/>
                  <a:pt x="3065" y="1692"/>
                  <a:pt x="3065" y="1692"/>
                </a:cubicBezTo>
                <a:cubicBezTo>
                  <a:pt x="3051" y="2053"/>
                  <a:pt x="2900" y="2396"/>
                  <a:pt x="2642" y="2650"/>
                </a:cubicBezTo>
                <a:close/>
                <a:moveTo>
                  <a:pt x="2642" y="2650"/>
                </a:moveTo>
                <a:cubicBezTo>
                  <a:pt x="2642" y="2650"/>
                  <a:pt x="2642" y="2650"/>
                  <a:pt x="2642" y="2650"/>
                </a:cubicBezTo>
              </a:path>
            </a:pathLst>
          </a:custGeom>
          <a:solidFill>
            <a:schemeClr val="bg1"/>
          </a:solidFill>
          <a:ln>
            <a:noFill/>
          </a:ln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/>
          </a:p>
        </p:txBody>
      </p:sp>
      <p:sp>
        <p:nvSpPr>
          <p:cNvPr id="81" name="Freeform 9">
            <a:extLst>
              <a:ext uri="{FF2B5EF4-FFF2-40B4-BE49-F238E27FC236}">
                <a16:creationId xmlns:a16="http://schemas.microsoft.com/office/drawing/2014/main" id="{50CDBE62-FFB5-4B41-9E0A-AE6299BCE230}"/>
              </a:ext>
            </a:extLst>
          </p:cNvPr>
          <p:cNvSpPr>
            <a:spLocks noEditPoints="1"/>
          </p:cNvSpPr>
          <p:nvPr/>
        </p:nvSpPr>
        <p:spPr bwMode="auto">
          <a:xfrm>
            <a:off x="9164292" y="3928365"/>
            <a:ext cx="291496" cy="303123"/>
          </a:xfrm>
          <a:custGeom>
            <a:avLst/>
            <a:gdLst>
              <a:gd name="T0" fmla="*/ 293 w 347"/>
              <a:gd name="T1" fmla="*/ 151 h 360"/>
              <a:gd name="T2" fmla="*/ 289 w 347"/>
              <a:gd name="T3" fmla="*/ 26 h 360"/>
              <a:gd name="T4" fmla="*/ 25 w 347"/>
              <a:gd name="T5" fmla="*/ 29 h 360"/>
              <a:gd name="T6" fmla="*/ 28 w 347"/>
              <a:gd name="T7" fmla="*/ 334 h 360"/>
              <a:gd name="T8" fmla="*/ 157 w 347"/>
              <a:gd name="T9" fmla="*/ 347 h 360"/>
              <a:gd name="T10" fmla="*/ 12 w 347"/>
              <a:gd name="T11" fmla="*/ 360 h 360"/>
              <a:gd name="T12" fmla="*/ 0 w 347"/>
              <a:gd name="T13" fmla="*/ 13 h 360"/>
              <a:gd name="T14" fmla="*/ 306 w 347"/>
              <a:gd name="T15" fmla="*/ 0 h 360"/>
              <a:gd name="T16" fmla="*/ 318 w 347"/>
              <a:gd name="T17" fmla="*/ 151 h 360"/>
              <a:gd name="T18" fmla="*/ 59 w 347"/>
              <a:gd name="T19" fmla="*/ 83 h 360"/>
              <a:gd name="T20" fmla="*/ 261 w 347"/>
              <a:gd name="T21" fmla="*/ 96 h 360"/>
              <a:gd name="T22" fmla="*/ 59 w 347"/>
              <a:gd name="T23" fmla="*/ 109 h 360"/>
              <a:gd name="T24" fmla="*/ 59 w 347"/>
              <a:gd name="T25" fmla="*/ 83 h 360"/>
              <a:gd name="T26" fmla="*/ 146 w 347"/>
              <a:gd name="T27" fmla="*/ 166 h 360"/>
              <a:gd name="T28" fmla="*/ 146 w 347"/>
              <a:gd name="T29" fmla="*/ 191 h 360"/>
              <a:gd name="T30" fmla="*/ 48 w 347"/>
              <a:gd name="T31" fmla="*/ 179 h 360"/>
              <a:gd name="T32" fmla="*/ 61 w 347"/>
              <a:gd name="T33" fmla="*/ 249 h 360"/>
              <a:gd name="T34" fmla="*/ 159 w 347"/>
              <a:gd name="T35" fmla="*/ 261 h 360"/>
              <a:gd name="T36" fmla="*/ 61 w 347"/>
              <a:gd name="T37" fmla="*/ 274 h 360"/>
              <a:gd name="T38" fmla="*/ 61 w 347"/>
              <a:gd name="T39" fmla="*/ 249 h 360"/>
              <a:gd name="T40" fmla="*/ 200 w 347"/>
              <a:gd name="T41" fmla="*/ 166 h 360"/>
              <a:gd name="T42" fmla="*/ 200 w 347"/>
              <a:gd name="T43" fmla="*/ 191 h 360"/>
              <a:gd name="T44" fmla="*/ 170 w 347"/>
              <a:gd name="T45" fmla="*/ 179 h 360"/>
              <a:gd name="T46" fmla="*/ 191 w 347"/>
              <a:gd name="T47" fmla="*/ 253 h 360"/>
              <a:gd name="T48" fmla="*/ 210 w 347"/>
              <a:gd name="T49" fmla="*/ 232 h 360"/>
              <a:gd name="T50" fmla="*/ 223 w 347"/>
              <a:gd name="T51" fmla="*/ 205 h 360"/>
              <a:gd name="T52" fmla="*/ 269 w 347"/>
              <a:gd name="T53" fmla="*/ 205 h 360"/>
              <a:gd name="T54" fmla="*/ 316 w 347"/>
              <a:gd name="T55" fmla="*/ 205 h 360"/>
              <a:gd name="T56" fmla="*/ 328 w 347"/>
              <a:gd name="T57" fmla="*/ 232 h 360"/>
              <a:gd name="T58" fmla="*/ 347 w 347"/>
              <a:gd name="T59" fmla="*/ 253 h 360"/>
              <a:gd name="T60" fmla="*/ 346 w 347"/>
              <a:gd name="T61" fmla="*/ 285 h 360"/>
              <a:gd name="T62" fmla="*/ 328 w 347"/>
              <a:gd name="T63" fmla="*/ 310 h 360"/>
              <a:gd name="T64" fmla="*/ 314 w 347"/>
              <a:gd name="T65" fmla="*/ 334 h 360"/>
              <a:gd name="T66" fmla="*/ 269 w 347"/>
              <a:gd name="T67" fmla="*/ 334 h 360"/>
              <a:gd name="T68" fmla="*/ 224 w 347"/>
              <a:gd name="T69" fmla="*/ 334 h 360"/>
              <a:gd name="T70" fmla="*/ 210 w 347"/>
              <a:gd name="T71" fmla="*/ 310 h 360"/>
              <a:gd name="T72" fmla="*/ 192 w 347"/>
              <a:gd name="T73" fmla="*/ 285 h 360"/>
              <a:gd name="T74" fmla="*/ 191 w 347"/>
              <a:gd name="T75" fmla="*/ 253 h 360"/>
              <a:gd name="T76" fmla="*/ 296 w 347"/>
              <a:gd name="T77" fmla="*/ 269 h 360"/>
              <a:gd name="T78" fmla="*/ 242 w 347"/>
              <a:gd name="T79" fmla="*/ 269 h 360"/>
              <a:gd name="T80" fmla="*/ 269 w 347"/>
              <a:gd name="T81" fmla="*/ 296 h 36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</a:cxnLst>
            <a:rect l="0" t="0" r="r" b="b"/>
            <a:pathLst>
              <a:path w="347" h="360">
                <a:moveTo>
                  <a:pt x="306" y="164"/>
                </a:moveTo>
                <a:cubicBezTo>
                  <a:pt x="298" y="164"/>
                  <a:pt x="293" y="158"/>
                  <a:pt x="293" y="151"/>
                </a:cubicBezTo>
                <a:cubicBezTo>
                  <a:pt x="293" y="29"/>
                  <a:pt x="293" y="29"/>
                  <a:pt x="293" y="29"/>
                </a:cubicBezTo>
                <a:cubicBezTo>
                  <a:pt x="293" y="27"/>
                  <a:pt x="291" y="26"/>
                  <a:pt x="289" y="26"/>
                </a:cubicBezTo>
                <a:cubicBezTo>
                  <a:pt x="28" y="26"/>
                  <a:pt x="28" y="26"/>
                  <a:pt x="28" y="26"/>
                </a:cubicBezTo>
                <a:cubicBezTo>
                  <a:pt x="27" y="26"/>
                  <a:pt x="25" y="27"/>
                  <a:pt x="25" y="29"/>
                </a:cubicBezTo>
                <a:cubicBezTo>
                  <a:pt x="25" y="331"/>
                  <a:pt x="25" y="331"/>
                  <a:pt x="25" y="331"/>
                </a:cubicBezTo>
                <a:cubicBezTo>
                  <a:pt x="25" y="333"/>
                  <a:pt x="27" y="334"/>
                  <a:pt x="28" y="334"/>
                </a:cubicBezTo>
                <a:cubicBezTo>
                  <a:pt x="145" y="334"/>
                  <a:pt x="145" y="334"/>
                  <a:pt x="145" y="334"/>
                </a:cubicBezTo>
                <a:cubicBezTo>
                  <a:pt x="152" y="334"/>
                  <a:pt x="157" y="340"/>
                  <a:pt x="157" y="347"/>
                </a:cubicBezTo>
                <a:cubicBezTo>
                  <a:pt x="157" y="354"/>
                  <a:pt x="152" y="360"/>
                  <a:pt x="145" y="360"/>
                </a:cubicBezTo>
                <a:cubicBezTo>
                  <a:pt x="12" y="360"/>
                  <a:pt x="12" y="360"/>
                  <a:pt x="12" y="360"/>
                </a:cubicBezTo>
                <a:cubicBezTo>
                  <a:pt x="5" y="360"/>
                  <a:pt x="0" y="354"/>
                  <a:pt x="0" y="347"/>
                </a:cubicBezTo>
                <a:cubicBezTo>
                  <a:pt x="0" y="13"/>
                  <a:pt x="0" y="13"/>
                  <a:pt x="0" y="13"/>
                </a:cubicBezTo>
                <a:cubicBezTo>
                  <a:pt x="0" y="6"/>
                  <a:pt x="5" y="0"/>
                  <a:pt x="12" y="0"/>
                </a:cubicBezTo>
                <a:cubicBezTo>
                  <a:pt x="306" y="0"/>
                  <a:pt x="306" y="0"/>
                  <a:pt x="306" y="0"/>
                </a:cubicBezTo>
                <a:cubicBezTo>
                  <a:pt x="313" y="0"/>
                  <a:pt x="318" y="6"/>
                  <a:pt x="318" y="13"/>
                </a:cubicBezTo>
                <a:cubicBezTo>
                  <a:pt x="318" y="151"/>
                  <a:pt x="318" y="151"/>
                  <a:pt x="318" y="151"/>
                </a:cubicBezTo>
                <a:cubicBezTo>
                  <a:pt x="318" y="158"/>
                  <a:pt x="313" y="164"/>
                  <a:pt x="306" y="164"/>
                </a:cubicBezTo>
                <a:close/>
                <a:moveTo>
                  <a:pt x="59" y="83"/>
                </a:moveTo>
                <a:cubicBezTo>
                  <a:pt x="248" y="83"/>
                  <a:pt x="248" y="83"/>
                  <a:pt x="248" y="83"/>
                </a:cubicBezTo>
                <a:cubicBezTo>
                  <a:pt x="255" y="83"/>
                  <a:pt x="261" y="89"/>
                  <a:pt x="261" y="96"/>
                </a:cubicBezTo>
                <a:cubicBezTo>
                  <a:pt x="261" y="103"/>
                  <a:pt x="255" y="109"/>
                  <a:pt x="248" y="109"/>
                </a:cubicBezTo>
                <a:cubicBezTo>
                  <a:pt x="59" y="109"/>
                  <a:pt x="59" y="109"/>
                  <a:pt x="59" y="109"/>
                </a:cubicBezTo>
                <a:cubicBezTo>
                  <a:pt x="51" y="109"/>
                  <a:pt x="46" y="103"/>
                  <a:pt x="46" y="96"/>
                </a:cubicBezTo>
                <a:cubicBezTo>
                  <a:pt x="46" y="89"/>
                  <a:pt x="51" y="83"/>
                  <a:pt x="59" y="83"/>
                </a:cubicBezTo>
                <a:close/>
                <a:moveTo>
                  <a:pt x="61" y="166"/>
                </a:moveTo>
                <a:cubicBezTo>
                  <a:pt x="146" y="166"/>
                  <a:pt x="146" y="166"/>
                  <a:pt x="146" y="166"/>
                </a:cubicBezTo>
                <a:cubicBezTo>
                  <a:pt x="153" y="166"/>
                  <a:pt x="159" y="172"/>
                  <a:pt x="159" y="179"/>
                </a:cubicBezTo>
                <a:cubicBezTo>
                  <a:pt x="159" y="186"/>
                  <a:pt x="153" y="191"/>
                  <a:pt x="146" y="191"/>
                </a:cubicBezTo>
                <a:cubicBezTo>
                  <a:pt x="61" y="191"/>
                  <a:pt x="61" y="191"/>
                  <a:pt x="61" y="191"/>
                </a:cubicBezTo>
                <a:cubicBezTo>
                  <a:pt x="53" y="191"/>
                  <a:pt x="48" y="186"/>
                  <a:pt x="48" y="179"/>
                </a:cubicBezTo>
                <a:cubicBezTo>
                  <a:pt x="48" y="172"/>
                  <a:pt x="53" y="166"/>
                  <a:pt x="61" y="166"/>
                </a:cubicBezTo>
                <a:close/>
                <a:moveTo>
                  <a:pt x="61" y="249"/>
                </a:moveTo>
                <a:cubicBezTo>
                  <a:pt x="146" y="249"/>
                  <a:pt x="146" y="249"/>
                  <a:pt x="146" y="249"/>
                </a:cubicBezTo>
                <a:cubicBezTo>
                  <a:pt x="153" y="249"/>
                  <a:pt x="159" y="254"/>
                  <a:pt x="159" y="261"/>
                </a:cubicBezTo>
                <a:cubicBezTo>
                  <a:pt x="159" y="268"/>
                  <a:pt x="153" y="274"/>
                  <a:pt x="146" y="274"/>
                </a:cubicBezTo>
                <a:cubicBezTo>
                  <a:pt x="61" y="274"/>
                  <a:pt x="61" y="274"/>
                  <a:pt x="61" y="274"/>
                </a:cubicBezTo>
                <a:cubicBezTo>
                  <a:pt x="53" y="274"/>
                  <a:pt x="48" y="268"/>
                  <a:pt x="48" y="261"/>
                </a:cubicBezTo>
                <a:cubicBezTo>
                  <a:pt x="48" y="254"/>
                  <a:pt x="53" y="249"/>
                  <a:pt x="61" y="249"/>
                </a:cubicBezTo>
                <a:close/>
                <a:moveTo>
                  <a:pt x="183" y="166"/>
                </a:moveTo>
                <a:cubicBezTo>
                  <a:pt x="200" y="166"/>
                  <a:pt x="200" y="166"/>
                  <a:pt x="200" y="166"/>
                </a:cubicBezTo>
                <a:cubicBezTo>
                  <a:pt x="207" y="166"/>
                  <a:pt x="213" y="172"/>
                  <a:pt x="213" y="179"/>
                </a:cubicBezTo>
                <a:cubicBezTo>
                  <a:pt x="213" y="186"/>
                  <a:pt x="207" y="191"/>
                  <a:pt x="200" y="191"/>
                </a:cubicBezTo>
                <a:cubicBezTo>
                  <a:pt x="183" y="191"/>
                  <a:pt x="183" y="191"/>
                  <a:pt x="183" y="191"/>
                </a:cubicBezTo>
                <a:cubicBezTo>
                  <a:pt x="176" y="191"/>
                  <a:pt x="170" y="186"/>
                  <a:pt x="170" y="179"/>
                </a:cubicBezTo>
                <a:cubicBezTo>
                  <a:pt x="170" y="172"/>
                  <a:pt x="176" y="166"/>
                  <a:pt x="183" y="166"/>
                </a:cubicBezTo>
                <a:close/>
                <a:moveTo>
                  <a:pt x="191" y="253"/>
                </a:moveTo>
                <a:cubicBezTo>
                  <a:pt x="193" y="245"/>
                  <a:pt x="196" y="236"/>
                  <a:pt x="201" y="229"/>
                </a:cubicBezTo>
                <a:cubicBezTo>
                  <a:pt x="204" y="231"/>
                  <a:pt x="207" y="232"/>
                  <a:pt x="210" y="232"/>
                </a:cubicBezTo>
                <a:cubicBezTo>
                  <a:pt x="219" y="232"/>
                  <a:pt x="226" y="224"/>
                  <a:pt x="226" y="215"/>
                </a:cubicBezTo>
                <a:cubicBezTo>
                  <a:pt x="226" y="211"/>
                  <a:pt x="225" y="208"/>
                  <a:pt x="223" y="205"/>
                </a:cubicBezTo>
                <a:cubicBezTo>
                  <a:pt x="232" y="198"/>
                  <a:pt x="242" y="194"/>
                  <a:pt x="253" y="191"/>
                </a:cubicBezTo>
                <a:cubicBezTo>
                  <a:pt x="254" y="199"/>
                  <a:pt x="261" y="205"/>
                  <a:pt x="269" y="205"/>
                </a:cubicBezTo>
                <a:cubicBezTo>
                  <a:pt x="277" y="205"/>
                  <a:pt x="284" y="199"/>
                  <a:pt x="285" y="192"/>
                </a:cubicBezTo>
                <a:cubicBezTo>
                  <a:pt x="296" y="194"/>
                  <a:pt x="307" y="199"/>
                  <a:pt x="316" y="205"/>
                </a:cubicBezTo>
                <a:cubicBezTo>
                  <a:pt x="313" y="208"/>
                  <a:pt x="312" y="212"/>
                  <a:pt x="312" y="215"/>
                </a:cubicBezTo>
                <a:cubicBezTo>
                  <a:pt x="312" y="224"/>
                  <a:pt x="319" y="232"/>
                  <a:pt x="328" y="232"/>
                </a:cubicBezTo>
                <a:cubicBezTo>
                  <a:pt x="331" y="232"/>
                  <a:pt x="335" y="231"/>
                  <a:pt x="337" y="229"/>
                </a:cubicBezTo>
                <a:cubicBezTo>
                  <a:pt x="342" y="236"/>
                  <a:pt x="345" y="245"/>
                  <a:pt x="347" y="253"/>
                </a:cubicBezTo>
                <a:cubicBezTo>
                  <a:pt x="339" y="255"/>
                  <a:pt x="334" y="261"/>
                  <a:pt x="334" y="269"/>
                </a:cubicBezTo>
                <a:cubicBezTo>
                  <a:pt x="334" y="277"/>
                  <a:pt x="339" y="284"/>
                  <a:pt x="346" y="285"/>
                </a:cubicBezTo>
                <a:cubicBezTo>
                  <a:pt x="345" y="294"/>
                  <a:pt x="341" y="303"/>
                  <a:pt x="336" y="311"/>
                </a:cubicBezTo>
                <a:cubicBezTo>
                  <a:pt x="333" y="310"/>
                  <a:pt x="331" y="310"/>
                  <a:pt x="328" y="310"/>
                </a:cubicBezTo>
                <a:cubicBezTo>
                  <a:pt x="319" y="310"/>
                  <a:pt x="312" y="317"/>
                  <a:pt x="312" y="326"/>
                </a:cubicBezTo>
                <a:cubicBezTo>
                  <a:pt x="312" y="329"/>
                  <a:pt x="313" y="332"/>
                  <a:pt x="314" y="334"/>
                </a:cubicBezTo>
                <a:cubicBezTo>
                  <a:pt x="306" y="340"/>
                  <a:pt x="296" y="344"/>
                  <a:pt x="285" y="346"/>
                </a:cubicBezTo>
                <a:cubicBezTo>
                  <a:pt x="284" y="339"/>
                  <a:pt x="277" y="334"/>
                  <a:pt x="269" y="334"/>
                </a:cubicBezTo>
                <a:cubicBezTo>
                  <a:pt x="261" y="334"/>
                  <a:pt x="255" y="339"/>
                  <a:pt x="253" y="347"/>
                </a:cubicBezTo>
                <a:cubicBezTo>
                  <a:pt x="243" y="344"/>
                  <a:pt x="233" y="340"/>
                  <a:pt x="224" y="334"/>
                </a:cubicBezTo>
                <a:cubicBezTo>
                  <a:pt x="226" y="332"/>
                  <a:pt x="226" y="329"/>
                  <a:pt x="226" y="326"/>
                </a:cubicBezTo>
                <a:cubicBezTo>
                  <a:pt x="226" y="317"/>
                  <a:pt x="219" y="310"/>
                  <a:pt x="210" y="310"/>
                </a:cubicBezTo>
                <a:cubicBezTo>
                  <a:pt x="207" y="310"/>
                  <a:pt x="205" y="310"/>
                  <a:pt x="202" y="312"/>
                </a:cubicBezTo>
                <a:cubicBezTo>
                  <a:pt x="197" y="304"/>
                  <a:pt x="193" y="295"/>
                  <a:pt x="192" y="285"/>
                </a:cubicBezTo>
                <a:cubicBezTo>
                  <a:pt x="199" y="284"/>
                  <a:pt x="205" y="277"/>
                  <a:pt x="205" y="269"/>
                </a:cubicBezTo>
                <a:cubicBezTo>
                  <a:pt x="205" y="261"/>
                  <a:pt x="199" y="255"/>
                  <a:pt x="191" y="253"/>
                </a:cubicBezTo>
                <a:close/>
                <a:moveTo>
                  <a:pt x="269" y="296"/>
                </a:moveTo>
                <a:cubicBezTo>
                  <a:pt x="284" y="296"/>
                  <a:pt x="296" y="284"/>
                  <a:pt x="296" y="269"/>
                </a:cubicBezTo>
                <a:cubicBezTo>
                  <a:pt x="296" y="254"/>
                  <a:pt x="284" y="242"/>
                  <a:pt x="269" y="242"/>
                </a:cubicBezTo>
                <a:cubicBezTo>
                  <a:pt x="254" y="242"/>
                  <a:pt x="242" y="254"/>
                  <a:pt x="242" y="269"/>
                </a:cubicBezTo>
                <a:cubicBezTo>
                  <a:pt x="242" y="284"/>
                  <a:pt x="254" y="296"/>
                  <a:pt x="269" y="296"/>
                </a:cubicBezTo>
                <a:close/>
                <a:moveTo>
                  <a:pt x="269" y="296"/>
                </a:moveTo>
                <a:cubicBezTo>
                  <a:pt x="269" y="296"/>
                  <a:pt x="269" y="296"/>
                  <a:pt x="269" y="296"/>
                </a:cubicBezTo>
              </a:path>
            </a:pathLst>
          </a:custGeom>
          <a:solidFill>
            <a:schemeClr val="bg1"/>
          </a:solidFill>
          <a:ln>
            <a:noFill/>
          </a:ln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198684309"/>
      </p:ext>
    </p:extLst>
  </p:cSld>
  <p:clrMapOvr>
    <a:masterClrMapping/>
  </p:clrMapOvr>
  <p:transition>
    <p:fade/>
  </p:transition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" name="图片 15">
            <a:extLst>
              <a:ext uri="{FF2B5EF4-FFF2-40B4-BE49-F238E27FC236}">
                <a16:creationId xmlns:a16="http://schemas.microsoft.com/office/drawing/2014/main" id="{4DA025C9-018D-6E4F-9E97-259305D311B6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9328" b="7131"/>
          <a:stretch/>
        </p:blipFill>
        <p:spPr>
          <a:xfrm>
            <a:off x="2242846" y="1013730"/>
            <a:ext cx="8209422" cy="4997050"/>
          </a:xfrm>
          <a:prstGeom prst="rect">
            <a:avLst/>
          </a:prstGeom>
        </p:spPr>
      </p:pic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altLang="zh-CN">
                <a:ea typeface="微软雅黑" panose="020B0503020204020204" pitchFamily="34" charset="-122"/>
              </a:rPr>
              <a:t>Sangfor Technologies</a:t>
            </a:r>
            <a:endParaRPr lang="en-US" altLang="zh-CN" dirty="0">
              <a:ea typeface="微软雅黑" panose="020B0503020204020204" pitchFamily="34" charset="-122"/>
            </a:endParaRPr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r>
              <a:rPr lang="en-US" altLang="zh-CN" dirty="0"/>
              <a:t>Page  </a:t>
            </a:r>
            <a:fld id="{6F6B6950-8D1A-4668-8374-25B44628E0DF}" type="slidenum">
              <a:rPr lang="zh-CN" altLang="en-US" smtClean="0"/>
              <a:pPr/>
              <a:t>17</a:t>
            </a:fld>
            <a:endParaRPr lang="zh-CN" altLang="en-US" dirty="0"/>
          </a:p>
        </p:txBody>
      </p:sp>
      <p:pic>
        <p:nvPicPr>
          <p:cNvPr id="11" name="图片 10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004040" y="242315"/>
            <a:ext cx="1813144" cy="595886"/>
          </a:xfrm>
          <a:prstGeom prst="rect">
            <a:avLst/>
          </a:prstGeom>
        </p:spPr>
      </p:pic>
      <p:grpSp>
        <p:nvGrpSpPr>
          <p:cNvPr id="19" name="组合 18"/>
          <p:cNvGrpSpPr/>
          <p:nvPr/>
        </p:nvGrpSpPr>
        <p:grpSpPr>
          <a:xfrm>
            <a:off x="1" y="311234"/>
            <a:ext cx="459574" cy="326939"/>
            <a:chOff x="1" y="311234"/>
            <a:chExt cx="459574" cy="326939"/>
          </a:xfrm>
        </p:grpSpPr>
        <p:sp>
          <p:nvSpPr>
            <p:cNvPr id="20" name="矩形 19"/>
            <p:cNvSpPr/>
            <p:nvPr/>
          </p:nvSpPr>
          <p:spPr>
            <a:xfrm>
              <a:off x="1" y="311234"/>
              <a:ext cx="396240" cy="326939"/>
            </a:xfrm>
            <a:prstGeom prst="rect">
              <a:avLst/>
            </a:prstGeom>
            <a:solidFill>
              <a:srgbClr val="34569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bg1"/>
                </a:solidFill>
              </a:endParaRPr>
            </a:p>
          </p:txBody>
        </p:sp>
        <p:sp>
          <p:nvSpPr>
            <p:cNvPr id="22" name="矩形 21"/>
            <p:cNvSpPr/>
            <p:nvPr/>
          </p:nvSpPr>
          <p:spPr>
            <a:xfrm>
              <a:off x="393853" y="311234"/>
              <a:ext cx="65722" cy="326939"/>
            </a:xfrm>
            <a:prstGeom prst="rect">
              <a:avLst/>
            </a:prstGeom>
            <a:solidFill>
              <a:srgbClr val="00B0F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bg1"/>
                </a:solidFill>
              </a:endParaRPr>
            </a:p>
          </p:txBody>
        </p:sp>
      </p:grpSp>
      <p:sp>
        <p:nvSpPr>
          <p:cNvPr id="3" name="矩形 2">
            <a:extLst>
              <a:ext uri="{FF2B5EF4-FFF2-40B4-BE49-F238E27FC236}">
                <a16:creationId xmlns:a16="http://schemas.microsoft.com/office/drawing/2014/main" id="{E5F2F496-A3CE-428F-A318-B7F2DF200AAE}"/>
              </a:ext>
            </a:extLst>
          </p:cNvPr>
          <p:cNvSpPr/>
          <p:nvPr/>
        </p:nvSpPr>
        <p:spPr>
          <a:xfrm>
            <a:off x="579651" y="200326"/>
            <a:ext cx="6595075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sz="2800" b="1" dirty="0">
                <a:solidFill>
                  <a:schemeClr val="bg1"/>
                </a:solidFill>
                <a:latin typeface="Century Gothic" panose="020B0502020202020204" pitchFamily="34" charset="0"/>
                <a:ea typeface="微软雅黑" charset="-122"/>
              </a:rPr>
              <a:t>Hight 3: AI-Based Cloud Web Filtering</a:t>
            </a:r>
          </a:p>
        </p:txBody>
      </p:sp>
      <p:sp>
        <p:nvSpPr>
          <p:cNvPr id="5" name="矩形 4">
            <a:extLst>
              <a:ext uri="{FF2B5EF4-FFF2-40B4-BE49-F238E27FC236}">
                <a16:creationId xmlns:a16="http://schemas.microsoft.com/office/drawing/2014/main" id="{81EA2090-708C-47F5-924E-9C02ED59DFA3}"/>
              </a:ext>
            </a:extLst>
          </p:cNvPr>
          <p:cNvSpPr/>
          <p:nvPr/>
        </p:nvSpPr>
        <p:spPr>
          <a:xfrm>
            <a:off x="8299785" y="5505561"/>
            <a:ext cx="622286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sz="1200" b="1" dirty="0">
                <a:solidFill>
                  <a:schemeClr val="bg1"/>
                </a:solidFill>
                <a:latin typeface="Century Gothic" panose="020B0502020202020204" pitchFamily="34" charset="0"/>
                <a:ea typeface="微软雅黑" panose="020B0503020204020204" pitchFamily="34" charset="-122"/>
              </a:rPr>
              <a:t>NGAF</a:t>
            </a:r>
            <a:endParaRPr lang="zh-CN" altLang="en-US" sz="1200" b="1" dirty="0">
              <a:latin typeface="Century Gothic" panose="020B0502020202020204" pitchFamily="34" charset="0"/>
            </a:endParaRPr>
          </a:p>
        </p:txBody>
      </p:sp>
      <p:sp>
        <p:nvSpPr>
          <p:cNvPr id="6" name="矩形 5">
            <a:extLst>
              <a:ext uri="{FF2B5EF4-FFF2-40B4-BE49-F238E27FC236}">
                <a16:creationId xmlns:a16="http://schemas.microsoft.com/office/drawing/2014/main" id="{B898BDBB-CB28-40AC-A4AD-CBEE4315445B}"/>
              </a:ext>
            </a:extLst>
          </p:cNvPr>
          <p:cNvSpPr/>
          <p:nvPr/>
        </p:nvSpPr>
        <p:spPr>
          <a:xfrm>
            <a:off x="7279575" y="5959005"/>
            <a:ext cx="489236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sz="1200" b="1" dirty="0">
                <a:solidFill>
                  <a:schemeClr val="bg1"/>
                </a:solidFill>
                <a:latin typeface="Century Gothic" panose="020B0502020202020204" pitchFamily="34" charset="0"/>
                <a:ea typeface="微软雅黑" panose="020B0503020204020204" pitchFamily="34" charset="-122"/>
              </a:rPr>
              <a:t>IAM</a:t>
            </a:r>
            <a:endParaRPr lang="zh-CN" altLang="en-US" sz="1200" b="1" dirty="0">
              <a:latin typeface="Century Gothic" panose="020B0502020202020204" pitchFamily="34" charset="0"/>
            </a:endParaRPr>
          </a:p>
        </p:txBody>
      </p:sp>
      <p:sp>
        <p:nvSpPr>
          <p:cNvPr id="7" name="矩形 6">
            <a:extLst>
              <a:ext uri="{FF2B5EF4-FFF2-40B4-BE49-F238E27FC236}">
                <a16:creationId xmlns:a16="http://schemas.microsoft.com/office/drawing/2014/main" id="{97AB7548-F971-4B6E-8448-39840CA07EA7}"/>
              </a:ext>
            </a:extLst>
          </p:cNvPr>
          <p:cNvSpPr/>
          <p:nvPr/>
        </p:nvSpPr>
        <p:spPr>
          <a:xfrm>
            <a:off x="4188191" y="5989122"/>
            <a:ext cx="479618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sz="1200" b="1" dirty="0">
                <a:solidFill>
                  <a:schemeClr val="bg1"/>
                </a:solidFill>
                <a:latin typeface="Century Gothic" panose="020B0502020202020204" pitchFamily="34" charset="0"/>
                <a:ea typeface="微软雅黑" panose="020B0503020204020204" pitchFamily="34" charset="-122"/>
              </a:rPr>
              <a:t>SIER</a:t>
            </a:r>
            <a:endParaRPr lang="zh-CN" altLang="en-US" sz="1200" b="1" dirty="0">
              <a:latin typeface="Century Gothic" panose="020B0502020202020204" pitchFamily="34" charset="0"/>
            </a:endParaRPr>
          </a:p>
        </p:txBody>
      </p:sp>
      <p:sp>
        <p:nvSpPr>
          <p:cNvPr id="8" name="矩形 7">
            <a:extLst>
              <a:ext uri="{FF2B5EF4-FFF2-40B4-BE49-F238E27FC236}">
                <a16:creationId xmlns:a16="http://schemas.microsoft.com/office/drawing/2014/main" id="{51C9107B-77C0-4DC2-B879-033C24044E40}"/>
              </a:ext>
            </a:extLst>
          </p:cNvPr>
          <p:cNvSpPr/>
          <p:nvPr/>
        </p:nvSpPr>
        <p:spPr>
          <a:xfrm>
            <a:off x="3057323" y="5505561"/>
            <a:ext cx="460382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sz="1200" b="1" dirty="0">
                <a:solidFill>
                  <a:schemeClr val="bg1"/>
                </a:solidFill>
                <a:latin typeface="Century Gothic" panose="020B0502020202020204" pitchFamily="34" charset="0"/>
                <a:ea typeface="微软雅黑" panose="020B0503020204020204" pitchFamily="34" charset="-122"/>
              </a:rPr>
              <a:t>EDR</a:t>
            </a:r>
            <a:endParaRPr lang="zh-CN" altLang="en-US" sz="1200" b="1" dirty="0">
              <a:latin typeface="Century Gothic" panose="020B0502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410171843"/>
      </p:ext>
    </p:extLst>
  </p:cSld>
  <p:clrMapOvr>
    <a:masterClrMapping/>
  </p:clrMapOvr>
  <p:transition>
    <p:fade/>
  </p:transition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altLang="zh-CN" dirty="0" err="1">
                <a:ea typeface="微软雅黑" panose="020B0503020204020204" pitchFamily="34" charset="-122"/>
              </a:rPr>
              <a:t>Sangfor</a:t>
            </a:r>
            <a:r>
              <a:rPr lang="en-US" altLang="zh-CN" dirty="0">
                <a:ea typeface="微软雅黑" panose="020B0503020204020204" pitchFamily="34" charset="-122"/>
              </a:rPr>
              <a:t> Technologies</a:t>
            </a:r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r>
              <a:rPr lang="en-US" altLang="zh-CN" dirty="0"/>
              <a:t>Page  </a:t>
            </a:r>
            <a:fld id="{6F6B6950-8D1A-4668-8374-25B44628E0DF}" type="slidenum">
              <a:rPr lang="zh-CN" altLang="en-US" smtClean="0"/>
              <a:pPr/>
              <a:t>18</a:t>
            </a:fld>
            <a:endParaRPr lang="zh-CN" altLang="en-US" dirty="0"/>
          </a:p>
        </p:txBody>
      </p:sp>
      <p:grpSp>
        <p:nvGrpSpPr>
          <p:cNvPr id="5" name="组合 4"/>
          <p:cNvGrpSpPr/>
          <p:nvPr/>
        </p:nvGrpSpPr>
        <p:grpSpPr>
          <a:xfrm>
            <a:off x="3091552" y="2315029"/>
            <a:ext cx="6008897" cy="1901371"/>
            <a:chOff x="2901044" y="2315029"/>
            <a:chExt cx="6008897" cy="1901371"/>
          </a:xfrm>
        </p:grpSpPr>
        <p:sp>
          <p:nvSpPr>
            <p:cNvPr id="6" name="矩形 5"/>
            <p:cNvSpPr/>
            <p:nvPr/>
          </p:nvSpPr>
          <p:spPr>
            <a:xfrm>
              <a:off x="2901044" y="2315029"/>
              <a:ext cx="1901371" cy="1901371"/>
            </a:xfrm>
            <a:prstGeom prst="rect">
              <a:avLst/>
            </a:prstGeom>
            <a:noFill/>
            <a:ln w="31750">
              <a:solidFill>
                <a:srgbClr val="33B79F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altLang="zh-CN" sz="3600" b="1" dirty="0">
                  <a:latin typeface="Century Gothic" panose="020B0502020202020204" pitchFamily="34" charset="0"/>
                </a:rPr>
                <a:t>PART</a:t>
              </a:r>
              <a:r>
                <a:rPr lang="zh-CN" altLang="en-US" sz="3600" b="1" dirty="0">
                  <a:latin typeface="Century Gothic" panose="020B0502020202020204" pitchFamily="34" charset="0"/>
                </a:rPr>
                <a:t> </a:t>
              </a:r>
              <a:r>
                <a:rPr lang="en-US" altLang="zh-CN" sz="3600" b="1" dirty="0">
                  <a:latin typeface="Century Gothic" panose="020B0502020202020204" pitchFamily="34" charset="0"/>
                </a:rPr>
                <a:t>3 </a:t>
              </a:r>
              <a:endParaRPr lang="zh-CN" altLang="en-US" sz="3600" b="1" dirty="0">
                <a:latin typeface="Century Gothic" panose="020B0502020202020204" pitchFamily="34" charset="0"/>
              </a:endParaRPr>
            </a:p>
          </p:txBody>
        </p:sp>
        <p:sp>
          <p:nvSpPr>
            <p:cNvPr id="7" name="矩形 6"/>
            <p:cNvSpPr/>
            <p:nvPr/>
          </p:nvSpPr>
          <p:spPr>
            <a:xfrm>
              <a:off x="4938982" y="2973326"/>
              <a:ext cx="3970959" cy="584775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en-US" altLang="zh-CN" sz="3200" b="1" dirty="0">
                  <a:solidFill>
                    <a:schemeClr val="bg1"/>
                  </a:solidFill>
                  <a:latin typeface="Century Gothic" panose="020B0502020202020204" pitchFamily="34" charset="0"/>
                  <a:ea typeface="微软雅黑" charset="-122"/>
                </a:rPr>
                <a:t>Scenarios &amp; Values</a:t>
              </a:r>
              <a:endParaRPr lang="zh-CN" altLang="en-US" sz="3200" b="1" dirty="0">
                <a:solidFill>
                  <a:schemeClr val="bg1"/>
                </a:solidFill>
                <a:latin typeface="Century Gothic" panose="020B0502020202020204" pitchFamily="34" charset="0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2090003909"/>
      </p:ext>
    </p:extLst>
  </p:cSld>
  <p:clrMapOvr>
    <a:masterClrMapping/>
  </p:clrMapOvr>
  <p:transition>
    <p:fade/>
  </p:transition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altLang="zh-CN">
                <a:ea typeface="微软雅黑" panose="020B0503020204020204" pitchFamily="34" charset="-122"/>
              </a:rPr>
              <a:t>Sangfor Technologies</a:t>
            </a:r>
            <a:endParaRPr lang="en-US" altLang="zh-CN" dirty="0">
              <a:ea typeface="微软雅黑" panose="020B0503020204020204" pitchFamily="34" charset="-122"/>
            </a:endParaRPr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r>
              <a:rPr lang="en-US" altLang="zh-CN" dirty="0"/>
              <a:t>Page  </a:t>
            </a:r>
            <a:fld id="{6F6B6950-8D1A-4668-8374-25B44628E0DF}" type="slidenum">
              <a:rPr lang="zh-CN" altLang="en-US" smtClean="0"/>
              <a:pPr/>
              <a:t>19</a:t>
            </a:fld>
            <a:endParaRPr lang="zh-CN" altLang="en-US" dirty="0"/>
          </a:p>
        </p:txBody>
      </p:sp>
      <p:pic>
        <p:nvPicPr>
          <p:cNvPr id="11" name="图片 10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004040" y="242315"/>
            <a:ext cx="1813144" cy="595886"/>
          </a:xfrm>
          <a:prstGeom prst="rect">
            <a:avLst/>
          </a:prstGeom>
        </p:spPr>
      </p:pic>
      <p:grpSp>
        <p:nvGrpSpPr>
          <p:cNvPr id="19" name="组合 18"/>
          <p:cNvGrpSpPr/>
          <p:nvPr/>
        </p:nvGrpSpPr>
        <p:grpSpPr>
          <a:xfrm>
            <a:off x="1" y="200326"/>
            <a:ext cx="5699962" cy="523220"/>
            <a:chOff x="1" y="200326"/>
            <a:chExt cx="5699962" cy="523220"/>
          </a:xfrm>
        </p:grpSpPr>
        <p:sp>
          <p:nvSpPr>
            <p:cNvPr id="20" name="矩形 19"/>
            <p:cNvSpPr/>
            <p:nvPr/>
          </p:nvSpPr>
          <p:spPr>
            <a:xfrm>
              <a:off x="1" y="311234"/>
              <a:ext cx="396240" cy="326939"/>
            </a:xfrm>
            <a:prstGeom prst="rect">
              <a:avLst/>
            </a:prstGeom>
            <a:solidFill>
              <a:srgbClr val="34569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bg1"/>
                </a:solidFill>
              </a:endParaRPr>
            </a:p>
          </p:txBody>
        </p:sp>
        <p:sp>
          <p:nvSpPr>
            <p:cNvPr id="21" name="矩形 20"/>
            <p:cNvSpPr/>
            <p:nvPr/>
          </p:nvSpPr>
          <p:spPr>
            <a:xfrm>
              <a:off x="579651" y="200326"/>
              <a:ext cx="5120312" cy="523220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en-US" altLang="zh-CN" sz="2800" b="1" dirty="0">
                  <a:solidFill>
                    <a:schemeClr val="bg1"/>
                  </a:solidFill>
                  <a:latin typeface="Century Gothic" panose="020B0502020202020204" pitchFamily="34" charset="0"/>
                  <a:ea typeface="微软雅黑" charset="-122"/>
                </a:rPr>
                <a:t>Large Scale - Small Footprint</a:t>
              </a:r>
            </a:p>
          </p:txBody>
        </p:sp>
        <p:sp>
          <p:nvSpPr>
            <p:cNvPr id="22" name="矩形 21"/>
            <p:cNvSpPr/>
            <p:nvPr/>
          </p:nvSpPr>
          <p:spPr>
            <a:xfrm>
              <a:off x="393853" y="311234"/>
              <a:ext cx="65722" cy="326939"/>
            </a:xfrm>
            <a:prstGeom prst="rect">
              <a:avLst/>
            </a:prstGeom>
            <a:solidFill>
              <a:srgbClr val="00B0F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bg1"/>
                </a:solidFill>
              </a:endParaRPr>
            </a:p>
          </p:txBody>
        </p:sp>
      </p:grpSp>
      <p:sp>
        <p:nvSpPr>
          <p:cNvPr id="3" name="文本框 2">
            <a:extLst>
              <a:ext uri="{FF2B5EF4-FFF2-40B4-BE49-F238E27FC236}">
                <a16:creationId xmlns:a16="http://schemas.microsoft.com/office/drawing/2014/main" id="{9EBA3085-052D-4C2D-A63F-473C9BF7A446}"/>
              </a:ext>
            </a:extLst>
          </p:cNvPr>
          <p:cNvSpPr txBox="1"/>
          <p:nvPr/>
        </p:nvSpPr>
        <p:spPr>
          <a:xfrm>
            <a:off x="6264203" y="2456705"/>
            <a:ext cx="4103944" cy="17133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  <a:buClr>
                <a:srgbClr val="00B0F0"/>
              </a:buClr>
            </a:pPr>
            <a:r>
              <a:rPr lang="en-US" altLang="zh-CN" sz="1600" b="1" dirty="0" err="1">
                <a:solidFill>
                  <a:schemeClr val="bg1"/>
                </a:solidFill>
              </a:rPr>
              <a:t>Sangfor</a:t>
            </a:r>
            <a:r>
              <a:rPr lang="en-US" altLang="zh-CN" sz="1600" b="1" dirty="0">
                <a:solidFill>
                  <a:schemeClr val="bg1"/>
                </a:solidFill>
              </a:rPr>
              <a:t> Solution:</a:t>
            </a:r>
          </a:p>
          <a:p>
            <a:pPr marL="285750" indent="-285750">
              <a:lnSpc>
                <a:spcPct val="150000"/>
              </a:lnSpc>
              <a:buClr>
                <a:srgbClr val="00B0F0"/>
              </a:buClr>
              <a:buFont typeface="Arial" panose="020B0604020202020204" pitchFamily="34" charset="0"/>
              <a:buChar char="•"/>
            </a:pPr>
            <a:r>
              <a:rPr lang="en-US" altLang="zh-CN" sz="1400" dirty="0">
                <a:solidFill>
                  <a:schemeClr val="bg1"/>
                </a:solidFill>
              </a:rPr>
              <a:t>Zero-touch provisioning</a:t>
            </a:r>
          </a:p>
          <a:p>
            <a:pPr marL="285750" indent="-285750">
              <a:lnSpc>
                <a:spcPct val="150000"/>
              </a:lnSpc>
              <a:buClr>
                <a:srgbClr val="00B0F0"/>
              </a:buClr>
              <a:buFont typeface="Arial" panose="020B0604020202020204" pitchFamily="34" charset="0"/>
              <a:buChar char="•"/>
            </a:pPr>
            <a:r>
              <a:rPr lang="en-US" altLang="zh-CN" sz="1400" dirty="0">
                <a:solidFill>
                  <a:schemeClr val="bg1"/>
                </a:solidFill>
              </a:rPr>
              <a:t>Centralized Managed</a:t>
            </a:r>
          </a:p>
          <a:p>
            <a:pPr marL="285750" indent="-285750">
              <a:lnSpc>
                <a:spcPct val="150000"/>
              </a:lnSpc>
              <a:buClr>
                <a:srgbClr val="00B0F0"/>
              </a:buClr>
              <a:buFont typeface="Arial" panose="020B0604020202020204" pitchFamily="34" charset="0"/>
              <a:buChar char="•"/>
            </a:pPr>
            <a:r>
              <a:rPr lang="en-US" altLang="zh-CN" sz="1400" dirty="0">
                <a:solidFill>
                  <a:schemeClr val="bg1"/>
                </a:solidFill>
              </a:rPr>
              <a:t>Multi-WANs Network</a:t>
            </a:r>
          </a:p>
          <a:p>
            <a:pPr marL="285750" indent="-285750">
              <a:lnSpc>
                <a:spcPct val="150000"/>
              </a:lnSpc>
              <a:buClr>
                <a:srgbClr val="00B0F0"/>
              </a:buClr>
              <a:buFont typeface="Arial" panose="020B0604020202020204" pitchFamily="34" charset="0"/>
              <a:buChar char="•"/>
            </a:pPr>
            <a:r>
              <a:rPr lang="en-US" altLang="zh-CN" sz="1400" dirty="0">
                <a:solidFill>
                  <a:schemeClr val="bg1"/>
                </a:solidFill>
              </a:rPr>
              <a:t>WIFI + 4G for options</a:t>
            </a:r>
            <a:endParaRPr lang="zh-CN" altLang="en-US" sz="1400" dirty="0">
              <a:solidFill>
                <a:schemeClr val="bg1"/>
              </a:solidFill>
            </a:endParaRPr>
          </a:p>
        </p:txBody>
      </p:sp>
      <p:sp>
        <p:nvSpPr>
          <p:cNvPr id="5" name="文本框 4">
            <a:extLst>
              <a:ext uri="{FF2B5EF4-FFF2-40B4-BE49-F238E27FC236}">
                <a16:creationId xmlns:a16="http://schemas.microsoft.com/office/drawing/2014/main" id="{0FBDBFB7-8333-4CB9-B0AB-8309D60CDBAC}"/>
              </a:ext>
            </a:extLst>
          </p:cNvPr>
          <p:cNvSpPr txBox="1"/>
          <p:nvPr/>
        </p:nvSpPr>
        <p:spPr>
          <a:xfrm>
            <a:off x="6264204" y="4250947"/>
            <a:ext cx="4216168" cy="139018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  <a:buClr>
                <a:srgbClr val="00B0F0"/>
              </a:buClr>
            </a:pPr>
            <a:r>
              <a:rPr lang="en-US" altLang="zh-CN" sz="1600" b="1" dirty="0">
                <a:solidFill>
                  <a:schemeClr val="bg1"/>
                </a:solidFill>
              </a:rPr>
              <a:t>Key Values:</a:t>
            </a:r>
          </a:p>
          <a:p>
            <a:pPr marL="285750" indent="-285750">
              <a:lnSpc>
                <a:spcPct val="150000"/>
              </a:lnSpc>
              <a:buClr>
                <a:srgbClr val="00B0F0"/>
              </a:buClr>
              <a:buFont typeface="Arial" panose="020B0604020202020204" pitchFamily="34" charset="0"/>
              <a:buChar char="•"/>
            </a:pPr>
            <a:r>
              <a:rPr lang="en-US" altLang="zh-CN" sz="1400" dirty="0">
                <a:solidFill>
                  <a:schemeClr val="bg1"/>
                </a:solidFill>
              </a:rPr>
              <a:t>Simple deployment, O&amp;M</a:t>
            </a:r>
          </a:p>
          <a:p>
            <a:pPr marL="285750" indent="-285750">
              <a:lnSpc>
                <a:spcPct val="150000"/>
              </a:lnSpc>
              <a:buClr>
                <a:srgbClr val="00B0F0"/>
              </a:buClr>
              <a:buFont typeface="Arial" panose="020B0604020202020204" pitchFamily="34" charset="0"/>
              <a:buChar char="•"/>
            </a:pPr>
            <a:r>
              <a:rPr lang="en-US" altLang="zh-CN" sz="1400" dirty="0">
                <a:solidFill>
                  <a:schemeClr val="bg1"/>
                </a:solidFill>
              </a:rPr>
              <a:t>Improve business reliability</a:t>
            </a:r>
          </a:p>
          <a:p>
            <a:pPr marL="285750" indent="-285750">
              <a:lnSpc>
                <a:spcPct val="150000"/>
              </a:lnSpc>
              <a:buClr>
                <a:srgbClr val="00B0F0"/>
              </a:buClr>
              <a:buFont typeface="Arial" panose="020B0604020202020204" pitchFamily="34" charset="0"/>
              <a:buChar char="•"/>
            </a:pPr>
            <a:r>
              <a:rPr lang="en-US" altLang="zh-CN" sz="1400" dirty="0">
                <a:solidFill>
                  <a:schemeClr val="bg1"/>
                </a:solidFill>
              </a:rPr>
              <a:t>Reduce bandwidth, human, device costs</a:t>
            </a:r>
          </a:p>
        </p:txBody>
      </p:sp>
      <p:sp>
        <p:nvSpPr>
          <p:cNvPr id="6" name="文本框 5">
            <a:extLst>
              <a:ext uri="{FF2B5EF4-FFF2-40B4-BE49-F238E27FC236}">
                <a16:creationId xmlns:a16="http://schemas.microsoft.com/office/drawing/2014/main" id="{586060DD-6395-4FB5-9593-4894C7AE68F2}"/>
              </a:ext>
            </a:extLst>
          </p:cNvPr>
          <p:cNvSpPr txBox="1"/>
          <p:nvPr/>
        </p:nvSpPr>
        <p:spPr>
          <a:xfrm>
            <a:off x="6264203" y="1216461"/>
            <a:ext cx="4811445" cy="106702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  <a:buClr>
                <a:srgbClr val="00B0F0"/>
              </a:buClr>
            </a:pPr>
            <a:r>
              <a:rPr lang="en-US" altLang="zh-CN" sz="1600" b="1" dirty="0">
                <a:solidFill>
                  <a:schemeClr val="bg1"/>
                </a:solidFill>
              </a:rPr>
              <a:t>Target Customers:</a:t>
            </a:r>
          </a:p>
          <a:p>
            <a:pPr marL="285750" indent="-285750">
              <a:lnSpc>
                <a:spcPct val="150000"/>
              </a:lnSpc>
              <a:buClr>
                <a:srgbClr val="00B0F0"/>
              </a:buClr>
              <a:buFont typeface="Arial" panose="020B0604020202020204" pitchFamily="34" charset="0"/>
              <a:buChar char="•"/>
            </a:pPr>
            <a:r>
              <a:rPr lang="en-US" altLang="zh-CN" sz="1400" dirty="0">
                <a:solidFill>
                  <a:schemeClr val="bg1"/>
                </a:solidFill>
              </a:rPr>
              <a:t>Retail chain store, Logistics, Real-estate </a:t>
            </a:r>
          </a:p>
          <a:p>
            <a:pPr marL="285750" indent="-285750">
              <a:lnSpc>
                <a:spcPct val="150000"/>
              </a:lnSpc>
              <a:buClr>
                <a:srgbClr val="00B0F0"/>
              </a:buClr>
              <a:buFont typeface="Arial" panose="020B0604020202020204" pitchFamily="34" charset="0"/>
              <a:buChar char="•"/>
            </a:pPr>
            <a:r>
              <a:rPr lang="en-US" altLang="zh-CN" sz="1400" dirty="0">
                <a:solidFill>
                  <a:schemeClr val="bg1"/>
                </a:solidFill>
              </a:rPr>
              <a:t>Utilities: Gas station, Water and electric branches</a:t>
            </a:r>
          </a:p>
        </p:txBody>
      </p:sp>
      <p:grpSp>
        <p:nvGrpSpPr>
          <p:cNvPr id="129" name="组合 128">
            <a:extLst>
              <a:ext uri="{FF2B5EF4-FFF2-40B4-BE49-F238E27FC236}">
                <a16:creationId xmlns:a16="http://schemas.microsoft.com/office/drawing/2014/main" id="{D2397F8D-C66A-7448-ADA7-432EE64A420C}"/>
              </a:ext>
            </a:extLst>
          </p:cNvPr>
          <p:cNvGrpSpPr/>
          <p:nvPr/>
        </p:nvGrpSpPr>
        <p:grpSpPr>
          <a:xfrm>
            <a:off x="1089660" y="1092464"/>
            <a:ext cx="4719899" cy="4805715"/>
            <a:chOff x="696282" y="939800"/>
            <a:chExt cx="4889500" cy="4978400"/>
          </a:xfrm>
        </p:grpSpPr>
        <p:pic>
          <p:nvPicPr>
            <p:cNvPr id="62" name="图片 61">
              <a:extLst>
                <a:ext uri="{FF2B5EF4-FFF2-40B4-BE49-F238E27FC236}">
                  <a16:creationId xmlns:a16="http://schemas.microsoft.com/office/drawing/2014/main" id="{6FFBE2FA-A043-A84A-B72E-5534FA038945}"/>
                </a:ext>
              </a:extLst>
            </p:cNvPr>
            <p:cNvPicPr>
              <a:picLocks noChangeAspect="1"/>
            </p:cNvPicPr>
            <p:nvPr/>
          </p:nvPicPr>
          <p:blipFill>
            <a:blip r:embed="rId5">
              <a:extLst>
                <a:ext uri="{BEBA8EAE-BF5A-486C-A8C5-ECC9F3942E4B}">
                  <a14:imgProps xmlns:a14="http://schemas.microsoft.com/office/drawing/2010/main">
                    <a14:imgLayer r:embed="rId6">
                      <a14:imgEffect>
                        <a14:sharpenSoften amount="100000"/>
                      </a14:imgEffect>
                      <a14:imgEffect>
                        <a14:colorTemperature colorTemp="11500"/>
                      </a14:imgEffect>
                      <a14:imgEffect>
                        <a14:saturation sat="400000"/>
                      </a14:imgEffect>
                      <a14:imgEffect>
                        <a14:brightnessContrast bright="100000" contrast="100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96282" y="939800"/>
              <a:ext cx="4889500" cy="4978400"/>
            </a:xfrm>
            <a:prstGeom prst="rect">
              <a:avLst/>
            </a:prstGeom>
          </p:spPr>
        </p:pic>
        <p:pic>
          <p:nvPicPr>
            <p:cNvPr id="128" name="图片 127">
              <a:extLst>
                <a:ext uri="{FF2B5EF4-FFF2-40B4-BE49-F238E27FC236}">
                  <a16:creationId xmlns:a16="http://schemas.microsoft.com/office/drawing/2014/main" id="{9C915431-1168-9346-9FE2-0AAA637FDADF}"/>
                </a:ext>
              </a:extLst>
            </p:cNvPr>
            <p:cNvPicPr>
              <a:picLocks noChangeAspect="1"/>
            </p:cNvPicPr>
            <p:nvPr/>
          </p:nvPicPr>
          <p:blipFill>
            <a:blip r:embed="rId7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548468" y="2322698"/>
              <a:ext cx="815622" cy="831511"/>
            </a:xfrm>
            <a:prstGeom prst="rect">
              <a:avLst/>
            </a:prstGeom>
          </p:spPr>
        </p:pic>
        <p:pic>
          <p:nvPicPr>
            <p:cNvPr id="1310" name="图片 1309">
              <a:extLst>
                <a:ext uri="{FF2B5EF4-FFF2-40B4-BE49-F238E27FC236}">
                  <a16:creationId xmlns:a16="http://schemas.microsoft.com/office/drawing/2014/main" id="{BFCFAF0B-D7D5-AB46-8316-1CD5EE4185C2}"/>
                </a:ext>
              </a:extLst>
            </p:cNvPr>
            <p:cNvPicPr>
              <a:picLocks noChangeAspect="1"/>
            </p:cNvPicPr>
            <p:nvPr/>
          </p:nvPicPr>
          <p:blipFill>
            <a:blip r:embed="rId7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4365979" y="2469454"/>
              <a:ext cx="815622" cy="831511"/>
            </a:xfrm>
            <a:prstGeom prst="rect">
              <a:avLst/>
            </a:prstGeom>
          </p:spPr>
        </p:pic>
        <p:pic>
          <p:nvPicPr>
            <p:cNvPr id="1311" name="图片 1310">
              <a:extLst>
                <a:ext uri="{FF2B5EF4-FFF2-40B4-BE49-F238E27FC236}">
                  <a16:creationId xmlns:a16="http://schemas.microsoft.com/office/drawing/2014/main" id="{054BB1D8-825C-3247-ABCA-09B490AB7794}"/>
                </a:ext>
              </a:extLst>
            </p:cNvPr>
            <p:cNvPicPr>
              <a:picLocks noChangeAspect="1"/>
            </p:cNvPicPr>
            <p:nvPr/>
          </p:nvPicPr>
          <p:blipFill>
            <a:blip r:embed="rId7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519313" y="3293543"/>
              <a:ext cx="815622" cy="831511"/>
            </a:xfrm>
            <a:prstGeom prst="rect">
              <a:avLst/>
            </a:prstGeom>
          </p:spPr>
        </p:pic>
        <p:pic>
          <p:nvPicPr>
            <p:cNvPr id="1312" name="图片 1311">
              <a:extLst>
                <a:ext uri="{FF2B5EF4-FFF2-40B4-BE49-F238E27FC236}">
                  <a16:creationId xmlns:a16="http://schemas.microsoft.com/office/drawing/2014/main" id="{5D96CDE2-DC98-BF47-B3D2-D2D33C2C34B9}"/>
                </a:ext>
              </a:extLst>
            </p:cNvPr>
            <p:cNvPicPr>
              <a:picLocks noChangeAspect="1"/>
            </p:cNvPicPr>
            <p:nvPr/>
          </p:nvPicPr>
          <p:blipFill>
            <a:blip r:embed="rId7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780824" y="4501454"/>
              <a:ext cx="815622" cy="831511"/>
            </a:xfrm>
            <a:prstGeom prst="rect">
              <a:avLst/>
            </a:prstGeom>
          </p:spPr>
        </p:pic>
        <p:pic>
          <p:nvPicPr>
            <p:cNvPr id="1313" name="图片 1312">
              <a:extLst>
                <a:ext uri="{FF2B5EF4-FFF2-40B4-BE49-F238E27FC236}">
                  <a16:creationId xmlns:a16="http://schemas.microsoft.com/office/drawing/2014/main" id="{88A8DAAB-B433-E34A-AF24-AB971B70ADCE}"/>
                </a:ext>
              </a:extLst>
            </p:cNvPr>
            <p:cNvPicPr>
              <a:picLocks noChangeAspect="1"/>
            </p:cNvPicPr>
            <p:nvPr/>
          </p:nvPicPr>
          <p:blipFill>
            <a:blip r:embed="rId7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990602" y="3688654"/>
              <a:ext cx="815622" cy="831511"/>
            </a:xfrm>
            <a:prstGeom prst="rect">
              <a:avLst/>
            </a:prstGeom>
          </p:spPr>
        </p:pic>
        <p:pic>
          <p:nvPicPr>
            <p:cNvPr id="1314" name="图片 1313">
              <a:extLst>
                <a:ext uri="{FF2B5EF4-FFF2-40B4-BE49-F238E27FC236}">
                  <a16:creationId xmlns:a16="http://schemas.microsoft.com/office/drawing/2014/main" id="{38F1E3F8-7F6C-5642-BD77-B789EA195D3F}"/>
                </a:ext>
              </a:extLst>
            </p:cNvPr>
            <p:cNvPicPr>
              <a:picLocks noChangeAspect="1"/>
            </p:cNvPicPr>
            <p:nvPr/>
          </p:nvPicPr>
          <p:blipFill>
            <a:blip r:embed="rId7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288428" y="1767765"/>
              <a:ext cx="815622" cy="831511"/>
            </a:xfrm>
            <a:prstGeom prst="rect">
              <a:avLst/>
            </a:prstGeom>
          </p:spPr>
        </p:pic>
        <p:pic>
          <p:nvPicPr>
            <p:cNvPr id="1315" name="图片 1314">
              <a:extLst>
                <a:ext uri="{FF2B5EF4-FFF2-40B4-BE49-F238E27FC236}">
                  <a16:creationId xmlns:a16="http://schemas.microsoft.com/office/drawing/2014/main" id="{2FA7A405-0395-A141-9732-09B7AEE3DBE9}"/>
                </a:ext>
              </a:extLst>
            </p:cNvPr>
            <p:cNvPicPr>
              <a:picLocks noChangeAspect="1"/>
            </p:cNvPicPr>
            <p:nvPr/>
          </p:nvPicPr>
          <p:blipFill>
            <a:blip r:embed="rId7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647121" y="4490164"/>
              <a:ext cx="815622" cy="831511"/>
            </a:xfrm>
            <a:prstGeom prst="rect">
              <a:avLst/>
            </a:prstGeom>
          </p:spPr>
        </p:pic>
        <p:pic>
          <p:nvPicPr>
            <p:cNvPr id="1316" name="图片 1315">
              <a:extLst>
                <a:ext uri="{FF2B5EF4-FFF2-40B4-BE49-F238E27FC236}">
                  <a16:creationId xmlns:a16="http://schemas.microsoft.com/office/drawing/2014/main" id="{365E4056-E632-8741-9C39-67E4C9AAFCE7}"/>
                </a:ext>
              </a:extLst>
            </p:cNvPr>
            <p:cNvPicPr>
              <a:picLocks noChangeAspect="1"/>
            </p:cNvPicPr>
            <p:nvPr/>
          </p:nvPicPr>
          <p:blipFill>
            <a:blip r:embed="rId7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548468" y="1109279"/>
              <a:ext cx="815622" cy="831511"/>
            </a:xfrm>
            <a:prstGeom prst="rect">
              <a:avLst/>
            </a:prstGeom>
          </p:spPr>
        </p:pic>
      </p:grpSp>
      <p:sp>
        <p:nvSpPr>
          <p:cNvPr id="1317" name="Freeform 16">
            <a:extLst>
              <a:ext uri="{FF2B5EF4-FFF2-40B4-BE49-F238E27FC236}">
                <a16:creationId xmlns:a16="http://schemas.microsoft.com/office/drawing/2014/main" id="{0675C5E0-B81E-294C-9E79-582146ADA802}"/>
              </a:ext>
            </a:extLst>
          </p:cNvPr>
          <p:cNvSpPr>
            <a:spLocks noEditPoints="1"/>
          </p:cNvSpPr>
          <p:nvPr/>
        </p:nvSpPr>
        <p:spPr bwMode="auto">
          <a:xfrm>
            <a:off x="3168764" y="4167232"/>
            <a:ext cx="325805" cy="216973"/>
          </a:xfrm>
          <a:custGeom>
            <a:avLst/>
            <a:gdLst>
              <a:gd name="T0" fmla="*/ 263 w 288"/>
              <a:gd name="T1" fmla="*/ 166 h 191"/>
              <a:gd name="T2" fmla="*/ 263 w 288"/>
              <a:gd name="T3" fmla="*/ 13 h 191"/>
              <a:gd name="T4" fmla="*/ 250 w 288"/>
              <a:gd name="T5" fmla="*/ 0 h 191"/>
              <a:gd name="T6" fmla="*/ 38 w 288"/>
              <a:gd name="T7" fmla="*/ 0 h 191"/>
              <a:gd name="T8" fmla="*/ 25 w 288"/>
              <a:gd name="T9" fmla="*/ 13 h 191"/>
              <a:gd name="T10" fmla="*/ 25 w 288"/>
              <a:gd name="T11" fmla="*/ 166 h 191"/>
              <a:gd name="T12" fmla="*/ 0 w 288"/>
              <a:gd name="T13" fmla="*/ 166 h 191"/>
              <a:gd name="T14" fmla="*/ 0 w 288"/>
              <a:gd name="T15" fmla="*/ 183 h 191"/>
              <a:gd name="T16" fmla="*/ 0 w 288"/>
              <a:gd name="T17" fmla="*/ 183 h 191"/>
              <a:gd name="T18" fmla="*/ 12 w 288"/>
              <a:gd name="T19" fmla="*/ 191 h 191"/>
              <a:gd name="T20" fmla="*/ 276 w 288"/>
              <a:gd name="T21" fmla="*/ 191 h 191"/>
              <a:gd name="T22" fmla="*/ 288 w 288"/>
              <a:gd name="T23" fmla="*/ 183 h 191"/>
              <a:gd name="T24" fmla="*/ 288 w 288"/>
              <a:gd name="T25" fmla="*/ 183 h 191"/>
              <a:gd name="T26" fmla="*/ 288 w 288"/>
              <a:gd name="T27" fmla="*/ 166 h 191"/>
              <a:gd name="T28" fmla="*/ 263 w 288"/>
              <a:gd name="T29" fmla="*/ 166 h 191"/>
              <a:gd name="T30" fmla="*/ 46 w 288"/>
              <a:gd name="T31" fmla="*/ 22 h 191"/>
              <a:gd name="T32" fmla="*/ 242 w 288"/>
              <a:gd name="T33" fmla="*/ 22 h 191"/>
              <a:gd name="T34" fmla="*/ 242 w 288"/>
              <a:gd name="T35" fmla="*/ 149 h 191"/>
              <a:gd name="T36" fmla="*/ 46 w 288"/>
              <a:gd name="T37" fmla="*/ 149 h 191"/>
              <a:gd name="T38" fmla="*/ 46 w 288"/>
              <a:gd name="T39" fmla="*/ 22 h 191"/>
              <a:gd name="T40" fmla="*/ 165 w 288"/>
              <a:gd name="T41" fmla="*/ 170 h 191"/>
              <a:gd name="T42" fmla="*/ 123 w 288"/>
              <a:gd name="T43" fmla="*/ 170 h 191"/>
              <a:gd name="T44" fmla="*/ 123 w 288"/>
              <a:gd name="T45" fmla="*/ 162 h 191"/>
              <a:gd name="T46" fmla="*/ 165 w 288"/>
              <a:gd name="T47" fmla="*/ 162 h 191"/>
              <a:gd name="T48" fmla="*/ 165 w 288"/>
              <a:gd name="T49" fmla="*/ 170 h 191"/>
              <a:gd name="T50" fmla="*/ 165 w 288"/>
              <a:gd name="T51" fmla="*/ 170 h 191"/>
              <a:gd name="T52" fmla="*/ 165 w 288"/>
              <a:gd name="T53" fmla="*/ 170 h 19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</a:cxnLst>
            <a:rect l="0" t="0" r="r" b="b"/>
            <a:pathLst>
              <a:path w="288" h="191">
                <a:moveTo>
                  <a:pt x="263" y="166"/>
                </a:moveTo>
                <a:cubicBezTo>
                  <a:pt x="263" y="13"/>
                  <a:pt x="263" y="13"/>
                  <a:pt x="263" y="13"/>
                </a:cubicBezTo>
                <a:cubicBezTo>
                  <a:pt x="263" y="6"/>
                  <a:pt x="257" y="0"/>
                  <a:pt x="250" y="0"/>
                </a:cubicBezTo>
                <a:cubicBezTo>
                  <a:pt x="38" y="0"/>
                  <a:pt x="38" y="0"/>
                  <a:pt x="38" y="0"/>
                </a:cubicBezTo>
                <a:cubicBezTo>
                  <a:pt x="31" y="0"/>
                  <a:pt x="25" y="6"/>
                  <a:pt x="25" y="13"/>
                </a:cubicBezTo>
                <a:cubicBezTo>
                  <a:pt x="25" y="166"/>
                  <a:pt x="25" y="166"/>
                  <a:pt x="25" y="166"/>
                </a:cubicBezTo>
                <a:cubicBezTo>
                  <a:pt x="0" y="166"/>
                  <a:pt x="0" y="166"/>
                  <a:pt x="0" y="166"/>
                </a:cubicBezTo>
                <a:cubicBezTo>
                  <a:pt x="0" y="183"/>
                  <a:pt x="0" y="183"/>
                  <a:pt x="0" y="183"/>
                </a:cubicBezTo>
                <a:cubicBezTo>
                  <a:pt x="0" y="183"/>
                  <a:pt x="0" y="183"/>
                  <a:pt x="0" y="183"/>
                </a:cubicBezTo>
                <a:cubicBezTo>
                  <a:pt x="2" y="188"/>
                  <a:pt x="7" y="191"/>
                  <a:pt x="12" y="191"/>
                </a:cubicBezTo>
                <a:cubicBezTo>
                  <a:pt x="276" y="191"/>
                  <a:pt x="276" y="191"/>
                  <a:pt x="276" y="191"/>
                </a:cubicBezTo>
                <a:cubicBezTo>
                  <a:pt x="281" y="191"/>
                  <a:pt x="286" y="188"/>
                  <a:pt x="288" y="183"/>
                </a:cubicBezTo>
                <a:cubicBezTo>
                  <a:pt x="288" y="183"/>
                  <a:pt x="288" y="183"/>
                  <a:pt x="288" y="183"/>
                </a:cubicBezTo>
                <a:cubicBezTo>
                  <a:pt x="288" y="166"/>
                  <a:pt x="288" y="166"/>
                  <a:pt x="288" y="166"/>
                </a:cubicBezTo>
                <a:lnTo>
                  <a:pt x="263" y="166"/>
                </a:lnTo>
                <a:close/>
                <a:moveTo>
                  <a:pt x="46" y="22"/>
                </a:moveTo>
                <a:cubicBezTo>
                  <a:pt x="242" y="22"/>
                  <a:pt x="242" y="22"/>
                  <a:pt x="242" y="22"/>
                </a:cubicBezTo>
                <a:cubicBezTo>
                  <a:pt x="242" y="149"/>
                  <a:pt x="242" y="149"/>
                  <a:pt x="242" y="149"/>
                </a:cubicBezTo>
                <a:cubicBezTo>
                  <a:pt x="46" y="149"/>
                  <a:pt x="46" y="149"/>
                  <a:pt x="46" y="149"/>
                </a:cubicBezTo>
                <a:lnTo>
                  <a:pt x="46" y="22"/>
                </a:lnTo>
                <a:close/>
                <a:moveTo>
                  <a:pt x="165" y="170"/>
                </a:moveTo>
                <a:cubicBezTo>
                  <a:pt x="123" y="170"/>
                  <a:pt x="123" y="170"/>
                  <a:pt x="123" y="170"/>
                </a:cubicBezTo>
                <a:cubicBezTo>
                  <a:pt x="123" y="162"/>
                  <a:pt x="123" y="162"/>
                  <a:pt x="123" y="162"/>
                </a:cubicBezTo>
                <a:cubicBezTo>
                  <a:pt x="165" y="162"/>
                  <a:pt x="165" y="162"/>
                  <a:pt x="165" y="162"/>
                </a:cubicBezTo>
                <a:lnTo>
                  <a:pt x="165" y="170"/>
                </a:lnTo>
                <a:close/>
                <a:moveTo>
                  <a:pt x="165" y="170"/>
                </a:moveTo>
                <a:cubicBezTo>
                  <a:pt x="165" y="170"/>
                  <a:pt x="165" y="170"/>
                  <a:pt x="165" y="170"/>
                </a:cubicBezTo>
              </a:path>
            </a:pathLst>
          </a:custGeom>
          <a:solidFill>
            <a:srgbClr val="33B79F"/>
          </a:solidFill>
          <a:ln>
            <a:noFill/>
          </a:ln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/>
          </a:p>
        </p:txBody>
      </p:sp>
      <p:sp>
        <p:nvSpPr>
          <p:cNvPr id="1318" name="Freeform 5">
            <a:extLst>
              <a:ext uri="{FF2B5EF4-FFF2-40B4-BE49-F238E27FC236}">
                <a16:creationId xmlns:a16="http://schemas.microsoft.com/office/drawing/2014/main" id="{F462F907-05C5-494A-A3C3-B69A9F7ADCE2}"/>
              </a:ext>
            </a:extLst>
          </p:cNvPr>
          <p:cNvSpPr>
            <a:spLocks noEditPoints="1"/>
          </p:cNvSpPr>
          <p:nvPr/>
        </p:nvSpPr>
        <p:spPr bwMode="auto">
          <a:xfrm>
            <a:off x="4881730" y="3892187"/>
            <a:ext cx="270533" cy="257746"/>
          </a:xfrm>
          <a:custGeom>
            <a:avLst/>
            <a:gdLst>
              <a:gd name="T0" fmla="*/ 370 w 400"/>
              <a:gd name="T1" fmla="*/ 0 h 381"/>
              <a:gd name="T2" fmla="*/ 30 w 400"/>
              <a:gd name="T3" fmla="*/ 0 h 381"/>
              <a:gd name="T4" fmla="*/ 0 w 400"/>
              <a:gd name="T5" fmla="*/ 30 h 381"/>
              <a:gd name="T6" fmla="*/ 0 w 400"/>
              <a:gd name="T7" fmla="*/ 276 h 381"/>
              <a:gd name="T8" fmla="*/ 30 w 400"/>
              <a:gd name="T9" fmla="*/ 306 h 381"/>
              <a:gd name="T10" fmla="*/ 170 w 400"/>
              <a:gd name="T11" fmla="*/ 306 h 381"/>
              <a:gd name="T12" fmla="*/ 170 w 400"/>
              <a:gd name="T13" fmla="*/ 360 h 381"/>
              <a:gd name="T14" fmla="*/ 124 w 400"/>
              <a:gd name="T15" fmla="*/ 360 h 381"/>
              <a:gd name="T16" fmla="*/ 113 w 400"/>
              <a:gd name="T17" fmla="*/ 371 h 381"/>
              <a:gd name="T18" fmla="*/ 124 w 400"/>
              <a:gd name="T19" fmla="*/ 381 h 381"/>
              <a:gd name="T20" fmla="*/ 276 w 400"/>
              <a:gd name="T21" fmla="*/ 381 h 381"/>
              <a:gd name="T22" fmla="*/ 286 w 400"/>
              <a:gd name="T23" fmla="*/ 371 h 381"/>
              <a:gd name="T24" fmla="*/ 276 w 400"/>
              <a:gd name="T25" fmla="*/ 360 h 381"/>
              <a:gd name="T26" fmla="*/ 230 w 400"/>
              <a:gd name="T27" fmla="*/ 360 h 381"/>
              <a:gd name="T28" fmla="*/ 230 w 400"/>
              <a:gd name="T29" fmla="*/ 306 h 381"/>
              <a:gd name="T30" fmla="*/ 370 w 400"/>
              <a:gd name="T31" fmla="*/ 306 h 381"/>
              <a:gd name="T32" fmla="*/ 400 w 400"/>
              <a:gd name="T33" fmla="*/ 276 h 381"/>
              <a:gd name="T34" fmla="*/ 400 w 400"/>
              <a:gd name="T35" fmla="*/ 30 h 381"/>
              <a:gd name="T36" fmla="*/ 370 w 400"/>
              <a:gd name="T37" fmla="*/ 0 h 381"/>
              <a:gd name="T38" fmla="*/ 30 w 400"/>
              <a:gd name="T39" fmla="*/ 22 h 381"/>
              <a:gd name="T40" fmla="*/ 370 w 400"/>
              <a:gd name="T41" fmla="*/ 22 h 381"/>
              <a:gd name="T42" fmla="*/ 378 w 400"/>
              <a:gd name="T43" fmla="*/ 30 h 381"/>
              <a:gd name="T44" fmla="*/ 378 w 400"/>
              <a:gd name="T45" fmla="*/ 227 h 381"/>
              <a:gd name="T46" fmla="*/ 22 w 400"/>
              <a:gd name="T47" fmla="*/ 227 h 381"/>
              <a:gd name="T48" fmla="*/ 22 w 400"/>
              <a:gd name="T49" fmla="*/ 30 h 381"/>
              <a:gd name="T50" fmla="*/ 30 w 400"/>
              <a:gd name="T51" fmla="*/ 22 h 381"/>
              <a:gd name="T52" fmla="*/ 208 w 400"/>
              <a:gd name="T53" fmla="*/ 360 h 381"/>
              <a:gd name="T54" fmla="*/ 192 w 400"/>
              <a:gd name="T55" fmla="*/ 360 h 381"/>
              <a:gd name="T56" fmla="*/ 192 w 400"/>
              <a:gd name="T57" fmla="*/ 306 h 381"/>
              <a:gd name="T58" fmla="*/ 208 w 400"/>
              <a:gd name="T59" fmla="*/ 306 h 381"/>
              <a:gd name="T60" fmla="*/ 208 w 400"/>
              <a:gd name="T61" fmla="*/ 360 h 381"/>
              <a:gd name="T62" fmla="*/ 370 w 400"/>
              <a:gd name="T63" fmla="*/ 284 h 381"/>
              <a:gd name="T64" fmla="*/ 30 w 400"/>
              <a:gd name="T65" fmla="*/ 284 h 381"/>
              <a:gd name="T66" fmla="*/ 22 w 400"/>
              <a:gd name="T67" fmla="*/ 276 h 381"/>
              <a:gd name="T68" fmla="*/ 22 w 400"/>
              <a:gd name="T69" fmla="*/ 249 h 381"/>
              <a:gd name="T70" fmla="*/ 378 w 400"/>
              <a:gd name="T71" fmla="*/ 249 h 381"/>
              <a:gd name="T72" fmla="*/ 378 w 400"/>
              <a:gd name="T73" fmla="*/ 276 h 381"/>
              <a:gd name="T74" fmla="*/ 370 w 400"/>
              <a:gd name="T75" fmla="*/ 284 h 381"/>
              <a:gd name="T76" fmla="*/ 370 w 400"/>
              <a:gd name="T77" fmla="*/ 284 h 381"/>
              <a:gd name="T78" fmla="*/ 370 w 400"/>
              <a:gd name="T79" fmla="*/ 284 h 38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</a:cxnLst>
            <a:rect l="0" t="0" r="r" b="b"/>
            <a:pathLst>
              <a:path w="400" h="381">
                <a:moveTo>
                  <a:pt x="370" y="0"/>
                </a:moveTo>
                <a:cubicBezTo>
                  <a:pt x="30" y="0"/>
                  <a:pt x="30" y="0"/>
                  <a:pt x="30" y="0"/>
                </a:cubicBezTo>
                <a:cubicBezTo>
                  <a:pt x="13" y="0"/>
                  <a:pt x="0" y="14"/>
                  <a:pt x="0" y="30"/>
                </a:cubicBezTo>
                <a:cubicBezTo>
                  <a:pt x="0" y="276"/>
                  <a:pt x="0" y="276"/>
                  <a:pt x="0" y="276"/>
                </a:cubicBezTo>
                <a:cubicBezTo>
                  <a:pt x="0" y="292"/>
                  <a:pt x="13" y="306"/>
                  <a:pt x="30" y="306"/>
                </a:cubicBezTo>
                <a:cubicBezTo>
                  <a:pt x="170" y="306"/>
                  <a:pt x="170" y="306"/>
                  <a:pt x="170" y="306"/>
                </a:cubicBezTo>
                <a:cubicBezTo>
                  <a:pt x="170" y="360"/>
                  <a:pt x="170" y="360"/>
                  <a:pt x="170" y="360"/>
                </a:cubicBezTo>
                <a:cubicBezTo>
                  <a:pt x="124" y="360"/>
                  <a:pt x="124" y="360"/>
                  <a:pt x="124" y="360"/>
                </a:cubicBezTo>
                <a:cubicBezTo>
                  <a:pt x="118" y="360"/>
                  <a:pt x="113" y="365"/>
                  <a:pt x="113" y="371"/>
                </a:cubicBezTo>
                <a:cubicBezTo>
                  <a:pt x="113" y="376"/>
                  <a:pt x="118" y="381"/>
                  <a:pt x="124" y="381"/>
                </a:cubicBezTo>
                <a:cubicBezTo>
                  <a:pt x="276" y="381"/>
                  <a:pt x="276" y="381"/>
                  <a:pt x="276" y="381"/>
                </a:cubicBezTo>
                <a:cubicBezTo>
                  <a:pt x="282" y="381"/>
                  <a:pt x="286" y="376"/>
                  <a:pt x="286" y="371"/>
                </a:cubicBezTo>
                <a:cubicBezTo>
                  <a:pt x="286" y="365"/>
                  <a:pt x="282" y="360"/>
                  <a:pt x="276" y="360"/>
                </a:cubicBezTo>
                <a:cubicBezTo>
                  <a:pt x="230" y="360"/>
                  <a:pt x="230" y="360"/>
                  <a:pt x="230" y="360"/>
                </a:cubicBezTo>
                <a:cubicBezTo>
                  <a:pt x="230" y="306"/>
                  <a:pt x="230" y="306"/>
                  <a:pt x="230" y="306"/>
                </a:cubicBezTo>
                <a:cubicBezTo>
                  <a:pt x="370" y="306"/>
                  <a:pt x="370" y="306"/>
                  <a:pt x="370" y="306"/>
                </a:cubicBezTo>
                <a:cubicBezTo>
                  <a:pt x="387" y="306"/>
                  <a:pt x="400" y="292"/>
                  <a:pt x="400" y="276"/>
                </a:cubicBezTo>
                <a:cubicBezTo>
                  <a:pt x="400" y="30"/>
                  <a:pt x="400" y="30"/>
                  <a:pt x="400" y="30"/>
                </a:cubicBezTo>
                <a:cubicBezTo>
                  <a:pt x="400" y="14"/>
                  <a:pt x="387" y="0"/>
                  <a:pt x="370" y="0"/>
                </a:cubicBezTo>
                <a:close/>
                <a:moveTo>
                  <a:pt x="30" y="22"/>
                </a:moveTo>
                <a:cubicBezTo>
                  <a:pt x="370" y="22"/>
                  <a:pt x="370" y="22"/>
                  <a:pt x="370" y="22"/>
                </a:cubicBezTo>
                <a:cubicBezTo>
                  <a:pt x="375" y="22"/>
                  <a:pt x="378" y="26"/>
                  <a:pt x="378" y="30"/>
                </a:cubicBezTo>
                <a:cubicBezTo>
                  <a:pt x="378" y="227"/>
                  <a:pt x="378" y="227"/>
                  <a:pt x="378" y="227"/>
                </a:cubicBezTo>
                <a:cubicBezTo>
                  <a:pt x="22" y="227"/>
                  <a:pt x="22" y="227"/>
                  <a:pt x="22" y="227"/>
                </a:cubicBezTo>
                <a:cubicBezTo>
                  <a:pt x="22" y="30"/>
                  <a:pt x="22" y="30"/>
                  <a:pt x="22" y="30"/>
                </a:cubicBezTo>
                <a:cubicBezTo>
                  <a:pt x="22" y="26"/>
                  <a:pt x="25" y="22"/>
                  <a:pt x="30" y="22"/>
                </a:cubicBezTo>
                <a:close/>
                <a:moveTo>
                  <a:pt x="208" y="360"/>
                </a:moveTo>
                <a:cubicBezTo>
                  <a:pt x="192" y="360"/>
                  <a:pt x="192" y="360"/>
                  <a:pt x="192" y="360"/>
                </a:cubicBezTo>
                <a:cubicBezTo>
                  <a:pt x="192" y="306"/>
                  <a:pt x="192" y="306"/>
                  <a:pt x="192" y="306"/>
                </a:cubicBezTo>
                <a:cubicBezTo>
                  <a:pt x="208" y="306"/>
                  <a:pt x="208" y="306"/>
                  <a:pt x="208" y="306"/>
                </a:cubicBezTo>
                <a:lnTo>
                  <a:pt x="208" y="360"/>
                </a:lnTo>
                <a:close/>
                <a:moveTo>
                  <a:pt x="370" y="284"/>
                </a:moveTo>
                <a:cubicBezTo>
                  <a:pt x="30" y="284"/>
                  <a:pt x="30" y="284"/>
                  <a:pt x="30" y="284"/>
                </a:cubicBezTo>
                <a:cubicBezTo>
                  <a:pt x="25" y="284"/>
                  <a:pt x="22" y="280"/>
                  <a:pt x="22" y="276"/>
                </a:cubicBezTo>
                <a:cubicBezTo>
                  <a:pt x="22" y="249"/>
                  <a:pt x="22" y="249"/>
                  <a:pt x="22" y="249"/>
                </a:cubicBezTo>
                <a:cubicBezTo>
                  <a:pt x="378" y="249"/>
                  <a:pt x="378" y="249"/>
                  <a:pt x="378" y="249"/>
                </a:cubicBezTo>
                <a:cubicBezTo>
                  <a:pt x="378" y="276"/>
                  <a:pt x="378" y="276"/>
                  <a:pt x="378" y="276"/>
                </a:cubicBezTo>
                <a:cubicBezTo>
                  <a:pt x="378" y="280"/>
                  <a:pt x="375" y="284"/>
                  <a:pt x="370" y="284"/>
                </a:cubicBezTo>
                <a:close/>
                <a:moveTo>
                  <a:pt x="370" y="284"/>
                </a:moveTo>
                <a:cubicBezTo>
                  <a:pt x="370" y="284"/>
                  <a:pt x="370" y="284"/>
                  <a:pt x="370" y="284"/>
                </a:cubicBezTo>
              </a:path>
            </a:pathLst>
          </a:custGeom>
          <a:solidFill>
            <a:srgbClr val="33B79F"/>
          </a:solidFill>
          <a:ln>
            <a:solidFill>
              <a:srgbClr val="33B79F"/>
            </a:solidFill>
          </a:ln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/>
          </a:p>
        </p:txBody>
      </p:sp>
      <p:pic>
        <p:nvPicPr>
          <p:cNvPr id="131" name="图形 130">
            <a:extLst>
              <a:ext uri="{FF2B5EF4-FFF2-40B4-BE49-F238E27FC236}">
                <a16:creationId xmlns:a16="http://schemas.microsoft.com/office/drawing/2014/main" id="{E1CB875B-4DDB-414F-8174-7DC0E4F498DF}"/>
              </a:ext>
            </a:extLst>
          </p:cNvPr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9"/>
              </a:ext>
            </a:extLst>
          </a:blip>
          <a:stretch>
            <a:fillRect/>
          </a:stretch>
        </p:blipFill>
        <p:spPr>
          <a:xfrm>
            <a:off x="3779109" y="2099225"/>
            <a:ext cx="258577" cy="258577"/>
          </a:xfrm>
          <a:prstGeom prst="rect">
            <a:avLst/>
          </a:prstGeom>
        </p:spPr>
      </p:pic>
      <p:pic>
        <p:nvPicPr>
          <p:cNvPr id="133" name="图形 132">
            <a:extLst>
              <a:ext uri="{FF2B5EF4-FFF2-40B4-BE49-F238E27FC236}">
                <a16:creationId xmlns:a16="http://schemas.microsoft.com/office/drawing/2014/main" id="{E01D7039-FBEC-8E48-9ABE-8090693C8306}"/>
              </a:ext>
            </a:extLst>
          </p:cNvPr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1"/>
              </a:ext>
            </a:extLst>
          </a:blip>
          <a:stretch>
            <a:fillRect/>
          </a:stretch>
        </p:blipFill>
        <p:spPr>
          <a:xfrm>
            <a:off x="2192522" y="3525037"/>
            <a:ext cx="337949" cy="337949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1853892488"/>
      </p:ext>
    </p:extLst>
  </p:cSld>
  <p:clrMapOvr>
    <a:masterClrMapping/>
  </p:clrMapOvr>
  <p:transition>
    <p:fade/>
  </p:transition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27" name="矩形 1326">
            <a:extLst>
              <a:ext uri="{FF2B5EF4-FFF2-40B4-BE49-F238E27FC236}">
                <a16:creationId xmlns:a16="http://schemas.microsoft.com/office/drawing/2014/main" id="{BE037211-5B16-4E9F-9785-8121BE5966EA}"/>
              </a:ext>
            </a:extLst>
          </p:cNvPr>
          <p:cNvSpPr/>
          <p:nvPr/>
        </p:nvSpPr>
        <p:spPr>
          <a:xfrm>
            <a:off x="5643062" y="2026437"/>
            <a:ext cx="1889929" cy="1422265"/>
          </a:xfrm>
          <a:prstGeom prst="rect">
            <a:avLst/>
          </a:prstGeom>
          <a:solidFill>
            <a:srgbClr val="00B0F0">
              <a:alpha val="10000"/>
            </a:srgbClr>
          </a:solidFill>
          <a:ln>
            <a:solidFill>
              <a:srgbClr val="00B0F0"/>
            </a:soli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600" dirty="0">
              <a:solidFill>
                <a:schemeClr val="bg1"/>
              </a:solidFill>
            </a:endParaRPr>
          </a:p>
        </p:txBody>
      </p:sp>
      <p:sp>
        <p:nvSpPr>
          <p:cNvPr id="6" name="矩形 5">
            <a:extLst>
              <a:ext uri="{FF2B5EF4-FFF2-40B4-BE49-F238E27FC236}">
                <a16:creationId xmlns:a16="http://schemas.microsoft.com/office/drawing/2014/main" id="{FEF0E3C4-54BD-5B49-97B6-AF794032BE74}"/>
              </a:ext>
            </a:extLst>
          </p:cNvPr>
          <p:cNvSpPr/>
          <p:nvPr/>
        </p:nvSpPr>
        <p:spPr>
          <a:xfrm>
            <a:off x="1007226" y="1082552"/>
            <a:ext cx="6764240" cy="5069048"/>
          </a:xfrm>
          <a:prstGeom prst="rect">
            <a:avLst/>
          </a:prstGeom>
          <a:solidFill>
            <a:schemeClr val="accent1">
              <a:alpha val="7000"/>
            </a:schemeClr>
          </a:solidFill>
          <a:ln>
            <a:solidFill>
              <a:srgbClr val="00B0F0"/>
            </a:soli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328" name="矩形 1327">
            <a:extLst>
              <a:ext uri="{FF2B5EF4-FFF2-40B4-BE49-F238E27FC236}">
                <a16:creationId xmlns:a16="http://schemas.microsoft.com/office/drawing/2014/main" id="{64154F90-A353-4E87-A82B-BEF27657F14A}"/>
              </a:ext>
            </a:extLst>
          </p:cNvPr>
          <p:cNvSpPr/>
          <p:nvPr/>
        </p:nvSpPr>
        <p:spPr>
          <a:xfrm>
            <a:off x="5643062" y="1752012"/>
            <a:ext cx="1889928" cy="301983"/>
          </a:xfrm>
          <a:prstGeom prst="rect">
            <a:avLst/>
          </a:prstGeom>
          <a:gradFill>
            <a:gsLst>
              <a:gs pos="42000">
                <a:srgbClr val="1851AA"/>
              </a:gs>
              <a:gs pos="98000">
                <a:srgbClr val="32BD9F"/>
              </a:gs>
            </a:gsLst>
            <a:lin ang="2700000" scaled="1"/>
          </a:gradFill>
          <a:ln>
            <a:solidFill>
              <a:srgbClr val="00B0F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z="1100" dirty="0">
                <a:solidFill>
                  <a:schemeClr val="bg1"/>
                </a:solidFill>
              </a:rPr>
              <a:t>Disaster Recovery Center</a:t>
            </a:r>
            <a:endParaRPr lang="zh-CN" altLang="en-US" sz="1100" dirty="0">
              <a:solidFill>
                <a:schemeClr val="bg1"/>
              </a:solidFill>
            </a:endParaRPr>
          </a:p>
        </p:txBody>
      </p:sp>
      <p:sp>
        <p:nvSpPr>
          <p:cNvPr id="1333" name="文本框 1332">
            <a:extLst>
              <a:ext uri="{FF2B5EF4-FFF2-40B4-BE49-F238E27FC236}">
                <a16:creationId xmlns:a16="http://schemas.microsoft.com/office/drawing/2014/main" id="{4FC8DCA1-C203-48CE-8FB8-B25FFBA77ADB}"/>
              </a:ext>
            </a:extLst>
          </p:cNvPr>
          <p:cNvSpPr txBox="1"/>
          <p:nvPr/>
        </p:nvSpPr>
        <p:spPr>
          <a:xfrm>
            <a:off x="5781216" y="2614342"/>
            <a:ext cx="782503" cy="20005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700" dirty="0">
                <a:solidFill>
                  <a:schemeClr val="bg1"/>
                </a:solidFill>
              </a:rPr>
              <a:t>DB Server</a:t>
            </a:r>
            <a:endParaRPr lang="zh-CN" altLang="en-US" sz="700" dirty="0">
              <a:solidFill>
                <a:schemeClr val="bg1"/>
              </a:solidFill>
            </a:endParaRPr>
          </a:p>
        </p:txBody>
      </p:sp>
      <p:sp>
        <p:nvSpPr>
          <p:cNvPr id="1334" name="文本框 1333">
            <a:extLst>
              <a:ext uri="{FF2B5EF4-FFF2-40B4-BE49-F238E27FC236}">
                <a16:creationId xmlns:a16="http://schemas.microsoft.com/office/drawing/2014/main" id="{540FB251-7FDC-4638-835B-01C2D8EB8737}"/>
              </a:ext>
            </a:extLst>
          </p:cNvPr>
          <p:cNvSpPr txBox="1"/>
          <p:nvPr/>
        </p:nvSpPr>
        <p:spPr>
          <a:xfrm>
            <a:off x="6514836" y="2616539"/>
            <a:ext cx="990184" cy="20005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700" dirty="0">
                <a:solidFill>
                  <a:schemeClr val="bg1"/>
                </a:solidFill>
              </a:rPr>
              <a:t>Application Server</a:t>
            </a:r>
            <a:endParaRPr lang="zh-CN" altLang="en-US" sz="700" dirty="0">
              <a:solidFill>
                <a:schemeClr val="bg1"/>
              </a:solidFill>
            </a:endParaRPr>
          </a:p>
        </p:txBody>
      </p:sp>
      <p:sp>
        <p:nvSpPr>
          <p:cNvPr id="1335" name="文本框 1334">
            <a:extLst>
              <a:ext uri="{FF2B5EF4-FFF2-40B4-BE49-F238E27FC236}">
                <a16:creationId xmlns:a16="http://schemas.microsoft.com/office/drawing/2014/main" id="{A22F77A0-01CC-4BDD-A7ED-90A6551D296E}"/>
              </a:ext>
            </a:extLst>
          </p:cNvPr>
          <p:cNvSpPr txBox="1"/>
          <p:nvPr/>
        </p:nvSpPr>
        <p:spPr>
          <a:xfrm>
            <a:off x="6618677" y="3253383"/>
            <a:ext cx="782503" cy="20005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700" dirty="0">
                <a:solidFill>
                  <a:schemeClr val="bg1"/>
                </a:solidFill>
              </a:rPr>
              <a:t>File Server</a:t>
            </a:r>
            <a:endParaRPr lang="zh-CN" altLang="en-US" sz="700" dirty="0">
              <a:solidFill>
                <a:schemeClr val="bg1"/>
              </a:solidFill>
            </a:endParaRPr>
          </a:p>
        </p:txBody>
      </p:sp>
      <p:sp>
        <p:nvSpPr>
          <p:cNvPr id="1336" name="文本框 1335">
            <a:extLst>
              <a:ext uri="{FF2B5EF4-FFF2-40B4-BE49-F238E27FC236}">
                <a16:creationId xmlns:a16="http://schemas.microsoft.com/office/drawing/2014/main" id="{8CCF904A-6FD3-450B-AB3D-096A48B638D8}"/>
              </a:ext>
            </a:extLst>
          </p:cNvPr>
          <p:cNvSpPr txBox="1"/>
          <p:nvPr/>
        </p:nvSpPr>
        <p:spPr>
          <a:xfrm>
            <a:off x="5616971" y="3240750"/>
            <a:ext cx="1110992" cy="20005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700" dirty="0">
                <a:solidFill>
                  <a:schemeClr val="bg1"/>
                </a:solidFill>
              </a:rPr>
              <a:t>Backup &amp; Recovery</a:t>
            </a:r>
            <a:endParaRPr lang="zh-CN" altLang="en-US" sz="700" dirty="0">
              <a:solidFill>
                <a:schemeClr val="bg1"/>
              </a:solidFill>
            </a:endParaRPr>
          </a:p>
        </p:txBody>
      </p:sp>
      <p:sp>
        <p:nvSpPr>
          <p:cNvPr id="1317" name="矩形 1316">
            <a:extLst>
              <a:ext uri="{FF2B5EF4-FFF2-40B4-BE49-F238E27FC236}">
                <a16:creationId xmlns:a16="http://schemas.microsoft.com/office/drawing/2014/main" id="{3EB652E3-063E-475F-846F-A35FED2FACC6}"/>
              </a:ext>
            </a:extLst>
          </p:cNvPr>
          <p:cNvSpPr/>
          <p:nvPr/>
        </p:nvSpPr>
        <p:spPr>
          <a:xfrm>
            <a:off x="1144835" y="2021750"/>
            <a:ext cx="1889928" cy="1408323"/>
          </a:xfrm>
          <a:prstGeom prst="rect">
            <a:avLst/>
          </a:prstGeom>
          <a:solidFill>
            <a:srgbClr val="00B0F0">
              <a:alpha val="10000"/>
            </a:srgbClr>
          </a:solidFill>
          <a:ln w="12700">
            <a:solidFill>
              <a:srgbClr val="00B0F0"/>
            </a:soli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600" dirty="0">
              <a:solidFill>
                <a:schemeClr val="bg1"/>
              </a:solidFill>
            </a:endParaRPr>
          </a:p>
        </p:txBody>
      </p:sp>
      <p:sp>
        <p:nvSpPr>
          <p:cNvPr id="1318" name="矩形 1317">
            <a:extLst>
              <a:ext uri="{FF2B5EF4-FFF2-40B4-BE49-F238E27FC236}">
                <a16:creationId xmlns:a16="http://schemas.microsoft.com/office/drawing/2014/main" id="{B6D02CA9-7DCC-4BDF-8F59-98CB3BC827C2}"/>
              </a:ext>
            </a:extLst>
          </p:cNvPr>
          <p:cNvSpPr/>
          <p:nvPr/>
        </p:nvSpPr>
        <p:spPr>
          <a:xfrm>
            <a:off x="1149067" y="1752012"/>
            <a:ext cx="1889927" cy="274426"/>
          </a:xfrm>
          <a:prstGeom prst="rect">
            <a:avLst/>
          </a:prstGeom>
          <a:gradFill flip="none" rotWithShape="1">
            <a:gsLst>
              <a:gs pos="47000">
                <a:srgbClr val="1851AA"/>
              </a:gs>
              <a:gs pos="98000">
                <a:srgbClr val="32BD9F"/>
              </a:gs>
            </a:gsLst>
            <a:lin ang="2700000" scaled="1"/>
            <a:tileRect/>
          </a:gradFill>
          <a:ln>
            <a:solidFill>
              <a:srgbClr val="00B0F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z="1100" dirty="0">
                <a:solidFill>
                  <a:schemeClr val="bg1"/>
                </a:solidFill>
              </a:rPr>
              <a:t>Disaster Recovery Center</a:t>
            </a:r>
            <a:endParaRPr lang="zh-CN" altLang="en-US" sz="1100" dirty="0">
              <a:solidFill>
                <a:schemeClr val="bg1"/>
              </a:solidFill>
            </a:endParaRPr>
          </a:p>
        </p:txBody>
      </p:sp>
      <p:sp>
        <p:nvSpPr>
          <p:cNvPr id="1323" name="文本框 1322">
            <a:extLst>
              <a:ext uri="{FF2B5EF4-FFF2-40B4-BE49-F238E27FC236}">
                <a16:creationId xmlns:a16="http://schemas.microsoft.com/office/drawing/2014/main" id="{9F0534F9-F75E-4AA8-B4DD-7F2D9DDE3419}"/>
              </a:ext>
            </a:extLst>
          </p:cNvPr>
          <p:cNvSpPr txBox="1"/>
          <p:nvPr/>
        </p:nvSpPr>
        <p:spPr>
          <a:xfrm>
            <a:off x="1247675" y="2593040"/>
            <a:ext cx="782503" cy="20005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700" dirty="0">
                <a:solidFill>
                  <a:schemeClr val="bg1"/>
                </a:solidFill>
              </a:rPr>
              <a:t>DB Server</a:t>
            </a:r>
            <a:endParaRPr lang="zh-CN" altLang="en-US" sz="700" dirty="0">
              <a:solidFill>
                <a:schemeClr val="bg1"/>
              </a:solidFill>
            </a:endParaRPr>
          </a:p>
        </p:txBody>
      </p:sp>
      <p:sp>
        <p:nvSpPr>
          <p:cNvPr id="1324" name="文本框 1323">
            <a:extLst>
              <a:ext uri="{FF2B5EF4-FFF2-40B4-BE49-F238E27FC236}">
                <a16:creationId xmlns:a16="http://schemas.microsoft.com/office/drawing/2014/main" id="{106DF4BE-2D56-4AEC-A7B9-1F00D00FDDC5}"/>
              </a:ext>
            </a:extLst>
          </p:cNvPr>
          <p:cNvSpPr txBox="1"/>
          <p:nvPr/>
        </p:nvSpPr>
        <p:spPr>
          <a:xfrm>
            <a:off x="2033659" y="2595237"/>
            <a:ext cx="990184" cy="20005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700" dirty="0">
                <a:solidFill>
                  <a:schemeClr val="bg1"/>
                </a:solidFill>
              </a:rPr>
              <a:t>Application Server</a:t>
            </a:r>
            <a:endParaRPr lang="zh-CN" altLang="en-US" sz="700" dirty="0">
              <a:solidFill>
                <a:schemeClr val="bg1"/>
              </a:solidFill>
            </a:endParaRPr>
          </a:p>
        </p:txBody>
      </p:sp>
      <p:sp>
        <p:nvSpPr>
          <p:cNvPr id="1325" name="文本框 1324">
            <a:extLst>
              <a:ext uri="{FF2B5EF4-FFF2-40B4-BE49-F238E27FC236}">
                <a16:creationId xmlns:a16="http://schemas.microsoft.com/office/drawing/2014/main" id="{D2DE0F92-CBAB-4DB2-8897-D6FFE9926AEE}"/>
              </a:ext>
            </a:extLst>
          </p:cNvPr>
          <p:cNvSpPr txBox="1"/>
          <p:nvPr/>
        </p:nvSpPr>
        <p:spPr>
          <a:xfrm>
            <a:off x="1247675" y="3252732"/>
            <a:ext cx="782503" cy="20005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700" dirty="0">
                <a:solidFill>
                  <a:schemeClr val="bg1"/>
                </a:solidFill>
              </a:rPr>
              <a:t>File Server</a:t>
            </a:r>
            <a:endParaRPr lang="zh-CN" altLang="en-US" sz="700" dirty="0">
              <a:solidFill>
                <a:schemeClr val="bg1"/>
              </a:solidFill>
            </a:endParaRPr>
          </a:p>
        </p:txBody>
      </p:sp>
      <p:sp>
        <p:nvSpPr>
          <p:cNvPr id="1326" name="文本框 1325">
            <a:extLst>
              <a:ext uri="{FF2B5EF4-FFF2-40B4-BE49-F238E27FC236}">
                <a16:creationId xmlns:a16="http://schemas.microsoft.com/office/drawing/2014/main" id="{BDC7238E-B837-4EF3-93F6-488626C15E51}"/>
              </a:ext>
            </a:extLst>
          </p:cNvPr>
          <p:cNvSpPr txBox="1"/>
          <p:nvPr/>
        </p:nvSpPr>
        <p:spPr>
          <a:xfrm>
            <a:off x="1973451" y="3248647"/>
            <a:ext cx="1110992" cy="20005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700" dirty="0">
                <a:solidFill>
                  <a:schemeClr val="bg1"/>
                </a:solidFill>
              </a:rPr>
              <a:t>Backup &amp; Recovery</a:t>
            </a:r>
            <a:endParaRPr lang="zh-CN" altLang="en-US" sz="700" dirty="0">
              <a:solidFill>
                <a:schemeClr val="bg1"/>
              </a:solidFill>
            </a:endParaRPr>
          </a:p>
        </p:txBody>
      </p:sp>
      <p:cxnSp>
        <p:nvCxnSpPr>
          <p:cNvPr id="1313" name="直接连接符 1312">
            <a:extLst>
              <a:ext uri="{FF2B5EF4-FFF2-40B4-BE49-F238E27FC236}">
                <a16:creationId xmlns:a16="http://schemas.microsoft.com/office/drawing/2014/main" id="{8BE169FF-0D41-4579-8067-6901C26073FF}"/>
              </a:ext>
            </a:extLst>
          </p:cNvPr>
          <p:cNvCxnSpPr>
            <a:cxnSpLocks/>
            <a:endCxn id="1316" idx="1"/>
          </p:cNvCxnSpPr>
          <p:nvPr/>
        </p:nvCxnSpPr>
        <p:spPr>
          <a:xfrm>
            <a:off x="3814859" y="2748709"/>
            <a:ext cx="1137944" cy="0"/>
          </a:xfrm>
          <a:prstGeom prst="line">
            <a:avLst/>
          </a:prstGeom>
          <a:ln w="9525">
            <a:solidFill>
              <a:srgbClr val="79BD28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314" name="文本框 1313">
            <a:extLst>
              <a:ext uri="{FF2B5EF4-FFF2-40B4-BE49-F238E27FC236}">
                <a16:creationId xmlns:a16="http://schemas.microsoft.com/office/drawing/2014/main" id="{45392998-7ED4-476A-96C6-969B5C1BCA72}"/>
              </a:ext>
            </a:extLst>
          </p:cNvPr>
          <p:cNvSpPr txBox="1"/>
          <p:nvPr/>
        </p:nvSpPr>
        <p:spPr>
          <a:xfrm>
            <a:off x="4048397" y="2482004"/>
            <a:ext cx="557273" cy="25391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1050" dirty="0">
                <a:solidFill>
                  <a:schemeClr val="bg1"/>
                </a:solidFill>
              </a:rPr>
              <a:t>MPLS</a:t>
            </a:r>
            <a:endParaRPr lang="zh-CN" altLang="en-US" sz="1050" dirty="0">
              <a:solidFill>
                <a:schemeClr val="bg1"/>
              </a:solidFill>
            </a:endParaRPr>
          </a:p>
        </p:txBody>
      </p:sp>
      <p:pic>
        <p:nvPicPr>
          <p:cNvPr id="1315" name="Picture 13" descr="D:\sinfor\2010\1月\网络图标设计\修改0126\修改\产品2\广域网加速.png">
            <a:extLst>
              <a:ext uri="{FF2B5EF4-FFF2-40B4-BE49-F238E27FC236}">
                <a16:creationId xmlns:a16="http://schemas.microsoft.com/office/drawing/2014/main" id="{F022BEFE-34B0-47B6-85D7-BB8A0749CCCA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0049" b="29677"/>
          <a:stretch/>
        </p:blipFill>
        <p:spPr bwMode="auto">
          <a:xfrm>
            <a:off x="2962218" y="2517273"/>
            <a:ext cx="920698" cy="46287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316" name="Picture 13" descr="D:\sinfor\2010\1月\网络图标设计\修改0126\修改\产品2\广域网加速.png">
            <a:extLst>
              <a:ext uri="{FF2B5EF4-FFF2-40B4-BE49-F238E27FC236}">
                <a16:creationId xmlns:a16="http://schemas.microsoft.com/office/drawing/2014/main" id="{033090DA-05B7-4D00-A36F-48099F6BE74B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0049" b="29677"/>
          <a:stretch/>
        </p:blipFill>
        <p:spPr bwMode="auto">
          <a:xfrm>
            <a:off x="4952803" y="2517273"/>
            <a:ext cx="920698" cy="46287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pSp>
        <p:nvGrpSpPr>
          <p:cNvPr id="1337" name="组合 1336">
            <a:extLst>
              <a:ext uri="{FF2B5EF4-FFF2-40B4-BE49-F238E27FC236}">
                <a16:creationId xmlns:a16="http://schemas.microsoft.com/office/drawing/2014/main" id="{A0659B33-75B7-429E-A721-7E113DC5AE65}"/>
              </a:ext>
            </a:extLst>
          </p:cNvPr>
          <p:cNvGrpSpPr/>
          <p:nvPr/>
        </p:nvGrpSpPr>
        <p:grpSpPr>
          <a:xfrm>
            <a:off x="3501781" y="2748709"/>
            <a:ext cx="1592632" cy="3223605"/>
            <a:chOff x="3001603" y="2229343"/>
            <a:chExt cx="1750890" cy="3543931"/>
          </a:xfrm>
        </p:grpSpPr>
        <p:cxnSp>
          <p:nvCxnSpPr>
            <p:cNvPr id="1338" name="直接连接符 1337">
              <a:extLst>
                <a:ext uri="{FF2B5EF4-FFF2-40B4-BE49-F238E27FC236}">
                  <a16:creationId xmlns:a16="http://schemas.microsoft.com/office/drawing/2014/main" id="{FD735846-C16D-4EA9-AAF6-840DD3CD101A}"/>
                </a:ext>
              </a:extLst>
            </p:cNvPr>
            <p:cNvCxnSpPr>
              <a:cxnSpLocks/>
            </p:cNvCxnSpPr>
            <p:nvPr/>
          </p:nvCxnSpPr>
          <p:spPr>
            <a:xfrm>
              <a:off x="3897584" y="2229343"/>
              <a:ext cx="0" cy="2002641"/>
            </a:xfrm>
            <a:prstGeom prst="line">
              <a:avLst/>
            </a:prstGeom>
            <a:ln w="9525">
              <a:solidFill>
                <a:srgbClr val="79BD28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39" name="直接连接符 1338">
              <a:extLst>
                <a:ext uri="{FF2B5EF4-FFF2-40B4-BE49-F238E27FC236}">
                  <a16:creationId xmlns:a16="http://schemas.microsoft.com/office/drawing/2014/main" id="{0E514C0A-D392-4474-8DEB-FE08B4FBF57C}"/>
                </a:ext>
              </a:extLst>
            </p:cNvPr>
            <p:cNvCxnSpPr>
              <a:cxnSpLocks/>
            </p:cNvCxnSpPr>
            <p:nvPr/>
          </p:nvCxnSpPr>
          <p:spPr>
            <a:xfrm>
              <a:off x="3001603" y="2344920"/>
              <a:ext cx="895981" cy="1887064"/>
            </a:xfrm>
            <a:prstGeom prst="line">
              <a:avLst/>
            </a:prstGeom>
            <a:ln w="9525">
              <a:solidFill>
                <a:srgbClr val="00B0F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340" name="文本框 1339">
              <a:extLst>
                <a:ext uri="{FF2B5EF4-FFF2-40B4-BE49-F238E27FC236}">
                  <a16:creationId xmlns:a16="http://schemas.microsoft.com/office/drawing/2014/main" id="{7ACB18C7-8CC9-4E22-9CC6-A31374C7D859}"/>
                </a:ext>
              </a:extLst>
            </p:cNvPr>
            <p:cNvSpPr txBox="1"/>
            <p:nvPr/>
          </p:nvSpPr>
          <p:spPr>
            <a:xfrm>
              <a:off x="3997849" y="3410247"/>
              <a:ext cx="612648" cy="27914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 sz="1050" dirty="0">
                  <a:solidFill>
                    <a:schemeClr val="bg1"/>
                  </a:solidFill>
                </a:rPr>
                <a:t>MPLS</a:t>
              </a:r>
              <a:endParaRPr lang="zh-CN" altLang="en-US" sz="1050" dirty="0">
                <a:solidFill>
                  <a:schemeClr val="bg1"/>
                </a:solidFill>
              </a:endParaRPr>
            </a:p>
          </p:txBody>
        </p:sp>
        <p:sp>
          <p:nvSpPr>
            <p:cNvPr id="1341" name="文本框 1340">
              <a:extLst>
                <a:ext uri="{FF2B5EF4-FFF2-40B4-BE49-F238E27FC236}">
                  <a16:creationId xmlns:a16="http://schemas.microsoft.com/office/drawing/2014/main" id="{3977F440-18C4-4659-B937-DCCC2812A354}"/>
                </a:ext>
              </a:extLst>
            </p:cNvPr>
            <p:cNvSpPr txBox="1"/>
            <p:nvPr/>
          </p:nvSpPr>
          <p:spPr>
            <a:xfrm>
              <a:off x="3321881" y="2949785"/>
              <a:ext cx="809319" cy="27914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 sz="1050" dirty="0">
                  <a:solidFill>
                    <a:schemeClr val="bg1"/>
                  </a:solidFill>
                </a:rPr>
                <a:t>4G</a:t>
              </a:r>
              <a:endParaRPr lang="zh-CN" altLang="en-US" sz="1050" dirty="0">
                <a:solidFill>
                  <a:schemeClr val="bg1"/>
                </a:solidFill>
              </a:endParaRPr>
            </a:p>
          </p:txBody>
        </p:sp>
        <p:grpSp>
          <p:nvGrpSpPr>
            <p:cNvPr id="1342" name="组合 1341">
              <a:extLst>
                <a:ext uri="{FF2B5EF4-FFF2-40B4-BE49-F238E27FC236}">
                  <a16:creationId xmlns:a16="http://schemas.microsoft.com/office/drawing/2014/main" id="{0A19878A-60B0-4F18-816E-E7153932E696}"/>
                </a:ext>
              </a:extLst>
            </p:cNvPr>
            <p:cNvGrpSpPr/>
            <p:nvPr/>
          </p:nvGrpSpPr>
          <p:grpSpPr>
            <a:xfrm>
              <a:off x="3079141" y="4049037"/>
              <a:ext cx="1673352" cy="1724237"/>
              <a:chOff x="3079141" y="4049037"/>
              <a:chExt cx="1673352" cy="1724237"/>
            </a:xfrm>
          </p:grpSpPr>
          <p:sp>
            <p:nvSpPr>
              <p:cNvPr id="1343" name="矩形 1342">
                <a:extLst>
                  <a:ext uri="{FF2B5EF4-FFF2-40B4-BE49-F238E27FC236}">
                    <a16:creationId xmlns:a16="http://schemas.microsoft.com/office/drawing/2014/main" id="{8FA0A20D-D0CD-477F-B368-BB23365DCC6A}"/>
                  </a:ext>
                </a:extLst>
              </p:cNvPr>
              <p:cNvSpPr/>
              <p:nvPr/>
            </p:nvSpPr>
            <p:spPr>
              <a:xfrm>
                <a:off x="3079141" y="4373157"/>
                <a:ext cx="1673352" cy="1091201"/>
              </a:xfrm>
              <a:prstGeom prst="rect">
                <a:avLst/>
              </a:prstGeom>
              <a:solidFill>
                <a:srgbClr val="00B0F0">
                  <a:alpha val="10000"/>
                </a:srgbClr>
              </a:solidFill>
              <a:ln>
                <a:solidFill>
                  <a:srgbClr val="00B0F0"/>
                </a:solidFill>
                <a:prstDash val="dash"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600">
                  <a:solidFill>
                    <a:schemeClr val="bg1"/>
                  </a:solidFill>
                </a:endParaRPr>
              </a:p>
            </p:txBody>
          </p:sp>
          <p:sp>
            <p:nvSpPr>
              <p:cNvPr id="1348" name="矩形 1347">
                <a:extLst>
                  <a:ext uri="{FF2B5EF4-FFF2-40B4-BE49-F238E27FC236}">
                    <a16:creationId xmlns:a16="http://schemas.microsoft.com/office/drawing/2014/main" id="{862F7BF6-6861-44ED-8DA2-9019535F88FD}"/>
                  </a:ext>
                </a:extLst>
              </p:cNvPr>
              <p:cNvSpPr/>
              <p:nvPr/>
            </p:nvSpPr>
            <p:spPr>
              <a:xfrm>
                <a:off x="3079141" y="5454587"/>
                <a:ext cx="1673352" cy="318687"/>
              </a:xfrm>
              <a:prstGeom prst="rect">
                <a:avLst/>
              </a:prstGeom>
              <a:gradFill>
                <a:gsLst>
                  <a:gs pos="32000">
                    <a:srgbClr val="1851AA"/>
                  </a:gs>
                  <a:gs pos="98000">
                    <a:srgbClr val="32BD9F"/>
                  </a:gs>
                </a:gsLst>
                <a:lin ang="2700000" scaled="1"/>
              </a:gradFill>
              <a:ln>
                <a:solidFill>
                  <a:srgbClr val="00B0F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r>
                  <a:rPr lang="en-US" altLang="zh-CN" sz="1100" b="1" dirty="0">
                    <a:solidFill>
                      <a:schemeClr val="bg1"/>
                    </a:solidFill>
                  </a:rPr>
                  <a:t>Branch Office</a:t>
                </a:r>
                <a:endParaRPr lang="zh-CN" altLang="en-US" sz="1100" b="1" dirty="0">
                  <a:solidFill>
                    <a:schemeClr val="bg1"/>
                  </a:solidFill>
                </a:endParaRPr>
              </a:p>
            </p:txBody>
          </p:sp>
          <p:pic>
            <p:nvPicPr>
              <p:cNvPr id="1349" name="Picture 13" descr="D:\sinfor\2010\1月\网络图标设计\修改0126\修改\产品2\广域网加速.png">
                <a:extLst>
                  <a:ext uri="{FF2B5EF4-FFF2-40B4-BE49-F238E27FC236}">
                    <a16:creationId xmlns:a16="http://schemas.microsoft.com/office/drawing/2014/main" id="{99D67402-730B-48C2-8F74-B6CF463DFF3C}"/>
                  </a:ext>
                </a:extLst>
              </p:cNvPr>
              <p:cNvPicPr>
                <a:picLocks noChangeAspect="1" noChangeArrowheads="1"/>
              </p:cNvPicPr>
              <p:nvPr/>
            </p:nvPicPr>
            <p:blipFill rotWithShape="1">
              <a:blip r:embed="rId4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 t="20049" b="29677"/>
              <a:stretch/>
            </p:blipFill>
            <p:spPr bwMode="auto">
              <a:xfrm>
                <a:off x="3381329" y="4049037"/>
                <a:ext cx="1012187" cy="508866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</p:grpSp>
      </p:grpSp>
      <p:grpSp>
        <p:nvGrpSpPr>
          <p:cNvPr id="1351" name="组合 1350">
            <a:extLst>
              <a:ext uri="{FF2B5EF4-FFF2-40B4-BE49-F238E27FC236}">
                <a16:creationId xmlns:a16="http://schemas.microsoft.com/office/drawing/2014/main" id="{48781EFA-A01C-42AE-B745-DFBA50C55759}"/>
              </a:ext>
            </a:extLst>
          </p:cNvPr>
          <p:cNvGrpSpPr/>
          <p:nvPr/>
        </p:nvGrpSpPr>
        <p:grpSpPr>
          <a:xfrm>
            <a:off x="1129737" y="4698750"/>
            <a:ext cx="1522103" cy="1273564"/>
            <a:chOff x="393853" y="4373157"/>
            <a:chExt cx="1673352" cy="1400117"/>
          </a:xfrm>
        </p:grpSpPr>
        <p:sp>
          <p:nvSpPr>
            <p:cNvPr id="1367" name="矩形 1366">
              <a:extLst>
                <a:ext uri="{FF2B5EF4-FFF2-40B4-BE49-F238E27FC236}">
                  <a16:creationId xmlns:a16="http://schemas.microsoft.com/office/drawing/2014/main" id="{D3BE2982-4B96-4C3A-A1E1-09BEFED09036}"/>
                </a:ext>
              </a:extLst>
            </p:cNvPr>
            <p:cNvSpPr/>
            <p:nvPr/>
          </p:nvSpPr>
          <p:spPr>
            <a:xfrm>
              <a:off x="393853" y="4373157"/>
              <a:ext cx="1673352" cy="1091201"/>
            </a:xfrm>
            <a:prstGeom prst="rect">
              <a:avLst/>
            </a:prstGeom>
            <a:solidFill>
              <a:srgbClr val="00B0F0">
                <a:alpha val="10000"/>
              </a:srgbClr>
            </a:solidFill>
            <a:ln>
              <a:solidFill>
                <a:srgbClr val="00B0F0"/>
              </a:solidFill>
              <a:prstDash val="dash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600">
                <a:solidFill>
                  <a:schemeClr val="bg1"/>
                </a:solidFill>
              </a:endParaRPr>
            </a:p>
          </p:txBody>
        </p:sp>
        <p:sp>
          <p:nvSpPr>
            <p:cNvPr id="1372" name="矩形 1371">
              <a:extLst>
                <a:ext uri="{FF2B5EF4-FFF2-40B4-BE49-F238E27FC236}">
                  <a16:creationId xmlns:a16="http://schemas.microsoft.com/office/drawing/2014/main" id="{887D1BD5-579E-4D58-ABB1-49C2C2EB9E6D}"/>
                </a:ext>
              </a:extLst>
            </p:cNvPr>
            <p:cNvSpPr/>
            <p:nvPr/>
          </p:nvSpPr>
          <p:spPr>
            <a:xfrm>
              <a:off x="393853" y="5454587"/>
              <a:ext cx="1673352" cy="318687"/>
            </a:xfrm>
            <a:prstGeom prst="rect">
              <a:avLst/>
            </a:prstGeom>
            <a:gradFill>
              <a:gsLst>
                <a:gs pos="34000">
                  <a:srgbClr val="1851AA"/>
                </a:gs>
                <a:gs pos="100000">
                  <a:srgbClr val="32BD9F"/>
                </a:gs>
              </a:gsLst>
              <a:lin ang="2700000" scaled="1"/>
            </a:gradFill>
            <a:ln>
              <a:solidFill>
                <a:srgbClr val="00B0F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altLang="zh-CN" sz="1100" b="1" dirty="0">
                  <a:solidFill>
                    <a:schemeClr val="bg1"/>
                  </a:solidFill>
                </a:rPr>
                <a:t>Branch Office</a:t>
              </a:r>
              <a:endParaRPr lang="zh-CN" altLang="en-US" sz="1100" b="1" dirty="0">
                <a:solidFill>
                  <a:schemeClr val="bg1"/>
                </a:solidFill>
              </a:endParaRPr>
            </a:p>
          </p:txBody>
        </p:sp>
      </p:grpSp>
      <p:grpSp>
        <p:nvGrpSpPr>
          <p:cNvPr id="1352" name="组合 1351">
            <a:extLst>
              <a:ext uri="{FF2B5EF4-FFF2-40B4-BE49-F238E27FC236}">
                <a16:creationId xmlns:a16="http://schemas.microsoft.com/office/drawing/2014/main" id="{29BBC6FD-61A5-457E-A0A4-05771D7242E9}"/>
              </a:ext>
            </a:extLst>
          </p:cNvPr>
          <p:cNvGrpSpPr/>
          <p:nvPr/>
        </p:nvGrpSpPr>
        <p:grpSpPr>
          <a:xfrm>
            <a:off x="6014882" y="4698750"/>
            <a:ext cx="1522103" cy="1273564"/>
            <a:chOff x="5764429" y="4373157"/>
            <a:chExt cx="1673352" cy="1400117"/>
          </a:xfrm>
        </p:grpSpPr>
        <p:sp>
          <p:nvSpPr>
            <p:cNvPr id="1361" name="矩形 1360">
              <a:extLst>
                <a:ext uri="{FF2B5EF4-FFF2-40B4-BE49-F238E27FC236}">
                  <a16:creationId xmlns:a16="http://schemas.microsoft.com/office/drawing/2014/main" id="{DDE87F83-0FE5-4225-AA71-C361E94DB3DA}"/>
                </a:ext>
              </a:extLst>
            </p:cNvPr>
            <p:cNvSpPr/>
            <p:nvPr/>
          </p:nvSpPr>
          <p:spPr>
            <a:xfrm>
              <a:off x="5764429" y="4373157"/>
              <a:ext cx="1673352" cy="1091201"/>
            </a:xfrm>
            <a:prstGeom prst="rect">
              <a:avLst/>
            </a:prstGeom>
            <a:solidFill>
              <a:srgbClr val="00B0F0">
                <a:alpha val="10000"/>
              </a:srgbClr>
            </a:solidFill>
            <a:ln>
              <a:solidFill>
                <a:srgbClr val="00B0F0"/>
              </a:solidFill>
              <a:prstDash val="dash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600">
                <a:solidFill>
                  <a:schemeClr val="bg1"/>
                </a:solidFill>
              </a:endParaRPr>
            </a:p>
          </p:txBody>
        </p:sp>
        <p:sp>
          <p:nvSpPr>
            <p:cNvPr id="1366" name="矩形 1365">
              <a:extLst>
                <a:ext uri="{FF2B5EF4-FFF2-40B4-BE49-F238E27FC236}">
                  <a16:creationId xmlns:a16="http://schemas.microsoft.com/office/drawing/2014/main" id="{88C661ED-BF09-4E69-AFB5-0F902738ED06}"/>
                </a:ext>
              </a:extLst>
            </p:cNvPr>
            <p:cNvSpPr/>
            <p:nvPr/>
          </p:nvSpPr>
          <p:spPr>
            <a:xfrm>
              <a:off x="5764429" y="5449204"/>
              <a:ext cx="1673352" cy="324070"/>
            </a:xfrm>
            <a:prstGeom prst="rect">
              <a:avLst/>
            </a:prstGeom>
            <a:gradFill>
              <a:gsLst>
                <a:gs pos="35000">
                  <a:srgbClr val="1851AA"/>
                </a:gs>
                <a:gs pos="98000">
                  <a:srgbClr val="32BD9F"/>
                </a:gs>
              </a:gsLst>
              <a:lin ang="2700000" scaled="1"/>
            </a:gradFill>
            <a:ln>
              <a:solidFill>
                <a:srgbClr val="00B0F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altLang="zh-CN" sz="1100" b="1" dirty="0">
                  <a:solidFill>
                    <a:schemeClr val="bg1"/>
                  </a:solidFill>
                </a:rPr>
                <a:t>Branch Office</a:t>
              </a:r>
              <a:endParaRPr lang="zh-CN" altLang="en-US" sz="1100" b="1" dirty="0">
                <a:solidFill>
                  <a:schemeClr val="bg1"/>
                </a:solidFill>
              </a:endParaRPr>
            </a:p>
          </p:txBody>
        </p:sp>
      </p:grpSp>
      <p:cxnSp>
        <p:nvCxnSpPr>
          <p:cNvPr id="1353" name="直接连接符 1352">
            <a:extLst>
              <a:ext uri="{FF2B5EF4-FFF2-40B4-BE49-F238E27FC236}">
                <a16:creationId xmlns:a16="http://schemas.microsoft.com/office/drawing/2014/main" id="{4770AC43-CC15-4A03-91EE-7B9C50FEDF11}"/>
              </a:ext>
            </a:extLst>
          </p:cNvPr>
          <p:cNvCxnSpPr>
            <a:cxnSpLocks/>
          </p:cNvCxnSpPr>
          <p:nvPr/>
        </p:nvCxnSpPr>
        <p:spPr>
          <a:xfrm>
            <a:off x="4316777" y="2748709"/>
            <a:ext cx="2442571" cy="1821627"/>
          </a:xfrm>
          <a:prstGeom prst="line">
            <a:avLst/>
          </a:prstGeom>
          <a:ln w="9525">
            <a:solidFill>
              <a:srgbClr val="79BD28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354" name="Picture 15" descr="卫星_2">
            <a:extLst>
              <a:ext uri="{FF2B5EF4-FFF2-40B4-BE49-F238E27FC236}">
                <a16:creationId xmlns:a16="http://schemas.microsoft.com/office/drawing/2014/main" id="{02D6F314-A3C0-4C4E-B4ED-245C4332503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84493" y="3841172"/>
            <a:ext cx="535285" cy="51849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cxnSp>
        <p:nvCxnSpPr>
          <p:cNvPr id="1355" name="直接连接符 1354">
            <a:extLst>
              <a:ext uri="{FF2B5EF4-FFF2-40B4-BE49-F238E27FC236}">
                <a16:creationId xmlns:a16="http://schemas.microsoft.com/office/drawing/2014/main" id="{951B1BA1-D2EE-4CA2-87B1-A7294B4D3B46}"/>
              </a:ext>
            </a:extLst>
          </p:cNvPr>
          <p:cNvCxnSpPr>
            <a:cxnSpLocks/>
            <a:stCxn id="1354" idx="1"/>
            <a:endCxn id="1359" idx="0"/>
          </p:cNvCxnSpPr>
          <p:nvPr/>
        </p:nvCxnSpPr>
        <p:spPr>
          <a:xfrm flipH="1">
            <a:off x="1852856" y="4100421"/>
            <a:ext cx="1331637" cy="303505"/>
          </a:xfrm>
          <a:prstGeom prst="line">
            <a:avLst/>
          </a:prstGeom>
          <a:ln w="9525">
            <a:solidFill>
              <a:schemeClr val="accent6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56" name="直接连接符 1355">
            <a:extLst>
              <a:ext uri="{FF2B5EF4-FFF2-40B4-BE49-F238E27FC236}">
                <a16:creationId xmlns:a16="http://schemas.microsoft.com/office/drawing/2014/main" id="{4097F55F-5D95-4F2B-8EC8-AE67671741C5}"/>
              </a:ext>
            </a:extLst>
          </p:cNvPr>
          <p:cNvCxnSpPr>
            <a:cxnSpLocks/>
          </p:cNvCxnSpPr>
          <p:nvPr/>
        </p:nvCxnSpPr>
        <p:spPr>
          <a:xfrm flipV="1">
            <a:off x="3501780" y="2853839"/>
            <a:ext cx="0" cy="1007919"/>
          </a:xfrm>
          <a:prstGeom prst="line">
            <a:avLst/>
          </a:prstGeom>
          <a:ln w="9525">
            <a:solidFill>
              <a:schemeClr val="accent6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357" name="文本框 1356">
            <a:extLst>
              <a:ext uri="{FF2B5EF4-FFF2-40B4-BE49-F238E27FC236}">
                <a16:creationId xmlns:a16="http://schemas.microsoft.com/office/drawing/2014/main" id="{AE12DD05-AFB4-4CEA-8BF7-A2F9D59BA575}"/>
              </a:ext>
            </a:extLst>
          </p:cNvPr>
          <p:cNvSpPr txBox="1"/>
          <p:nvPr/>
        </p:nvSpPr>
        <p:spPr>
          <a:xfrm>
            <a:off x="5519440" y="3938368"/>
            <a:ext cx="557273" cy="25391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1050" dirty="0">
                <a:solidFill>
                  <a:schemeClr val="bg1"/>
                </a:solidFill>
              </a:rPr>
              <a:t>MPLS</a:t>
            </a:r>
            <a:endParaRPr lang="zh-CN" altLang="en-US" sz="1050" dirty="0">
              <a:solidFill>
                <a:schemeClr val="bg1"/>
              </a:solidFill>
            </a:endParaRPr>
          </a:p>
        </p:txBody>
      </p:sp>
      <p:sp>
        <p:nvSpPr>
          <p:cNvPr id="1358" name="文本框 1357">
            <a:extLst>
              <a:ext uri="{FF2B5EF4-FFF2-40B4-BE49-F238E27FC236}">
                <a16:creationId xmlns:a16="http://schemas.microsoft.com/office/drawing/2014/main" id="{F992D270-1FD7-4A0D-9D7C-EC0BD2AC57C6}"/>
              </a:ext>
            </a:extLst>
          </p:cNvPr>
          <p:cNvSpPr txBox="1"/>
          <p:nvPr/>
        </p:nvSpPr>
        <p:spPr>
          <a:xfrm>
            <a:off x="2034568" y="3617076"/>
            <a:ext cx="557273" cy="25391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1050" dirty="0">
                <a:solidFill>
                  <a:schemeClr val="bg1"/>
                </a:solidFill>
              </a:rPr>
              <a:t>MPLS</a:t>
            </a:r>
            <a:endParaRPr lang="zh-CN" altLang="en-US" sz="1050" dirty="0">
              <a:solidFill>
                <a:schemeClr val="bg1"/>
              </a:solidFill>
            </a:endParaRPr>
          </a:p>
        </p:txBody>
      </p:sp>
      <p:pic>
        <p:nvPicPr>
          <p:cNvPr id="1359" name="Picture 13" descr="D:\sinfor\2010\1月\网络图标设计\修改0126\修改\产品2\广域网加速.png">
            <a:extLst>
              <a:ext uri="{FF2B5EF4-FFF2-40B4-BE49-F238E27FC236}">
                <a16:creationId xmlns:a16="http://schemas.microsoft.com/office/drawing/2014/main" id="{FD31A852-2E4A-4F39-9EF9-B09488046BBD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0049" b="29677"/>
          <a:stretch/>
        </p:blipFill>
        <p:spPr bwMode="auto">
          <a:xfrm>
            <a:off x="1392507" y="4403926"/>
            <a:ext cx="920698" cy="46287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cxnSp>
        <p:nvCxnSpPr>
          <p:cNvPr id="1373" name="直接连接符 1372">
            <a:extLst>
              <a:ext uri="{FF2B5EF4-FFF2-40B4-BE49-F238E27FC236}">
                <a16:creationId xmlns:a16="http://schemas.microsoft.com/office/drawing/2014/main" id="{6229B5DD-43AB-4518-869A-FC720002D3CB}"/>
              </a:ext>
            </a:extLst>
          </p:cNvPr>
          <p:cNvCxnSpPr>
            <a:cxnSpLocks/>
            <a:endCxn id="1359" idx="0"/>
          </p:cNvCxnSpPr>
          <p:nvPr/>
        </p:nvCxnSpPr>
        <p:spPr>
          <a:xfrm flipH="1">
            <a:off x="1852856" y="2853839"/>
            <a:ext cx="1648924" cy="1550087"/>
          </a:xfrm>
          <a:prstGeom prst="line">
            <a:avLst/>
          </a:prstGeom>
          <a:ln w="9525">
            <a:solidFill>
              <a:srgbClr val="79BD28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2" name="文本框 61">
            <a:extLst>
              <a:ext uri="{FF2B5EF4-FFF2-40B4-BE49-F238E27FC236}">
                <a16:creationId xmlns:a16="http://schemas.microsoft.com/office/drawing/2014/main" id="{4ECE85E9-005B-4A9D-96F9-0B578AF9BA69}"/>
              </a:ext>
            </a:extLst>
          </p:cNvPr>
          <p:cNvSpPr txBox="1"/>
          <p:nvPr/>
        </p:nvSpPr>
        <p:spPr>
          <a:xfrm>
            <a:off x="2626265" y="4175169"/>
            <a:ext cx="557273" cy="25391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1050" dirty="0">
                <a:solidFill>
                  <a:schemeClr val="bg1"/>
                </a:solidFill>
              </a:rPr>
              <a:t>VSAT</a:t>
            </a:r>
            <a:endParaRPr lang="zh-CN" altLang="en-US" sz="1050" dirty="0">
              <a:solidFill>
                <a:schemeClr val="bg1"/>
              </a:solidFill>
            </a:endParaRPr>
          </a:p>
        </p:txBody>
      </p:sp>
      <p:cxnSp>
        <p:nvCxnSpPr>
          <p:cNvPr id="1375" name="直接连接符 1374">
            <a:extLst>
              <a:ext uri="{FF2B5EF4-FFF2-40B4-BE49-F238E27FC236}">
                <a16:creationId xmlns:a16="http://schemas.microsoft.com/office/drawing/2014/main" id="{DD174D4A-C668-432F-96EC-63D9BD69F9BD}"/>
              </a:ext>
            </a:extLst>
          </p:cNvPr>
          <p:cNvCxnSpPr>
            <a:cxnSpLocks/>
          </p:cNvCxnSpPr>
          <p:nvPr/>
        </p:nvCxnSpPr>
        <p:spPr>
          <a:xfrm>
            <a:off x="5437589" y="2853839"/>
            <a:ext cx="1262176" cy="1657649"/>
          </a:xfrm>
          <a:prstGeom prst="line">
            <a:avLst/>
          </a:prstGeom>
          <a:ln w="9525">
            <a:solidFill>
              <a:srgbClr val="00B0F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29" name="文本框 128">
            <a:extLst>
              <a:ext uri="{FF2B5EF4-FFF2-40B4-BE49-F238E27FC236}">
                <a16:creationId xmlns:a16="http://schemas.microsoft.com/office/drawing/2014/main" id="{35F491F7-FA91-4208-A6C2-BCC67C17800B}"/>
              </a:ext>
            </a:extLst>
          </p:cNvPr>
          <p:cNvSpPr txBox="1"/>
          <p:nvPr/>
        </p:nvSpPr>
        <p:spPr>
          <a:xfrm>
            <a:off x="5976014" y="3545769"/>
            <a:ext cx="736167" cy="25391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1050" dirty="0">
                <a:solidFill>
                  <a:schemeClr val="bg1"/>
                </a:solidFill>
              </a:rPr>
              <a:t>Internet</a:t>
            </a:r>
            <a:endParaRPr lang="zh-CN" altLang="en-US" sz="1050" dirty="0">
              <a:solidFill>
                <a:schemeClr val="bg1"/>
              </a:solidFill>
            </a:endParaRPr>
          </a:p>
        </p:txBody>
      </p:sp>
      <p:pic>
        <p:nvPicPr>
          <p:cNvPr id="131" name="图片 130">
            <a:extLst>
              <a:ext uri="{FF2B5EF4-FFF2-40B4-BE49-F238E27FC236}">
                <a16:creationId xmlns:a16="http://schemas.microsoft.com/office/drawing/2014/main" id="{58FD8DD4-0FC7-41F3-AB4C-D1DD8DA6C1AD}"/>
              </a:ext>
            </a:extLst>
          </p:cNvPr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01780" y="1166850"/>
            <a:ext cx="662288" cy="662288"/>
          </a:xfrm>
          <a:prstGeom prst="rect">
            <a:avLst/>
          </a:prstGeom>
        </p:spPr>
      </p:pic>
      <p:pic>
        <p:nvPicPr>
          <p:cNvPr id="134" name="图片 133">
            <a:extLst>
              <a:ext uri="{FF2B5EF4-FFF2-40B4-BE49-F238E27FC236}">
                <a16:creationId xmlns:a16="http://schemas.microsoft.com/office/drawing/2014/main" id="{1516305D-6B59-4135-9DBC-F19FDE661212}"/>
              </a:ext>
            </a:extLst>
          </p:cNvPr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76645" y="1169880"/>
            <a:ext cx="662287" cy="658992"/>
          </a:xfrm>
          <a:prstGeom prst="rect">
            <a:avLst/>
          </a:prstGeom>
        </p:spPr>
      </p:pic>
      <p:sp>
        <p:nvSpPr>
          <p:cNvPr id="135" name="文本框 134">
            <a:extLst>
              <a:ext uri="{FF2B5EF4-FFF2-40B4-BE49-F238E27FC236}">
                <a16:creationId xmlns:a16="http://schemas.microsoft.com/office/drawing/2014/main" id="{C8DD4F0D-D80A-47F3-AB60-D32AD0379A0E}"/>
              </a:ext>
            </a:extLst>
          </p:cNvPr>
          <p:cNvSpPr txBox="1"/>
          <p:nvPr/>
        </p:nvSpPr>
        <p:spPr>
          <a:xfrm>
            <a:off x="2276165" y="4457416"/>
            <a:ext cx="784209" cy="25391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1050" b="1" dirty="0">
                <a:solidFill>
                  <a:srgbClr val="32BD9F"/>
                </a:solidFill>
              </a:rPr>
              <a:t>WANO</a:t>
            </a:r>
            <a:endParaRPr lang="zh-CN" altLang="en-US" sz="1050" b="1" dirty="0">
              <a:solidFill>
                <a:srgbClr val="32BD9F"/>
              </a:solidFill>
            </a:endParaRPr>
          </a:p>
        </p:txBody>
      </p:sp>
      <p:sp>
        <p:nvSpPr>
          <p:cNvPr id="136" name="文本框 135">
            <a:extLst>
              <a:ext uri="{FF2B5EF4-FFF2-40B4-BE49-F238E27FC236}">
                <a16:creationId xmlns:a16="http://schemas.microsoft.com/office/drawing/2014/main" id="{29333435-08EE-4359-8FE5-8196CDD98290}"/>
              </a:ext>
            </a:extLst>
          </p:cNvPr>
          <p:cNvSpPr txBox="1"/>
          <p:nvPr/>
        </p:nvSpPr>
        <p:spPr>
          <a:xfrm>
            <a:off x="4790103" y="4453627"/>
            <a:ext cx="622927" cy="25391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1050" b="1" dirty="0">
                <a:solidFill>
                  <a:srgbClr val="32BD9F"/>
                </a:solidFill>
              </a:rPr>
              <a:t>SIER</a:t>
            </a:r>
            <a:endParaRPr lang="zh-CN" altLang="en-US" sz="1050" b="1" dirty="0">
              <a:solidFill>
                <a:srgbClr val="32BD9F"/>
              </a:solidFill>
            </a:endParaRPr>
          </a:p>
        </p:txBody>
      </p:sp>
      <p:sp>
        <p:nvSpPr>
          <p:cNvPr id="138" name="文本框 137">
            <a:extLst>
              <a:ext uri="{FF2B5EF4-FFF2-40B4-BE49-F238E27FC236}">
                <a16:creationId xmlns:a16="http://schemas.microsoft.com/office/drawing/2014/main" id="{6B78426F-9A58-4270-83E4-B60B39A3C5C6}"/>
              </a:ext>
            </a:extLst>
          </p:cNvPr>
          <p:cNvSpPr txBox="1"/>
          <p:nvPr/>
        </p:nvSpPr>
        <p:spPr>
          <a:xfrm>
            <a:off x="3422060" y="1735342"/>
            <a:ext cx="821728" cy="4154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1050" b="1" dirty="0">
                <a:solidFill>
                  <a:schemeClr val="bg1"/>
                </a:solidFill>
              </a:rPr>
              <a:t>Central Manager</a:t>
            </a:r>
            <a:endParaRPr lang="zh-CN" altLang="en-US" sz="1050" b="1" dirty="0">
              <a:solidFill>
                <a:schemeClr val="bg1"/>
              </a:solidFill>
            </a:endParaRPr>
          </a:p>
        </p:txBody>
      </p:sp>
      <p:sp>
        <p:nvSpPr>
          <p:cNvPr id="139" name="文本框 138">
            <a:extLst>
              <a:ext uri="{FF2B5EF4-FFF2-40B4-BE49-F238E27FC236}">
                <a16:creationId xmlns:a16="http://schemas.microsoft.com/office/drawing/2014/main" id="{77653605-B4A0-4970-88EA-B3A2C05C0528}"/>
              </a:ext>
            </a:extLst>
          </p:cNvPr>
          <p:cNvSpPr txBox="1"/>
          <p:nvPr/>
        </p:nvSpPr>
        <p:spPr>
          <a:xfrm>
            <a:off x="4558326" y="1796174"/>
            <a:ext cx="821728" cy="25391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1050" b="1" dirty="0">
                <a:solidFill>
                  <a:schemeClr val="bg1"/>
                </a:solidFill>
              </a:rPr>
              <a:t>Neural-X</a:t>
            </a:r>
            <a:endParaRPr lang="zh-CN" altLang="en-US" sz="1050" b="1" dirty="0">
              <a:solidFill>
                <a:schemeClr val="bg1"/>
              </a:solidFill>
            </a:endParaRPr>
          </a:p>
        </p:txBody>
      </p:sp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altLang="zh-CN">
                <a:ea typeface="微软雅黑" panose="020B0503020204020204" pitchFamily="34" charset="-122"/>
              </a:rPr>
              <a:t>Sangfor Technologies</a:t>
            </a:r>
            <a:endParaRPr lang="en-US" altLang="zh-CN" dirty="0">
              <a:ea typeface="微软雅黑" panose="020B0503020204020204" pitchFamily="34" charset="-122"/>
            </a:endParaRPr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r>
              <a:rPr lang="en-US" altLang="zh-CN" dirty="0"/>
              <a:t>Page  </a:t>
            </a:r>
            <a:fld id="{6F6B6950-8D1A-4668-8374-25B44628E0DF}" type="slidenum">
              <a:rPr lang="zh-CN" altLang="en-US" smtClean="0"/>
              <a:pPr/>
              <a:t>20</a:t>
            </a:fld>
            <a:endParaRPr lang="zh-CN" altLang="en-US" dirty="0"/>
          </a:p>
        </p:txBody>
      </p:sp>
      <p:pic>
        <p:nvPicPr>
          <p:cNvPr id="11" name="图片 10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004040" y="242315"/>
            <a:ext cx="1813144" cy="595886"/>
          </a:xfrm>
          <a:prstGeom prst="rect">
            <a:avLst/>
          </a:prstGeom>
        </p:spPr>
      </p:pic>
      <p:grpSp>
        <p:nvGrpSpPr>
          <p:cNvPr id="19" name="组合 18"/>
          <p:cNvGrpSpPr/>
          <p:nvPr/>
        </p:nvGrpSpPr>
        <p:grpSpPr>
          <a:xfrm>
            <a:off x="1" y="200326"/>
            <a:ext cx="8551704" cy="523220"/>
            <a:chOff x="1" y="200326"/>
            <a:chExt cx="8551704" cy="523220"/>
          </a:xfrm>
        </p:grpSpPr>
        <p:sp>
          <p:nvSpPr>
            <p:cNvPr id="20" name="矩形 19"/>
            <p:cNvSpPr/>
            <p:nvPr/>
          </p:nvSpPr>
          <p:spPr>
            <a:xfrm>
              <a:off x="1" y="311234"/>
              <a:ext cx="396240" cy="326939"/>
            </a:xfrm>
            <a:prstGeom prst="rect">
              <a:avLst/>
            </a:prstGeom>
            <a:solidFill>
              <a:srgbClr val="34569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bg1"/>
                </a:solidFill>
              </a:endParaRPr>
            </a:p>
          </p:txBody>
        </p:sp>
        <p:sp>
          <p:nvSpPr>
            <p:cNvPr id="21" name="矩形 20"/>
            <p:cNvSpPr/>
            <p:nvPr/>
          </p:nvSpPr>
          <p:spPr>
            <a:xfrm>
              <a:off x="579651" y="200326"/>
              <a:ext cx="7972054" cy="523220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en-US" altLang="zh-CN" sz="2800" b="1" dirty="0">
                  <a:solidFill>
                    <a:schemeClr val="bg1"/>
                  </a:solidFill>
                  <a:latin typeface="Century Gothic" panose="020B0502020202020204" pitchFamily="34" charset="0"/>
                  <a:ea typeface="微软雅黑" charset="-122"/>
                </a:rPr>
                <a:t>Mixed Network in Multiple Branches and DCs</a:t>
              </a:r>
            </a:p>
          </p:txBody>
        </p:sp>
        <p:sp>
          <p:nvSpPr>
            <p:cNvPr id="22" name="矩形 21"/>
            <p:cNvSpPr/>
            <p:nvPr/>
          </p:nvSpPr>
          <p:spPr>
            <a:xfrm>
              <a:off x="393853" y="311234"/>
              <a:ext cx="65722" cy="326939"/>
            </a:xfrm>
            <a:prstGeom prst="rect">
              <a:avLst/>
            </a:prstGeom>
            <a:solidFill>
              <a:srgbClr val="00B0F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bg1"/>
                </a:solidFill>
              </a:endParaRPr>
            </a:p>
          </p:txBody>
        </p:sp>
      </p:grpSp>
      <p:sp>
        <p:nvSpPr>
          <p:cNvPr id="137" name="文本框 136">
            <a:extLst>
              <a:ext uri="{FF2B5EF4-FFF2-40B4-BE49-F238E27FC236}">
                <a16:creationId xmlns:a16="http://schemas.microsoft.com/office/drawing/2014/main" id="{BCDC34DA-A0B1-4C91-8B31-C411DF32ECB7}"/>
              </a:ext>
            </a:extLst>
          </p:cNvPr>
          <p:cNvSpPr txBox="1"/>
          <p:nvPr/>
        </p:nvSpPr>
        <p:spPr>
          <a:xfrm>
            <a:off x="7251990" y="4429348"/>
            <a:ext cx="622928" cy="25391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1050" b="1" dirty="0">
                <a:solidFill>
                  <a:srgbClr val="32BD9F"/>
                </a:solidFill>
              </a:rPr>
              <a:t>NGAF</a:t>
            </a:r>
            <a:endParaRPr lang="zh-CN" altLang="en-US" sz="1050" b="1" dirty="0">
              <a:solidFill>
                <a:srgbClr val="32BD9F"/>
              </a:solidFill>
            </a:endParaRPr>
          </a:p>
        </p:txBody>
      </p:sp>
      <p:sp>
        <p:nvSpPr>
          <p:cNvPr id="141" name="文本框 140">
            <a:extLst>
              <a:ext uri="{FF2B5EF4-FFF2-40B4-BE49-F238E27FC236}">
                <a16:creationId xmlns:a16="http://schemas.microsoft.com/office/drawing/2014/main" id="{0244F1DB-14F3-434C-88B6-D5B3056ADD3A}"/>
              </a:ext>
            </a:extLst>
          </p:cNvPr>
          <p:cNvSpPr txBox="1"/>
          <p:nvPr/>
        </p:nvSpPr>
        <p:spPr>
          <a:xfrm>
            <a:off x="8154022" y="1200005"/>
            <a:ext cx="3259044" cy="121135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  <a:buClr>
                <a:srgbClr val="00B0F0"/>
              </a:buClr>
            </a:pPr>
            <a:r>
              <a:rPr lang="en-US" altLang="zh-CN" sz="1400" b="1" dirty="0">
                <a:solidFill>
                  <a:schemeClr val="bg1"/>
                </a:solidFill>
              </a:rPr>
              <a:t>Target Customers:</a:t>
            </a:r>
          </a:p>
          <a:p>
            <a:pPr marL="171450" indent="-171450">
              <a:lnSpc>
                <a:spcPct val="150000"/>
              </a:lnSpc>
              <a:buClr>
                <a:srgbClr val="00B0F0"/>
              </a:buClr>
              <a:buFont typeface="Arial" panose="020B0604020202020204" pitchFamily="34" charset="0"/>
              <a:buChar char="•"/>
            </a:pPr>
            <a:r>
              <a:rPr lang="en-US" altLang="zh-CN" sz="1200" dirty="0">
                <a:solidFill>
                  <a:schemeClr val="bg1"/>
                </a:solidFill>
              </a:rPr>
              <a:t>Government (national/provincial/city)</a:t>
            </a:r>
          </a:p>
          <a:p>
            <a:pPr marL="171450" indent="-171450">
              <a:lnSpc>
                <a:spcPct val="150000"/>
              </a:lnSpc>
              <a:buClr>
                <a:srgbClr val="00B0F0"/>
              </a:buClr>
              <a:buFont typeface="Arial" panose="020B0604020202020204" pitchFamily="34" charset="0"/>
              <a:buChar char="•"/>
            </a:pPr>
            <a:r>
              <a:rPr lang="en-US" altLang="zh-CN" sz="1200" dirty="0">
                <a:solidFill>
                  <a:schemeClr val="bg1"/>
                </a:solidFill>
              </a:rPr>
              <a:t>Manufactory </a:t>
            </a:r>
          </a:p>
          <a:p>
            <a:pPr marL="171450" indent="-171450">
              <a:lnSpc>
                <a:spcPct val="150000"/>
              </a:lnSpc>
              <a:buClr>
                <a:srgbClr val="00B0F0"/>
              </a:buClr>
              <a:buFont typeface="Arial" panose="020B0604020202020204" pitchFamily="34" charset="0"/>
              <a:buChar char="•"/>
            </a:pPr>
            <a:r>
              <a:rPr lang="en-US" altLang="zh-CN" sz="1200" dirty="0">
                <a:solidFill>
                  <a:schemeClr val="bg1"/>
                </a:solidFill>
              </a:rPr>
              <a:t>Financial</a:t>
            </a:r>
          </a:p>
        </p:txBody>
      </p:sp>
      <p:sp>
        <p:nvSpPr>
          <p:cNvPr id="142" name="文本框 141">
            <a:extLst>
              <a:ext uri="{FF2B5EF4-FFF2-40B4-BE49-F238E27FC236}">
                <a16:creationId xmlns:a16="http://schemas.microsoft.com/office/drawing/2014/main" id="{B16A64CA-80DD-457A-B5CA-7E2AD9C1F2E8}"/>
              </a:ext>
            </a:extLst>
          </p:cNvPr>
          <p:cNvSpPr txBox="1"/>
          <p:nvPr/>
        </p:nvSpPr>
        <p:spPr>
          <a:xfrm>
            <a:off x="8154022" y="2604367"/>
            <a:ext cx="3259044" cy="93435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  <a:buClr>
                <a:srgbClr val="00B0F0"/>
              </a:buClr>
            </a:pPr>
            <a:r>
              <a:rPr lang="en-US" altLang="zh-CN" sz="1400" b="1" dirty="0" err="1">
                <a:solidFill>
                  <a:schemeClr val="bg1"/>
                </a:solidFill>
              </a:rPr>
              <a:t>Sangfor</a:t>
            </a:r>
            <a:r>
              <a:rPr lang="en-US" altLang="zh-CN" sz="1400" b="1" dirty="0">
                <a:solidFill>
                  <a:schemeClr val="bg1"/>
                </a:solidFill>
              </a:rPr>
              <a:t> Solution:</a:t>
            </a:r>
          </a:p>
          <a:p>
            <a:pPr marL="171450" indent="-171450">
              <a:lnSpc>
                <a:spcPct val="150000"/>
              </a:lnSpc>
              <a:buClr>
                <a:srgbClr val="00B0F0"/>
              </a:buClr>
              <a:buFont typeface="Arial" panose="020B0604020202020204" pitchFamily="34" charset="0"/>
              <a:buChar char="•"/>
            </a:pPr>
            <a:r>
              <a:rPr lang="en-US" altLang="zh-CN" sz="1200" dirty="0">
                <a:solidFill>
                  <a:schemeClr val="bg1"/>
                </a:solidFill>
              </a:rPr>
              <a:t>One-stop solution for different size office, different demands</a:t>
            </a:r>
          </a:p>
        </p:txBody>
      </p:sp>
      <p:sp>
        <p:nvSpPr>
          <p:cNvPr id="144" name="文本框 143">
            <a:extLst>
              <a:ext uri="{FF2B5EF4-FFF2-40B4-BE49-F238E27FC236}">
                <a16:creationId xmlns:a16="http://schemas.microsoft.com/office/drawing/2014/main" id="{0A13019A-F609-4B28-B992-E2032C1CCD6D}"/>
              </a:ext>
            </a:extLst>
          </p:cNvPr>
          <p:cNvSpPr txBox="1"/>
          <p:nvPr/>
        </p:nvSpPr>
        <p:spPr>
          <a:xfrm>
            <a:off x="8150444" y="3776509"/>
            <a:ext cx="3259044" cy="20423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  <a:buClr>
                <a:srgbClr val="00B0F0"/>
              </a:buClr>
            </a:pPr>
            <a:r>
              <a:rPr lang="en-US" altLang="zh-CN" sz="1400" b="1" dirty="0">
                <a:solidFill>
                  <a:schemeClr val="bg1"/>
                </a:solidFill>
              </a:rPr>
              <a:t>SIER Values:</a:t>
            </a:r>
          </a:p>
          <a:p>
            <a:pPr marL="171450" indent="-171450">
              <a:lnSpc>
                <a:spcPct val="150000"/>
              </a:lnSpc>
              <a:buClr>
                <a:srgbClr val="00B0F0"/>
              </a:buClr>
              <a:buFont typeface="Arial" panose="020B0604020202020204" pitchFamily="34" charset="0"/>
              <a:buChar char="•"/>
            </a:pPr>
            <a:r>
              <a:rPr lang="en-US" altLang="zh-CN" sz="1200" dirty="0">
                <a:solidFill>
                  <a:schemeClr val="bg1"/>
                </a:solidFill>
              </a:rPr>
              <a:t>Optimized application experience to improve work efficiency</a:t>
            </a:r>
          </a:p>
          <a:p>
            <a:pPr marL="171450" indent="-171450">
              <a:lnSpc>
                <a:spcPct val="150000"/>
              </a:lnSpc>
              <a:buClr>
                <a:srgbClr val="00B0F0"/>
              </a:buClr>
              <a:buFont typeface="Arial" panose="020B0604020202020204" pitchFamily="34" charset="0"/>
              <a:buChar char="•"/>
            </a:pPr>
            <a:r>
              <a:rPr lang="en-US" altLang="zh-CN" sz="1200" dirty="0">
                <a:solidFill>
                  <a:schemeClr val="bg1"/>
                </a:solidFill>
              </a:rPr>
              <a:t>Secure access to internet and data center</a:t>
            </a:r>
          </a:p>
          <a:p>
            <a:pPr marL="171450" indent="-171450">
              <a:lnSpc>
                <a:spcPct val="150000"/>
              </a:lnSpc>
              <a:buClr>
                <a:srgbClr val="00B0F0"/>
              </a:buClr>
              <a:buFont typeface="Arial" panose="020B0604020202020204" pitchFamily="34" charset="0"/>
              <a:buChar char="•"/>
            </a:pPr>
            <a:r>
              <a:rPr lang="en-US" altLang="zh-CN" sz="1200" dirty="0">
                <a:solidFill>
                  <a:schemeClr val="bg1"/>
                </a:solidFill>
              </a:rPr>
              <a:t>Business availability</a:t>
            </a:r>
          </a:p>
          <a:p>
            <a:pPr marL="171450" indent="-171450">
              <a:lnSpc>
                <a:spcPct val="150000"/>
              </a:lnSpc>
              <a:buClr>
                <a:srgbClr val="00B0F0"/>
              </a:buClr>
              <a:buFont typeface="Arial" panose="020B0604020202020204" pitchFamily="34" charset="0"/>
              <a:buChar char="•"/>
            </a:pPr>
            <a:r>
              <a:rPr lang="en-US" altLang="zh-CN" sz="1200" dirty="0">
                <a:solidFill>
                  <a:schemeClr val="bg1"/>
                </a:solidFill>
              </a:rPr>
              <a:t>WIFI + 4G in one to reduce costs</a:t>
            </a:r>
          </a:p>
        </p:txBody>
      </p:sp>
      <p:pic>
        <p:nvPicPr>
          <p:cNvPr id="5" name="图片 4">
            <a:extLst>
              <a:ext uri="{FF2B5EF4-FFF2-40B4-BE49-F238E27FC236}">
                <a16:creationId xmlns:a16="http://schemas.microsoft.com/office/drawing/2014/main" id="{30D4918C-A494-AA44-ACBA-AAEF5B1BE652}"/>
              </a:ext>
            </a:extLst>
          </p:cNvPr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17316" y="2149827"/>
            <a:ext cx="252467" cy="437609"/>
          </a:xfrm>
          <a:prstGeom prst="rect">
            <a:avLst/>
          </a:prstGeom>
        </p:spPr>
      </p:pic>
      <p:pic>
        <p:nvPicPr>
          <p:cNvPr id="13" name="图片 12">
            <a:extLst>
              <a:ext uri="{FF2B5EF4-FFF2-40B4-BE49-F238E27FC236}">
                <a16:creationId xmlns:a16="http://schemas.microsoft.com/office/drawing/2014/main" id="{D4EEB959-B6C8-5543-BA2C-1BA267B7AC1F}"/>
              </a:ext>
            </a:extLst>
          </p:cNvPr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07977" y="2163258"/>
            <a:ext cx="336120" cy="435711"/>
          </a:xfrm>
          <a:prstGeom prst="rect">
            <a:avLst/>
          </a:prstGeom>
        </p:spPr>
      </p:pic>
      <p:pic>
        <p:nvPicPr>
          <p:cNvPr id="115" name="Picture 9" descr="应用服务器">
            <a:extLst>
              <a:ext uri="{FF2B5EF4-FFF2-40B4-BE49-F238E27FC236}">
                <a16:creationId xmlns:a16="http://schemas.microsoft.com/office/drawing/2014/main" id="{92BC3B86-A7AF-514A-8364-0AD37EEDEF94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0289" t="48723" r="8896" b="8749"/>
          <a:stretch/>
        </p:blipFill>
        <p:spPr bwMode="auto">
          <a:xfrm>
            <a:off x="6998067" y="2414800"/>
            <a:ext cx="294028" cy="2050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3" name="图片 102">
            <a:extLst>
              <a:ext uri="{FF2B5EF4-FFF2-40B4-BE49-F238E27FC236}">
                <a16:creationId xmlns:a16="http://schemas.microsoft.com/office/drawing/2014/main" id="{9155BF3F-8544-FC4D-8E71-2AAC2342FFFA}"/>
              </a:ext>
            </a:extLst>
          </p:cNvPr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17316" y="2822286"/>
            <a:ext cx="252467" cy="437609"/>
          </a:xfrm>
          <a:prstGeom prst="rect">
            <a:avLst/>
          </a:prstGeom>
        </p:spPr>
      </p:pic>
      <p:pic>
        <p:nvPicPr>
          <p:cNvPr id="104" name="图片 103">
            <a:extLst>
              <a:ext uri="{FF2B5EF4-FFF2-40B4-BE49-F238E27FC236}">
                <a16:creationId xmlns:a16="http://schemas.microsoft.com/office/drawing/2014/main" id="{13344037-8857-5C42-8BDA-1CE480B7296F}"/>
              </a:ext>
            </a:extLst>
          </p:cNvPr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02916" y="2822286"/>
            <a:ext cx="252467" cy="437609"/>
          </a:xfrm>
          <a:prstGeom prst="rect">
            <a:avLst/>
          </a:prstGeom>
        </p:spPr>
      </p:pic>
      <p:pic>
        <p:nvPicPr>
          <p:cNvPr id="105" name="图片 104">
            <a:extLst>
              <a:ext uri="{FF2B5EF4-FFF2-40B4-BE49-F238E27FC236}">
                <a16:creationId xmlns:a16="http://schemas.microsoft.com/office/drawing/2014/main" id="{6FB1634D-5A98-DF47-829A-DD4E8332C475}"/>
              </a:ext>
            </a:extLst>
          </p:cNvPr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12889" y="2163258"/>
            <a:ext cx="336120" cy="435711"/>
          </a:xfrm>
          <a:prstGeom prst="rect">
            <a:avLst/>
          </a:prstGeom>
        </p:spPr>
      </p:pic>
      <p:pic>
        <p:nvPicPr>
          <p:cNvPr id="106" name="图片 105">
            <a:extLst>
              <a:ext uri="{FF2B5EF4-FFF2-40B4-BE49-F238E27FC236}">
                <a16:creationId xmlns:a16="http://schemas.microsoft.com/office/drawing/2014/main" id="{FB50FD18-3843-5F4E-AF9F-22C1B9541BD0}"/>
              </a:ext>
            </a:extLst>
          </p:cNvPr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07828" y="2822286"/>
            <a:ext cx="252467" cy="437609"/>
          </a:xfrm>
          <a:prstGeom prst="rect">
            <a:avLst/>
          </a:prstGeom>
        </p:spPr>
      </p:pic>
      <p:pic>
        <p:nvPicPr>
          <p:cNvPr id="107" name="图片 106">
            <a:extLst>
              <a:ext uri="{FF2B5EF4-FFF2-40B4-BE49-F238E27FC236}">
                <a16:creationId xmlns:a16="http://schemas.microsoft.com/office/drawing/2014/main" id="{7949E28C-0DEF-2C4B-B081-1C46ACF5DCD7}"/>
              </a:ext>
            </a:extLst>
          </p:cNvPr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79499" y="2822286"/>
            <a:ext cx="252467" cy="437609"/>
          </a:xfrm>
          <a:prstGeom prst="rect">
            <a:avLst/>
          </a:prstGeom>
        </p:spPr>
      </p:pic>
      <p:pic>
        <p:nvPicPr>
          <p:cNvPr id="108" name="图片 107">
            <a:extLst>
              <a:ext uri="{FF2B5EF4-FFF2-40B4-BE49-F238E27FC236}">
                <a16:creationId xmlns:a16="http://schemas.microsoft.com/office/drawing/2014/main" id="{9C93B003-3D7B-7649-9BD2-06ADF6A5E202}"/>
              </a:ext>
            </a:extLst>
          </p:cNvPr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79499" y="2172805"/>
            <a:ext cx="252467" cy="437609"/>
          </a:xfrm>
          <a:prstGeom prst="rect">
            <a:avLst/>
          </a:prstGeom>
        </p:spPr>
      </p:pic>
      <p:pic>
        <p:nvPicPr>
          <p:cNvPr id="1320" name="Picture 9" descr="应用服务器">
            <a:extLst>
              <a:ext uri="{FF2B5EF4-FFF2-40B4-BE49-F238E27FC236}">
                <a16:creationId xmlns:a16="http://schemas.microsoft.com/office/drawing/2014/main" id="{C59323A6-1594-4ED7-8272-FE0CC880B9AD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0289" t="48723" r="8896" b="8749"/>
          <a:stretch/>
        </p:blipFill>
        <p:spPr bwMode="auto">
          <a:xfrm>
            <a:off x="2472562" y="2399302"/>
            <a:ext cx="294028" cy="2050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5" name="图片 14">
            <a:extLst>
              <a:ext uri="{FF2B5EF4-FFF2-40B4-BE49-F238E27FC236}">
                <a16:creationId xmlns:a16="http://schemas.microsoft.com/office/drawing/2014/main" id="{A07A3605-1818-ED40-BC1C-1CD226D914D7}"/>
              </a:ext>
            </a:extLst>
          </p:cNvPr>
          <p:cNvPicPr>
            <a:picLocks noChangeAspect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12948" y="4849834"/>
            <a:ext cx="447347" cy="311787"/>
          </a:xfrm>
          <a:prstGeom prst="rect">
            <a:avLst/>
          </a:prstGeom>
        </p:spPr>
      </p:pic>
      <p:pic>
        <p:nvPicPr>
          <p:cNvPr id="116" name="图片 115">
            <a:extLst>
              <a:ext uri="{FF2B5EF4-FFF2-40B4-BE49-F238E27FC236}">
                <a16:creationId xmlns:a16="http://schemas.microsoft.com/office/drawing/2014/main" id="{7A36E7BC-589B-8E4F-8BC6-BB6580A1CC8A}"/>
              </a:ext>
            </a:extLst>
          </p:cNvPr>
          <p:cNvPicPr>
            <a:picLocks noChangeAspect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12948" y="5268578"/>
            <a:ext cx="447347" cy="311787"/>
          </a:xfrm>
          <a:prstGeom prst="rect">
            <a:avLst/>
          </a:prstGeom>
        </p:spPr>
      </p:pic>
      <p:pic>
        <p:nvPicPr>
          <p:cNvPr id="117" name="图片 116">
            <a:extLst>
              <a:ext uri="{FF2B5EF4-FFF2-40B4-BE49-F238E27FC236}">
                <a16:creationId xmlns:a16="http://schemas.microsoft.com/office/drawing/2014/main" id="{902E1B35-A073-9B4D-BBAC-70E12EE6BC7E}"/>
              </a:ext>
            </a:extLst>
          </p:cNvPr>
          <p:cNvPicPr>
            <a:picLocks noChangeAspect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28245" y="4849834"/>
            <a:ext cx="447347" cy="311787"/>
          </a:xfrm>
          <a:prstGeom prst="rect">
            <a:avLst/>
          </a:prstGeom>
        </p:spPr>
      </p:pic>
      <p:pic>
        <p:nvPicPr>
          <p:cNvPr id="118" name="图片 117">
            <a:extLst>
              <a:ext uri="{FF2B5EF4-FFF2-40B4-BE49-F238E27FC236}">
                <a16:creationId xmlns:a16="http://schemas.microsoft.com/office/drawing/2014/main" id="{BB9B4364-7E04-3E40-9161-37557490BD35}"/>
              </a:ext>
            </a:extLst>
          </p:cNvPr>
          <p:cNvPicPr>
            <a:picLocks noChangeAspect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28245" y="5268578"/>
            <a:ext cx="447347" cy="311787"/>
          </a:xfrm>
          <a:prstGeom prst="rect">
            <a:avLst/>
          </a:prstGeom>
        </p:spPr>
      </p:pic>
      <p:pic>
        <p:nvPicPr>
          <p:cNvPr id="119" name="图片 118">
            <a:extLst>
              <a:ext uri="{FF2B5EF4-FFF2-40B4-BE49-F238E27FC236}">
                <a16:creationId xmlns:a16="http://schemas.microsoft.com/office/drawing/2014/main" id="{2A63BEF0-B868-2342-BDC4-6BE24780669A}"/>
              </a:ext>
            </a:extLst>
          </p:cNvPr>
          <p:cNvPicPr>
            <a:picLocks noChangeAspect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16866" y="4849834"/>
            <a:ext cx="447347" cy="311787"/>
          </a:xfrm>
          <a:prstGeom prst="rect">
            <a:avLst/>
          </a:prstGeom>
        </p:spPr>
      </p:pic>
      <p:pic>
        <p:nvPicPr>
          <p:cNvPr id="120" name="图片 119">
            <a:extLst>
              <a:ext uri="{FF2B5EF4-FFF2-40B4-BE49-F238E27FC236}">
                <a16:creationId xmlns:a16="http://schemas.microsoft.com/office/drawing/2014/main" id="{B533324D-B172-314D-A58C-1E87B29BB798}"/>
              </a:ext>
            </a:extLst>
          </p:cNvPr>
          <p:cNvPicPr>
            <a:picLocks noChangeAspect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16866" y="5268578"/>
            <a:ext cx="447347" cy="311787"/>
          </a:xfrm>
          <a:prstGeom prst="rect">
            <a:avLst/>
          </a:prstGeom>
        </p:spPr>
      </p:pic>
      <p:pic>
        <p:nvPicPr>
          <p:cNvPr id="121" name="图片 120">
            <a:extLst>
              <a:ext uri="{FF2B5EF4-FFF2-40B4-BE49-F238E27FC236}">
                <a16:creationId xmlns:a16="http://schemas.microsoft.com/office/drawing/2014/main" id="{663D0700-E633-514D-A893-18340007EC52}"/>
              </a:ext>
            </a:extLst>
          </p:cNvPr>
          <p:cNvPicPr>
            <a:picLocks noChangeAspect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32163" y="4849834"/>
            <a:ext cx="447347" cy="311787"/>
          </a:xfrm>
          <a:prstGeom prst="rect">
            <a:avLst/>
          </a:prstGeom>
        </p:spPr>
      </p:pic>
      <p:pic>
        <p:nvPicPr>
          <p:cNvPr id="122" name="图片 121">
            <a:extLst>
              <a:ext uri="{FF2B5EF4-FFF2-40B4-BE49-F238E27FC236}">
                <a16:creationId xmlns:a16="http://schemas.microsoft.com/office/drawing/2014/main" id="{98D8F0D6-A609-1F48-BE6F-946A50DF7C7F}"/>
              </a:ext>
            </a:extLst>
          </p:cNvPr>
          <p:cNvPicPr>
            <a:picLocks noChangeAspect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32163" y="5268578"/>
            <a:ext cx="447347" cy="311787"/>
          </a:xfrm>
          <a:prstGeom prst="rect">
            <a:avLst/>
          </a:prstGeom>
        </p:spPr>
      </p:pic>
      <p:pic>
        <p:nvPicPr>
          <p:cNvPr id="123" name="图片 122">
            <a:extLst>
              <a:ext uri="{FF2B5EF4-FFF2-40B4-BE49-F238E27FC236}">
                <a16:creationId xmlns:a16="http://schemas.microsoft.com/office/drawing/2014/main" id="{B168C7C9-B4AA-A443-B1EF-2FFBFD9AC7E8}"/>
              </a:ext>
            </a:extLst>
          </p:cNvPr>
          <p:cNvPicPr>
            <a:picLocks noChangeAspect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52418" y="4849834"/>
            <a:ext cx="447347" cy="311787"/>
          </a:xfrm>
          <a:prstGeom prst="rect">
            <a:avLst/>
          </a:prstGeom>
        </p:spPr>
      </p:pic>
      <p:pic>
        <p:nvPicPr>
          <p:cNvPr id="124" name="图片 123">
            <a:extLst>
              <a:ext uri="{FF2B5EF4-FFF2-40B4-BE49-F238E27FC236}">
                <a16:creationId xmlns:a16="http://schemas.microsoft.com/office/drawing/2014/main" id="{6FF87AF1-C28E-5E4D-A493-8E12BA365449}"/>
              </a:ext>
            </a:extLst>
          </p:cNvPr>
          <p:cNvPicPr>
            <a:picLocks noChangeAspect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52418" y="5268578"/>
            <a:ext cx="447347" cy="311787"/>
          </a:xfrm>
          <a:prstGeom prst="rect">
            <a:avLst/>
          </a:prstGeom>
        </p:spPr>
      </p:pic>
      <p:pic>
        <p:nvPicPr>
          <p:cNvPr id="125" name="图片 124">
            <a:extLst>
              <a:ext uri="{FF2B5EF4-FFF2-40B4-BE49-F238E27FC236}">
                <a16:creationId xmlns:a16="http://schemas.microsoft.com/office/drawing/2014/main" id="{68B6D3FA-FC10-D24D-B414-96F9A54F7BA1}"/>
              </a:ext>
            </a:extLst>
          </p:cNvPr>
          <p:cNvPicPr>
            <a:picLocks noChangeAspect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67715" y="4849834"/>
            <a:ext cx="447347" cy="311787"/>
          </a:xfrm>
          <a:prstGeom prst="rect">
            <a:avLst/>
          </a:prstGeom>
        </p:spPr>
      </p:pic>
      <p:pic>
        <p:nvPicPr>
          <p:cNvPr id="126" name="图片 125">
            <a:extLst>
              <a:ext uri="{FF2B5EF4-FFF2-40B4-BE49-F238E27FC236}">
                <a16:creationId xmlns:a16="http://schemas.microsoft.com/office/drawing/2014/main" id="{E7478F01-0425-A54D-BD29-843AC8308D9B}"/>
              </a:ext>
            </a:extLst>
          </p:cNvPr>
          <p:cNvPicPr>
            <a:picLocks noChangeAspect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67715" y="5268578"/>
            <a:ext cx="447347" cy="311787"/>
          </a:xfrm>
          <a:prstGeom prst="rect">
            <a:avLst/>
          </a:prstGeom>
        </p:spPr>
      </p:pic>
      <p:pic>
        <p:nvPicPr>
          <p:cNvPr id="1360" name="Picture 13" descr="D:\sinfor\2010\1月\网络图标设计\修改0126\修改\产品2\广域网加速.png">
            <a:extLst>
              <a:ext uri="{FF2B5EF4-FFF2-40B4-BE49-F238E27FC236}">
                <a16:creationId xmlns:a16="http://schemas.microsoft.com/office/drawing/2014/main" id="{D933294C-AC02-4118-9B13-99AFE2F6FD8C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0049" b="29677"/>
          <a:stretch/>
        </p:blipFill>
        <p:spPr bwMode="auto">
          <a:xfrm>
            <a:off x="6312004" y="4403926"/>
            <a:ext cx="920698" cy="46287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4143996190"/>
      </p:ext>
    </p:extLst>
  </p:cSld>
  <p:clrMapOvr>
    <a:masterClrMapping/>
  </p:clrMapOvr>
  <p:transition>
    <p:fade/>
  </p:transition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5" name="矩形 84">
            <a:extLst>
              <a:ext uri="{FF2B5EF4-FFF2-40B4-BE49-F238E27FC236}">
                <a16:creationId xmlns:a16="http://schemas.microsoft.com/office/drawing/2014/main" id="{1C476778-0A69-40DA-89EB-68C8A88D32FE}"/>
              </a:ext>
            </a:extLst>
          </p:cNvPr>
          <p:cNvSpPr/>
          <p:nvPr/>
        </p:nvSpPr>
        <p:spPr>
          <a:xfrm>
            <a:off x="869279" y="1551293"/>
            <a:ext cx="10086338" cy="4421345"/>
          </a:xfrm>
          <a:prstGeom prst="rect">
            <a:avLst/>
          </a:prstGeom>
          <a:solidFill>
            <a:srgbClr val="00B0F0">
              <a:alpha val="6000"/>
            </a:srgbClr>
          </a:solidFill>
          <a:ln w="9525">
            <a:solidFill>
              <a:srgbClr val="00B0F0"/>
            </a:soli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altLang="zh-CN">
                <a:ea typeface="微软雅黑" panose="020B0503020204020204" pitchFamily="34" charset="-122"/>
              </a:rPr>
              <a:t>Sangfor Technologies</a:t>
            </a:r>
            <a:endParaRPr lang="en-US" altLang="zh-CN" dirty="0">
              <a:ea typeface="微软雅黑" panose="020B0503020204020204" pitchFamily="34" charset="-122"/>
            </a:endParaRPr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r>
              <a:rPr lang="en-US" altLang="zh-CN" dirty="0"/>
              <a:t>Page  </a:t>
            </a:r>
            <a:fld id="{6F6B6950-8D1A-4668-8374-25B44628E0DF}" type="slidenum">
              <a:rPr lang="zh-CN" altLang="en-US" smtClean="0"/>
              <a:pPr/>
              <a:t>21</a:t>
            </a:fld>
            <a:endParaRPr lang="zh-CN" altLang="en-US" dirty="0"/>
          </a:p>
        </p:txBody>
      </p:sp>
      <p:pic>
        <p:nvPicPr>
          <p:cNvPr id="11" name="图片 10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004040" y="242315"/>
            <a:ext cx="1813144" cy="595886"/>
          </a:xfrm>
          <a:prstGeom prst="rect">
            <a:avLst/>
          </a:prstGeom>
        </p:spPr>
      </p:pic>
      <p:grpSp>
        <p:nvGrpSpPr>
          <p:cNvPr id="19" name="组合 18"/>
          <p:cNvGrpSpPr/>
          <p:nvPr/>
        </p:nvGrpSpPr>
        <p:grpSpPr>
          <a:xfrm>
            <a:off x="1" y="200326"/>
            <a:ext cx="9162449" cy="523220"/>
            <a:chOff x="1" y="200326"/>
            <a:chExt cx="9162449" cy="523220"/>
          </a:xfrm>
        </p:grpSpPr>
        <p:sp>
          <p:nvSpPr>
            <p:cNvPr id="20" name="矩形 19"/>
            <p:cNvSpPr/>
            <p:nvPr/>
          </p:nvSpPr>
          <p:spPr>
            <a:xfrm>
              <a:off x="1" y="311234"/>
              <a:ext cx="396240" cy="326939"/>
            </a:xfrm>
            <a:prstGeom prst="rect">
              <a:avLst/>
            </a:prstGeom>
            <a:solidFill>
              <a:srgbClr val="34569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bg1"/>
                </a:solidFill>
              </a:endParaRPr>
            </a:p>
          </p:txBody>
        </p:sp>
        <p:sp>
          <p:nvSpPr>
            <p:cNvPr id="21" name="矩形 20"/>
            <p:cNvSpPr/>
            <p:nvPr/>
          </p:nvSpPr>
          <p:spPr>
            <a:xfrm>
              <a:off x="579651" y="200326"/>
              <a:ext cx="8582799" cy="523220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en-US" altLang="zh-CN" sz="2800" b="1" dirty="0">
                  <a:solidFill>
                    <a:schemeClr val="bg1"/>
                  </a:solidFill>
                  <a:latin typeface="Century Gothic" panose="020B0502020202020204" pitchFamily="34" charset="0"/>
                  <a:ea typeface="微软雅黑" charset="-122"/>
                </a:rPr>
                <a:t>Hybrid WAN with MPLS, Internet broadband &amp; LTE</a:t>
              </a:r>
            </a:p>
          </p:txBody>
        </p:sp>
        <p:sp>
          <p:nvSpPr>
            <p:cNvPr id="22" name="矩形 21"/>
            <p:cNvSpPr/>
            <p:nvPr/>
          </p:nvSpPr>
          <p:spPr>
            <a:xfrm>
              <a:off x="393853" y="311234"/>
              <a:ext cx="65722" cy="326939"/>
            </a:xfrm>
            <a:prstGeom prst="rect">
              <a:avLst/>
            </a:prstGeom>
            <a:solidFill>
              <a:srgbClr val="00B0F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bg1"/>
                </a:solidFill>
              </a:endParaRPr>
            </a:p>
          </p:txBody>
        </p:sp>
      </p:grpSp>
      <p:cxnSp>
        <p:nvCxnSpPr>
          <p:cNvPr id="92" name="直接连接符 91">
            <a:extLst>
              <a:ext uri="{FF2B5EF4-FFF2-40B4-BE49-F238E27FC236}">
                <a16:creationId xmlns:a16="http://schemas.microsoft.com/office/drawing/2014/main" id="{367B0AE7-B247-452E-B854-ADAAEE6E3629}"/>
              </a:ext>
            </a:extLst>
          </p:cNvPr>
          <p:cNvCxnSpPr>
            <a:cxnSpLocks/>
          </p:cNvCxnSpPr>
          <p:nvPr/>
        </p:nvCxnSpPr>
        <p:spPr>
          <a:xfrm>
            <a:off x="2317025" y="2462050"/>
            <a:ext cx="797244" cy="583445"/>
          </a:xfrm>
          <a:prstGeom prst="line">
            <a:avLst/>
          </a:prstGeom>
          <a:ln w="9525">
            <a:solidFill>
              <a:srgbClr val="00B0F0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3" name="直接连接符 92">
            <a:extLst>
              <a:ext uri="{FF2B5EF4-FFF2-40B4-BE49-F238E27FC236}">
                <a16:creationId xmlns:a16="http://schemas.microsoft.com/office/drawing/2014/main" id="{13D2EFCD-D238-42AC-BD43-BA2EA83CFF7F}"/>
              </a:ext>
            </a:extLst>
          </p:cNvPr>
          <p:cNvCxnSpPr>
            <a:cxnSpLocks/>
          </p:cNvCxnSpPr>
          <p:nvPr/>
        </p:nvCxnSpPr>
        <p:spPr>
          <a:xfrm flipV="1">
            <a:off x="2323030" y="3297658"/>
            <a:ext cx="651542" cy="2431"/>
          </a:xfrm>
          <a:prstGeom prst="line">
            <a:avLst/>
          </a:prstGeom>
          <a:ln w="9525">
            <a:solidFill>
              <a:srgbClr val="00B0F0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4" name="直接连接符 93">
            <a:extLst>
              <a:ext uri="{FF2B5EF4-FFF2-40B4-BE49-F238E27FC236}">
                <a16:creationId xmlns:a16="http://schemas.microsoft.com/office/drawing/2014/main" id="{63A82373-A73B-41B4-B98C-FBE1B186AB14}"/>
              </a:ext>
            </a:extLst>
          </p:cNvPr>
          <p:cNvCxnSpPr>
            <a:cxnSpLocks/>
          </p:cNvCxnSpPr>
          <p:nvPr/>
        </p:nvCxnSpPr>
        <p:spPr>
          <a:xfrm flipV="1">
            <a:off x="2323030" y="3534350"/>
            <a:ext cx="796436" cy="911773"/>
          </a:xfrm>
          <a:prstGeom prst="line">
            <a:avLst/>
          </a:prstGeom>
          <a:ln w="9525">
            <a:solidFill>
              <a:srgbClr val="00B0F0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5" name="直接连接符 94">
            <a:extLst>
              <a:ext uri="{FF2B5EF4-FFF2-40B4-BE49-F238E27FC236}">
                <a16:creationId xmlns:a16="http://schemas.microsoft.com/office/drawing/2014/main" id="{AA77056D-0AD5-44B1-BEEC-0670BD095277}"/>
              </a:ext>
            </a:extLst>
          </p:cNvPr>
          <p:cNvCxnSpPr>
            <a:cxnSpLocks/>
          </p:cNvCxnSpPr>
          <p:nvPr/>
        </p:nvCxnSpPr>
        <p:spPr>
          <a:xfrm>
            <a:off x="3746268" y="3297658"/>
            <a:ext cx="651543" cy="0"/>
          </a:xfrm>
          <a:prstGeom prst="line">
            <a:avLst/>
          </a:prstGeom>
          <a:ln w="9525">
            <a:solidFill>
              <a:srgbClr val="00B0F0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78" name="直接连接符 577">
            <a:extLst>
              <a:ext uri="{FF2B5EF4-FFF2-40B4-BE49-F238E27FC236}">
                <a16:creationId xmlns:a16="http://schemas.microsoft.com/office/drawing/2014/main" id="{E8AFCC30-9C9D-4163-A6FA-0A699913E8AC}"/>
              </a:ext>
            </a:extLst>
          </p:cNvPr>
          <p:cNvCxnSpPr>
            <a:cxnSpLocks/>
          </p:cNvCxnSpPr>
          <p:nvPr/>
        </p:nvCxnSpPr>
        <p:spPr>
          <a:xfrm flipV="1">
            <a:off x="6829107" y="3707741"/>
            <a:ext cx="1080578" cy="790864"/>
          </a:xfrm>
          <a:prstGeom prst="line">
            <a:avLst/>
          </a:prstGeom>
          <a:ln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79" name="直接连接符 578">
            <a:extLst>
              <a:ext uri="{FF2B5EF4-FFF2-40B4-BE49-F238E27FC236}">
                <a16:creationId xmlns:a16="http://schemas.microsoft.com/office/drawing/2014/main" id="{F576727A-6FAF-4DBE-974B-F73C129E475C}"/>
              </a:ext>
            </a:extLst>
          </p:cNvPr>
          <p:cNvCxnSpPr>
            <a:cxnSpLocks/>
          </p:cNvCxnSpPr>
          <p:nvPr/>
        </p:nvCxnSpPr>
        <p:spPr>
          <a:xfrm>
            <a:off x="6829107" y="3247775"/>
            <a:ext cx="1080577" cy="444978"/>
          </a:xfrm>
          <a:prstGeom prst="line">
            <a:avLst/>
          </a:prstGeom>
          <a:ln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80" name="直接连接符 579">
            <a:extLst>
              <a:ext uri="{FF2B5EF4-FFF2-40B4-BE49-F238E27FC236}">
                <a16:creationId xmlns:a16="http://schemas.microsoft.com/office/drawing/2014/main" id="{B2A31A68-63AD-4353-8981-52CABEA0D0E9}"/>
              </a:ext>
            </a:extLst>
          </p:cNvPr>
          <p:cNvCxnSpPr>
            <a:cxnSpLocks/>
          </p:cNvCxnSpPr>
          <p:nvPr/>
        </p:nvCxnSpPr>
        <p:spPr>
          <a:xfrm>
            <a:off x="6823287" y="2329736"/>
            <a:ext cx="1096882" cy="1378006"/>
          </a:xfrm>
          <a:prstGeom prst="line">
            <a:avLst/>
          </a:prstGeom>
          <a:ln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81" name="直接连接符 580">
            <a:extLst>
              <a:ext uri="{FF2B5EF4-FFF2-40B4-BE49-F238E27FC236}">
                <a16:creationId xmlns:a16="http://schemas.microsoft.com/office/drawing/2014/main" id="{C01347B3-5B21-407B-B7F9-0372DC57CF7B}"/>
              </a:ext>
            </a:extLst>
          </p:cNvPr>
          <p:cNvCxnSpPr>
            <a:cxnSpLocks/>
          </p:cNvCxnSpPr>
          <p:nvPr/>
        </p:nvCxnSpPr>
        <p:spPr>
          <a:xfrm>
            <a:off x="8693584" y="3801277"/>
            <a:ext cx="828563" cy="187264"/>
          </a:xfrm>
          <a:prstGeom prst="line">
            <a:avLst/>
          </a:prstGeom>
          <a:ln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82" name="直接连接符 581">
            <a:extLst>
              <a:ext uri="{FF2B5EF4-FFF2-40B4-BE49-F238E27FC236}">
                <a16:creationId xmlns:a16="http://schemas.microsoft.com/office/drawing/2014/main" id="{AE14F0DE-BFCC-4243-B07F-969EDC3F69FB}"/>
              </a:ext>
            </a:extLst>
          </p:cNvPr>
          <p:cNvCxnSpPr>
            <a:cxnSpLocks/>
          </p:cNvCxnSpPr>
          <p:nvPr/>
        </p:nvCxnSpPr>
        <p:spPr>
          <a:xfrm>
            <a:off x="6821164" y="2334154"/>
            <a:ext cx="1069284" cy="345108"/>
          </a:xfrm>
          <a:prstGeom prst="line">
            <a:avLst/>
          </a:prstGeom>
          <a:ln w="9525">
            <a:solidFill>
              <a:srgbClr val="05B0EF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83" name="直接连接符 582">
            <a:extLst>
              <a:ext uri="{FF2B5EF4-FFF2-40B4-BE49-F238E27FC236}">
                <a16:creationId xmlns:a16="http://schemas.microsoft.com/office/drawing/2014/main" id="{6BF214DC-8874-4F03-8702-14A8C4069E49}"/>
              </a:ext>
            </a:extLst>
          </p:cNvPr>
          <p:cNvCxnSpPr>
            <a:cxnSpLocks/>
            <a:endCxn id="568" idx="0"/>
          </p:cNvCxnSpPr>
          <p:nvPr/>
        </p:nvCxnSpPr>
        <p:spPr>
          <a:xfrm flipV="1">
            <a:off x="8739989" y="2451299"/>
            <a:ext cx="661775" cy="172671"/>
          </a:xfrm>
          <a:prstGeom prst="line">
            <a:avLst/>
          </a:prstGeom>
          <a:ln w="9525">
            <a:solidFill>
              <a:srgbClr val="05B0EF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84" name="直接连接符 583">
            <a:extLst>
              <a:ext uri="{FF2B5EF4-FFF2-40B4-BE49-F238E27FC236}">
                <a16:creationId xmlns:a16="http://schemas.microsoft.com/office/drawing/2014/main" id="{ACE76C78-2C4E-424F-A9EB-2940911227D8}"/>
              </a:ext>
            </a:extLst>
          </p:cNvPr>
          <p:cNvCxnSpPr>
            <a:cxnSpLocks/>
          </p:cNvCxnSpPr>
          <p:nvPr/>
        </p:nvCxnSpPr>
        <p:spPr>
          <a:xfrm flipV="1">
            <a:off x="6827455" y="2672961"/>
            <a:ext cx="1082229" cy="565365"/>
          </a:xfrm>
          <a:prstGeom prst="line">
            <a:avLst/>
          </a:prstGeom>
          <a:ln w="9525">
            <a:solidFill>
              <a:srgbClr val="05B0EF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85" name="直接连接符 584">
            <a:extLst>
              <a:ext uri="{FF2B5EF4-FFF2-40B4-BE49-F238E27FC236}">
                <a16:creationId xmlns:a16="http://schemas.microsoft.com/office/drawing/2014/main" id="{3D49F987-943F-4155-8A3E-5E32D50B3B9C}"/>
              </a:ext>
            </a:extLst>
          </p:cNvPr>
          <p:cNvCxnSpPr>
            <a:cxnSpLocks/>
          </p:cNvCxnSpPr>
          <p:nvPr/>
        </p:nvCxnSpPr>
        <p:spPr>
          <a:xfrm flipV="1">
            <a:off x="6834042" y="2694317"/>
            <a:ext cx="1077765" cy="1804288"/>
          </a:xfrm>
          <a:prstGeom prst="line">
            <a:avLst/>
          </a:prstGeom>
          <a:ln w="9525">
            <a:solidFill>
              <a:srgbClr val="05B0EF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86" name="直接连接符 585">
            <a:extLst>
              <a:ext uri="{FF2B5EF4-FFF2-40B4-BE49-F238E27FC236}">
                <a16:creationId xmlns:a16="http://schemas.microsoft.com/office/drawing/2014/main" id="{B8AF186B-D535-4A62-B31F-44874C9F0A73}"/>
              </a:ext>
            </a:extLst>
          </p:cNvPr>
          <p:cNvCxnSpPr>
            <a:cxnSpLocks/>
          </p:cNvCxnSpPr>
          <p:nvPr/>
        </p:nvCxnSpPr>
        <p:spPr>
          <a:xfrm>
            <a:off x="8680562" y="2796954"/>
            <a:ext cx="813150" cy="1179252"/>
          </a:xfrm>
          <a:prstGeom prst="line">
            <a:avLst/>
          </a:prstGeom>
          <a:ln w="9525">
            <a:solidFill>
              <a:srgbClr val="05B0EF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87" name="文本框 586">
            <a:extLst>
              <a:ext uri="{FF2B5EF4-FFF2-40B4-BE49-F238E27FC236}">
                <a16:creationId xmlns:a16="http://schemas.microsoft.com/office/drawing/2014/main" id="{918786DB-6C24-42EA-9211-9AD622F2AD9D}"/>
              </a:ext>
            </a:extLst>
          </p:cNvPr>
          <p:cNvSpPr txBox="1"/>
          <p:nvPr/>
        </p:nvSpPr>
        <p:spPr>
          <a:xfrm>
            <a:off x="2420899" y="2369485"/>
            <a:ext cx="487302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1100" b="1" dirty="0">
                <a:solidFill>
                  <a:schemeClr val="bg1"/>
                </a:solidFill>
                <a:latin typeface="Century Gothic" charset="0"/>
                <a:ea typeface="Century Gothic" charset="0"/>
                <a:cs typeface="Century Gothic" charset="0"/>
              </a:rPr>
              <a:t>10M</a:t>
            </a:r>
            <a:endParaRPr lang="zh-CN" altLang="en-US" sz="1100" b="1" dirty="0">
              <a:solidFill>
                <a:schemeClr val="bg1"/>
              </a:solidFill>
              <a:latin typeface="Century Gothic" charset="0"/>
              <a:ea typeface="Century Gothic" charset="0"/>
              <a:cs typeface="Century Gothic" charset="0"/>
            </a:endParaRPr>
          </a:p>
        </p:txBody>
      </p:sp>
      <p:sp>
        <p:nvSpPr>
          <p:cNvPr id="588" name="文本框 587">
            <a:extLst>
              <a:ext uri="{FF2B5EF4-FFF2-40B4-BE49-F238E27FC236}">
                <a16:creationId xmlns:a16="http://schemas.microsoft.com/office/drawing/2014/main" id="{4DC1D8DF-AB9A-4861-BE9D-3690D2CB6939}"/>
              </a:ext>
            </a:extLst>
          </p:cNvPr>
          <p:cNvSpPr txBox="1"/>
          <p:nvPr/>
        </p:nvSpPr>
        <p:spPr>
          <a:xfrm>
            <a:off x="2426675" y="3027004"/>
            <a:ext cx="523973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1100" b="1" dirty="0">
                <a:solidFill>
                  <a:schemeClr val="bg1"/>
                </a:solidFill>
                <a:latin typeface="Century Gothic" charset="0"/>
                <a:ea typeface="Century Gothic" charset="0"/>
                <a:cs typeface="Century Gothic" charset="0"/>
              </a:rPr>
              <a:t>10M</a:t>
            </a:r>
            <a:endParaRPr lang="zh-CN" altLang="en-US" sz="1100" b="1" dirty="0">
              <a:solidFill>
                <a:schemeClr val="bg1"/>
              </a:solidFill>
              <a:latin typeface="Century Gothic" charset="0"/>
              <a:ea typeface="Century Gothic" charset="0"/>
              <a:cs typeface="Century Gothic" charset="0"/>
            </a:endParaRPr>
          </a:p>
        </p:txBody>
      </p:sp>
      <p:sp>
        <p:nvSpPr>
          <p:cNvPr id="589" name="文本框 588">
            <a:extLst>
              <a:ext uri="{FF2B5EF4-FFF2-40B4-BE49-F238E27FC236}">
                <a16:creationId xmlns:a16="http://schemas.microsoft.com/office/drawing/2014/main" id="{BD1E1C13-7B2E-4534-A150-2D3C759553E0}"/>
              </a:ext>
            </a:extLst>
          </p:cNvPr>
          <p:cNvSpPr txBox="1"/>
          <p:nvPr/>
        </p:nvSpPr>
        <p:spPr>
          <a:xfrm>
            <a:off x="2423380" y="3624340"/>
            <a:ext cx="486357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1100" b="1" dirty="0">
                <a:solidFill>
                  <a:schemeClr val="bg1"/>
                </a:solidFill>
                <a:latin typeface="Century Gothic" charset="0"/>
                <a:ea typeface="Century Gothic" charset="0"/>
                <a:cs typeface="Century Gothic" charset="0"/>
              </a:rPr>
              <a:t>10M</a:t>
            </a:r>
            <a:endParaRPr lang="zh-CN" altLang="en-US" sz="1100" b="1" dirty="0">
              <a:solidFill>
                <a:schemeClr val="bg1"/>
              </a:solidFill>
              <a:latin typeface="Century Gothic" charset="0"/>
              <a:ea typeface="Century Gothic" charset="0"/>
              <a:cs typeface="Century Gothic" charset="0"/>
            </a:endParaRPr>
          </a:p>
        </p:txBody>
      </p:sp>
      <p:sp>
        <p:nvSpPr>
          <p:cNvPr id="590" name="文本框 589">
            <a:extLst>
              <a:ext uri="{FF2B5EF4-FFF2-40B4-BE49-F238E27FC236}">
                <a16:creationId xmlns:a16="http://schemas.microsoft.com/office/drawing/2014/main" id="{CF25531C-905D-43FA-B23F-9BE09AB93706}"/>
              </a:ext>
            </a:extLst>
          </p:cNvPr>
          <p:cNvSpPr txBox="1"/>
          <p:nvPr/>
        </p:nvSpPr>
        <p:spPr>
          <a:xfrm>
            <a:off x="7138766" y="4242082"/>
            <a:ext cx="394400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1100" dirty="0">
                <a:solidFill>
                  <a:schemeClr val="bg1"/>
                </a:solidFill>
                <a:latin typeface="Century Gothic" charset="0"/>
                <a:ea typeface="Century Gothic" charset="0"/>
                <a:cs typeface="Century Gothic" charset="0"/>
              </a:rPr>
              <a:t>4M</a:t>
            </a:r>
            <a:endParaRPr lang="zh-CN" altLang="en-US" sz="1100">
              <a:solidFill>
                <a:schemeClr val="bg1"/>
              </a:solidFill>
              <a:latin typeface="Century Gothic" charset="0"/>
              <a:ea typeface="Century Gothic" charset="0"/>
              <a:cs typeface="Century Gothic" charset="0"/>
            </a:endParaRPr>
          </a:p>
        </p:txBody>
      </p:sp>
      <p:sp>
        <p:nvSpPr>
          <p:cNvPr id="591" name="文本框 590">
            <a:extLst>
              <a:ext uri="{FF2B5EF4-FFF2-40B4-BE49-F238E27FC236}">
                <a16:creationId xmlns:a16="http://schemas.microsoft.com/office/drawing/2014/main" id="{6CD7F0AA-BF3E-4756-841E-1BD6ADE30F3B}"/>
              </a:ext>
            </a:extLst>
          </p:cNvPr>
          <p:cNvSpPr txBox="1"/>
          <p:nvPr/>
        </p:nvSpPr>
        <p:spPr>
          <a:xfrm>
            <a:off x="6777419" y="3727016"/>
            <a:ext cx="584581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1100" b="1" dirty="0">
                <a:solidFill>
                  <a:srgbClr val="05B0EF"/>
                </a:solidFill>
                <a:latin typeface="Century Gothic" charset="0"/>
                <a:ea typeface="Century Gothic" charset="0"/>
                <a:cs typeface="Century Gothic" charset="0"/>
              </a:rPr>
              <a:t>20M</a:t>
            </a:r>
            <a:endParaRPr lang="zh-CN" altLang="en-US" sz="1100" b="1">
              <a:solidFill>
                <a:srgbClr val="05B0EF"/>
              </a:solidFill>
              <a:latin typeface="Century Gothic" charset="0"/>
              <a:ea typeface="Century Gothic" charset="0"/>
              <a:cs typeface="Century Gothic" charset="0"/>
            </a:endParaRPr>
          </a:p>
        </p:txBody>
      </p:sp>
      <p:sp>
        <p:nvSpPr>
          <p:cNvPr id="592" name="文本框 591">
            <a:extLst>
              <a:ext uri="{FF2B5EF4-FFF2-40B4-BE49-F238E27FC236}">
                <a16:creationId xmlns:a16="http://schemas.microsoft.com/office/drawing/2014/main" id="{F709E4F9-0AA5-44ED-9158-95E5D6A05E6A}"/>
              </a:ext>
            </a:extLst>
          </p:cNvPr>
          <p:cNvSpPr txBox="1"/>
          <p:nvPr/>
        </p:nvSpPr>
        <p:spPr>
          <a:xfrm>
            <a:off x="6808042" y="2851582"/>
            <a:ext cx="584581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1100" b="1" dirty="0">
                <a:solidFill>
                  <a:srgbClr val="05B0EF"/>
                </a:solidFill>
                <a:latin typeface="Century Gothic" charset="0"/>
                <a:ea typeface="Century Gothic" charset="0"/>
                <a:cs typeface="Century Gothic" charset="0"/>
              </a:rPr>
              <a:t>20M</a:t>
            </a:r>
            <a:endParaRPr lang="zh-CN" altLang="en-US" sz="1100" b="1" dirty="0">
              <a:solidFill>
                <a:srgbClr val="05B0EF"/>
              </a:solidFill>
              <a:latin typeface="Century Gothic" charset="0"/>
              <a:ea typeface="Century Gothic" charset="0"/>
              <a:cs typeface="Century Gothic" charset="0"/>
            </a:endParaRPr>
          </a:p>
        </p:txBody>
      </p:sp>
      <p:sp>
        <p:nvSpPr>
          <p:cNvPr id="593" name="文本框 592">
            <a:extLst>
              <a:ext uri="{FF2B5EF4-FFF2-40B4-BE49-F238E27FC236}">
                <a16:creationId xmlns:a16="http://schemas.microsoft.com/office/drawing/2014/main" id="{FFAFF460-4235-4A1E-BE9E-0B581CFDB304}"/>
              </a:ext>
            </a:extLst>
          </p:cNvPr>
          <p:cNvSpPr txBox="1"/>
          <p:nvPr/>
        </p:nvSpPr>
        <p:spPr>
          <a:xfrm>
            <a:off x="6829343" y="2046771"/>
            <a:ext cx="584581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1100" b="1" dirty="0">
                <a:solidFill>
                  <a:srgbClr val="05B0EF"/>
                </a:solidFill>
                <a:latin typeface="Century Gothic" charset="0"/>
                <a:ea typeface="Century Gothic" charset="0"/>
                <a:cs typeface="Century Gothic" charset="0"/>
              </a:rPr>
              <a:t>20M</a:t>
            </a:r>
            <a:endParaRPr lang="zh-CN" altLang="en-US" sz="1100" b="1">
              <a:solidFill>
                <a:srgbClr val="05B0EF"/>
              </a:solidFill>
              <a:latin typeface="Century Gothic" charset="0"/>
              <a:ea typeface="Century Gothic" charset="0"/>
              <a:cs typeface="Century Gothic" charset="0"/>
            </a:endParaRPr>
          </a:p>
        </p:txBody>
      </p:sp>
      <p:sp>
        <p:nvSpPr>
          <p:cNvPr id="594" name="文本框 593">
            <a:extLst>
              <a:ext uri="{FF2B5EF4-FFF2-40B4-BE49-F238E27FC236}">
                <a16:creationId xmlns:a16="http://schemas.microsoft.com/office/drawing/2014/main" id="{80284969-1A2B-435E-9136-D17C449F39E1}"/>
              </a:ext>
            </a:extLst>
          </p:cNvPr>
          <p:cNvSpPr txBox="1"/>
          <p:nvPr/>
        </p:nvSpPr>
        <p:spPr>
          <a:xfrm>
            <a:off x="7159307" y="3157809"/>
            <a:ext cx="394400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1100" dirty="0">
                <a:solidFill>
                  <a:schemeClr val="bg1"/>
                </a:solidFill>
                <a:latin typeface="Century Gothic" charset="0"/>
                <a:ea typeface="Century Gothic" charset="0"/>
                <a:cs typeface="Century Gothic" charset="0"/>
              </a:rPr>
              <a:t>4M</a:t>
            </a:r>
            <a:endParaRPr lang="zh-CN" altLang="en-US" sz="1100">
              <a:solidFill>
                <a:schemeClr val="bg1"/>
              </a:solidFill>
              <a:latin typeface="Century Gothic" charset="0"/>
              <a:ea typeface="Century Gothic" charset="0"/>
              <a:cs typeface="Century Gothic" charset="0"/>
            </a:endParaRPr>
          </a:p>
        </p:txBody>
      </p:sp>
      <p:sp>
        <p:nvSpPr>
          <p:cNvPr id="595" name="文本框 594">
            <a:extLst>
              <a:ext uri="{FF2B5EF4-FFF2-40B4-BE49-F238E27FC236}">
                <a16:creationId xmlns:a16="http://schemas.microsoft.com/office/drawing/2014/main" id="{AFBF3990-61FB-4245-89FC-A80A9BE1CCC5}"/>
              </a:ext>
            </a:extLst>
          </p:cNvPr>
          <p:cNvSpPr txBox="1"/>
          <p:nvPr/>
        </p:nvSpPr>
        <p:spPr>
          <a:xfrm>
            <a:off x="7207636" y="2617698"/>
            <a:ext cx="394400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1100" dirty="0">
                <a:solidFill>
                  <a:schemeClr val="bg1"/>
                </a:solidFill>
                <a:latin typeface="Century Gothic" charset="0"/>
                <a:ea typeface="Century Gothic" charset="0"/>
                <a:cs typeface="Century Gothic" charset="0"/>
              </a:rPr>
              <a:t>4M</a:t>
            </a:r>
            <a:endParaRPr lang="zh-CN" altLang="en-US" sz="1100">
              <a:solidFill>
                <a:schemeClr val="bg1"/>
              </a:solidFill>
              <a:latin typeface="Century Gothic" charset="0"/>
              <a:ea typeface="Century Gothic" charset="0"/>
              <a:cs typeface="Century Gothic" charset="0"/>
            </a:endParaRPr>
          </a:p>
        </p:txBody>
      </p:sp>
      <p:sp>
        <p:nvSpPr>
          <p:cNvPr id="596" name="箭头: 右 595">
            <a:extLst>
              <a:ext uri="{FF2B5EF4-FFF2-40B4-BE49-F238E27FC236}">
                <a16:creationId xmlns:a16="http://schemas.microsoft.com/office/drawing/2014/main" id="{ABF5EC80-5793-420A-97BE-1EA28DE16988}"/>
              </a:ext>
            </a:extLst>
          </p:cNvPr>
          <p:cNvSpPr/>
          <p:nvPr/>
        </p:nvSpPr>
        <p:spPr>
          <a:xfrm>
            <a:off x="5513042" y="3090114"/>
            <a:ext cx="622925" cy="419949"/>
          </a:xfrm>
          <a:prstGeom prst="rightArrow">
            <a:avLst/>
          </a:prstGeom>
          <a:gradFill flip="none" rotWithShape="1">
            <a:gsLst>
              <a:gs pos="0">
                <a:srgbClr val="05B0EF"/>
              </a:gs>
              <a:gs pos="99000">
                <a:srgbClr val="002060">
                  <a:alpha val="0"/>
                </a:srgbClr>
              </a:gs>
            </a:gsLst>
            <a:lin ang="108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400">
              <a:latin typeface="Century Gothic" charset="0"/>
              <a:ea typeface="Century Gothic" charset="0"/>
              <a:cs typeface="Century Gothic" charset="0"/>
            </a:endParaRPr>
          </a:p>
        </p:txBody>
      </p:sp>
      <p:sp>
        <p:nvSpPr>
          <p:cNvPr id="597" name="文本框 596">
            <a:extLst>
              <a:ext uri="{FF2B5EF4-FFF2-40B4-BE49-F238E27FC236}">
                <a16:creationId xmlns:a16="http://schemas.microsoft.com/office/drawing/2014/main" id="{AD52E53C-0106-47AD-A868-48CF38ABF3F2}"/>
              </a:ext>
            </a:extLst>
          </p:cNvPr>
          <p:cNvSpPr txBox="1"/>
          <p:nvPr/>
        </p:nvSpPr>
        <p:spPr>
          <a:xfrm>
            <a:off x="4630921" y="5495968"/>
            <a:ext cx="1039830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altLang="zh-CN" sz="1100" b="1" dirty="0">
                <a:solidFill>
                  <a:schemeClr val="bg1"/>
                </a:solidFill>
                <a:latin typeface="Century Gothic" charset="0"/>
                <a:ea typeface="Century Gothic" charset="0"/>
                <a:cs typeface="Century Gothic" charset="0"/>
              </a:rPr>
              <a:t>Bandwidth</a:t>
            </a:r>
            <a:endParaRPr lang="zh-CN" altLang="en-US" sz="1100" b="1" dirty="0">
              <a:solidFill>
                <a:schemeClr val="bg1"/>
              </a:solidFill>
              <a:latin typeface="Century Gothic" charset="0"/>
              <a:ea typeface="Century Gothic" charset="0"/>
              <a:cs typeface="Century Gothic" charset="0"/>
            </a:endParaRPr>
          </a:p>
        </p:txBody>
      </p:sp>
      <p:sp>
        <p:nvSpPr>
          <p:cNvPr id="598" name="文本框 597">
            <a:extLst>
              <a:ext uri="{FF2B5EF4-FFF2-40B4-BE49-F238E27FC236}">
                <a16:creationId xmlns:a16="http://schemas.microsoft.com/office/drawing/2014/main" id="{B4838212-EB04-41DE-84E3-397BF9B113EC}"/>
              </a:ext>
            </a:extLst>
          </p:cNvPr>
          <p:cNvSpPr txBox="1"/>
          <p:nvPr/>
        </p:nvSpPr>
        <p:spPr>
          <a:xfrm>
            <a:off x="7504240" y="5460504"/>
            <a:ext cx="900719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1100" b="1" dirty="0">
                <a:solidFill>
                  <a:schemeClr val="bg1"/>
                </a:solidFill>
                <a:latin typeface="Century Gothic" charset="0"/>
                <a:ea typeface="Century Gothic" charset="0"/>
                <a:cs typeface="Century Gothic" charset="0"/>
              </a:rPr>
              <a:t>Costs</a:t>
            </a:r>
            <a:endParaRPr lang="zh-CN" altLang="en-US" sz="1100" b="1" dirty="0">
              <a:solidFill>
                <a:schemeClr val="bg1"/>
              </a:solidFill>
              <a:latin typeface="Century Gothic" charset="0"/>
              <a:ea typeface="Century Gothic" charset="0"/>
              <a:cs typeface="Century Gothic" charset="0"/>
            </a:endParaRPr>
          </a:p>
        </p:txBody>
      </p:sp>
      <p:grpSp>
        <p:nvGrpSpPr>
          <p:cNvPr id="599" name="组合 598">
            <a:extLst>
              <a:ext uri="{FF2B5EF4-FFF2-40B4-BE49-F238E27FC236}">
                <a16:creationId xmlns:a16="http://schemas.microsoft.com/office/drawing/2014/main" id="{2A2FC1C7-FAA0-445C-864F-64CC76ECCF16}"/>
              </a:ext>
            </a:extLst>
          </p:cNvPr>
          <p:cNvGrpSpPr/>
          <p:nvPr/>
        </p:nvGrpSpPr>
        <p:grpSpPr>
          <a:xfrm>
            <a:off x="5762225" y="5115900"/>
            <a:ext cx="1581111" cy="699211"/>
            <a:chOff x="5042977" y="5119183"/>
            <a:chExt cx="1975511" cy="873625"/>
          </a:xfrm>
        </p:grpSpPr>
        <p:sp>
          <p:nvSpPr>
            <p:cNvPr id="600" name="箭头: 下 599">
              <a:extLst>
                <a:ext uri="{FF2B5EF4-FFF2-40B4-BE49-F238E27FC236}">
                  <a16:creationId xmlns:a16="http://schemas.microsoft.com/office/drawing/2014/main" id="{853A38A6-C935-4FFD-9353-BD85D6EFC310}"/>
                </a:ext>
              </a:extLst>
            </p:cNvPr>
            <p:cNvSpPr/>
            <p:nvPr/>
          </p:nvSpPr>
          <p:spPr>
            <a:xfrm>
              <a:off x="6072873" y="5119183"/>
              <a:ext cx="945615" cy="870496"/>
            </a:xfrm>
            <a:prstGeom prst="downArrow">
              <a:avLst/>
            </a:prstGeom>
            <a:gradFill flip="none" rotWithShape="1">
              <a:gsLst>
                <a:gs pos="0">
                  <a:srgbClr val="32BD9F"/>
                </a:gs>
                <a:gs pos="99000">
                  <a:srgbClr val="002060">
                    <a:alpha val="0"/>
                  </a:srgbClr>
                </a:gs>
              </a:gsLst>
              <a:lin ang="16200000" scaled="1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rIns="0" rtlCol="0" anchor="ctr"/>
            <a:lstStyle/>
            <a:p>
              <a:pPr algn="ctr"/>
              <a:r>
                <a:rPr lang="en-US" altLang="zh-CN" sz="1000" b="1" dirty="0">
                  <a:latin typeface="Century Gothic" charset="0"/>
                  <a:ea typeface="Century Gothic" charset="0"/>
                  <a:cs typeface="Century Gothic" charset="0"/>
                </a:rPr>
                <a:t>50% off</a:t>
              </a:r>
              <a:endParaRPr lang="zh-CN" altLang="en-US" sz="1000" b="1">
                <a:latin typeface="Century Gothic" charset="0"/>
                <a:ea typeface="Century Gothic" charset="0"/>
                <a:cs typeface="Century Gothic" charset="0"/>
              </a:endParaRPr>
            </a:p>
          </p:txBody>
        </p:sp>
        <p:sp>
          <p:nvSpPr>
            <p:cNvPr id="601" name="箭头: 上 600">
              <a:extLst>
                <a:ext uri="{FF2B5EF4-FFF2-40B4-BE49-F238E27FC236}">
                  <a16:creationId xmlns:a16="http://schemas.microsoft.com/office/drawing/2014/main" id="{C8FB8C2D-CB39-4C01-B876-B49D29A466AF}"/>
                </a:ext>
              </a:extLst>
            </p:cNvPr>
            <p:cNvSpPr/>
            <p:nvPr/>
          </p:nvSpPr>
          <p:spPr>
            <a:xfrm>
              <a:off x="5042977" y="5122312"/>
              <a:ext cx="967206" cy="870496"/>
            </a:xfrm>
            <a:prstGeom prst="upArrow">
              <a:avLst/>
            </a:prstGeom>
            <a:gradFill flip="none" rotWithShape="1">
              <a:gsLst>
                <a:gs pos="0">
                  <a:srgbClr val="1851AA"/>
                </a:gs>
                <a:gs pos="99000">
                  <a:srgbClr val="002060">
                    <a:alpha val="0"/>
                  </a:srgbClr>
                </a:gs>
              </a:gsLst>
              <a:lin ang="5400000" scaled="1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rIns="0" rtlCol="0" anchor="ctr"/>
            <a:lstStyle/>
            <a:p>
              <a:pPr algn="ctr"/>
              <a:r>
                <a:rPr lang="en-US" altLang="zh-CN" sz="900" b="1" dirty="0">
                  <a:latin typeface="Century Gothic" charset="0"/>
                  <a:ea typeface="Century Gothic" charset="0"/>
                  <a:cs typeface="Century Gothic" charset="0"/>
                </a:rPr>
                <a:t>X2.4</a:t>
              </a:r>
              <a:endParaRPr lang="zh-CN" altLang="en-US" sz="900" b="1">
                <a:latin typeface="Century Gothic" charset="0"/>
                <a:ea typeface="Century Gothic" charset="0"/>
                <a:cs typeface="Century Gothic" charset="0"/>
              </a:endParaRPr>
            </a:p>
          </p:txBody>
        </p:sp>
      </p:grpSp>
      <p:sp>
        <p:nvSpPr>
          <p:cNvPr id="3" name="文本框 2">
            <a:extLst>
              <a:ext uri="{FF2B5EF4-FFF2-40B4-BE49-F238E27FC236}">
                <a16:creationId xmlns:a16="http://schemas.microsoft.com/office/drawing/2014/main" id="{5DC99BB2-03DC-437F-98FF-596D2A55A188}"/>
              </a:ext>
            </a:extLst>
          </p:cNvPr>
          <p:cNvSpPr txBox="1"/>
          <p:nvPr/>
        </p:nvSpPr>
        <p:spPr>
          <a:xfrm>
            <a:off x="1316317" y="1087590"/>
            <a:ext cx="96393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b="1" dirty="0">
                <a:solidFill>
                  <a:schemeClr val="bg1"/>
                </a:solidFill>
                <a:latin typeface="Century Gothic" charset="0"/>
                <a:ea typeface="Century Gothic" charset="0"/>
                <a:cs typeface="Century Gothic" charset="0"/>
              </a:rPr>
              <a:t>1. Increase Bandwidth  2.Reduce WAN Investment 3. Improve Business Availability</a:t>
            </a:r>
            <a:endParaRPr lang="zh-CN" altLang="en-US" b="1" dirty="0">
              <a:solidFill>
                <a:schemeClr val="bg1"/>
              </a:solidFill>
              <a:latin typeface="Century Gothic" charset="0"/>
              <a:ea typeface="Century Gothic" charset="0"/>
              <a:cs typeface="Century Gothic" charset="0"/>
            </a:endParaRPr>
          </a:p>
        </p:txBody>
      </p:sp>
      <p:pic>
        <p:nvPicPr>
          <p:cNvPr id="610" name="图片 609">
            <a:extLst>
              <a:ext uri="{FF2B5EF4-FFF2-40B4-BE49-F238E27FC236}">
                <a16:creationId xmlns:a16="http://schemas.microsoft.com/office/drawing/2014/main" id="{5587CAAE-068B-2741-B050-0CCA894BE2B0}"/>
              </a:ext>
            </a:extLst>
          </p:cNvPr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890448" y="3188677"/>
            <a:ext cx="876467" cy="876467"/>
          </a:xfrm>
          <a:prstGeom prst="rect">
            <a:avLst/>
          </a:prstGeom>
        </p:spPr>
      </p:pic>
      <p:sp>
        <p:nvSpPr>
          <p:cNvPr id="576" name="文本框 575">
            <a:extLst>
              <a:ext uri="{FF2B5EF4-FFF2-40B4-BE49-F238E27FC236}">
                <a16:creationId xmlns:a16="http://schemas.microsoft.com/office/drawing/2014/main" id="{852B5DB6-42C5-4FA7-BF71-58FEC98F1FE7}"/>
              </a:ext>
            </a:extLst>
          </p:cNvPr>
          <p:cNvSpPr txBox="1"/>
          <p:nvPr/>
        </p:nvSpPr>
        <p:spPr>
          <a:xfrm>
            <a:off x="7981738" y="3561948"/>
            <a:ext cx="658639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1100" b="1" dirty="0">
                <a:solidFill>
                  <a:srgbClr val="0070C0"/>
                </a:solidFill>
                <a:latin typeface="Century Gothic" charset="0"/>
                <a:ea typeface="Century Gothic" charset="0"/>
                <a:cs typeface="Century Gothic" charset="0"/>
              </a:rPr>
              <a:t>MPLS</a:t>
            </a:r>
            <a:endParaRPr lang="zh-CN" altLang="en-US" sz="1100" b="1" dirty="0">
              <a:solidFill>
                <a:srgbClr val="0070C0"/>
              </a:solidFill>
              <a:latin typeface="Century Gothic" charset="0"/>
              <a:ea typeface="Century Gothic" charset="0"/>
              <a:cs typeface="Century Gothic" charset="0"/>
            </a:endParaRPr>
          </a:p>
        </p:txBody>
      </p:sp>
      <p:pic>
        <p:nvPicPr>
          <p:cNvPr id="14" name="图片 13">
            <a:extLst>
              <a:ext uri="{FF2B5EF4-FFF2-40B4-BE49-F238E27FC236}">
                <a16:creationId xmlns:a16="http://schemas.microsoft.com/office/drawing/2014/main" id="{4DCBD644-0179-9D4E-8424-8D294B8C569F}"/>
              </a:ext>
            </a:extLst>
          </p:cNvPr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65076" y="1827656"/>
            <a:ext cx="501900" cy="845305"/>
          </a:xfrm>
          <a:prstGeom prst="rect">
            <a:avLst/>
          </a:prstGeom>
        </p:spPr>
      </p:pic>
      <p:pic>
        <p:nvPicPr>
          <p:cNvPr id="613" name="图片 612">
            <a:extLst>
              <a:ext uri="{FF2B5EF4-FFF2-40B4-BE49-F238E27FC236}">
                <a16:creationId xmlns:a16="http://schemas.microsoft.com/office/drawing/2014/main" id="{3A6FC3E1-4010-5145-B670-3F34E514CC10}"/>
              </a:ext>
            </a:extLst>
          </p:cNvPr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65076" y="2955972"/>
            <a:ext cx="501900" cy="845305"/>
          </a:xfrm>
          <a:prstGeom prst="rect">
            <a:avLst/>
          </a:prstGeom>
        </p:spPr>
      </p:pic>
      <p:pic>
        <p:nvPicPr>
          <p:cNvPr id="614" name="图片 613">
            <a:extLst>
              <a:ext uri="{FF2B5EF4-FFF2-40B4-BE49-F238E27FC236}">
                <a16:creationId xmlns:a16="http://schemas.microsoft.com/office/drawing/2014/main" id="{5C04EA91-4CBE-9948-967C-468308755BBC}"/>
              </a:ext>
            </a:extLst>
          </p:cNvPr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65076" y="4068832"/>
            <a:ext cx="501900" cy="845305"/>
          </a:xfrm>
          <a:prstGeom prst="rect">
            <a:avLst/>
          </a:prstGeom>
        </p:spPr>
      </p:pic>
      <p:pic>
        <p:nvPicPr>
          <p:cNvPr id="23" name="图片 22">
            <a:extLst>
              <a:ext uri="{FF2B5EF4-FFF2-40B4-BE49-F238E27FC236}">
                <a16:creationId xmlns:a16="http://schemas.microsoft.com/office/drawing/2014/main" id="{62268E2C-F8BC-6841-A625-53BD127F546C}"/>
              </a:ext>
            </a:extLst>
          </p:cNvPr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76528" y="2658708"/>
            <a:ext cx="1016000" cy="1219200"/>
          </a:xfrm>
          <a:prstGeom prst="rect">
            <a:avLst/>
          </a:prstGeom>
        </p:spPr>
      </p:pic>
      <p:pic>
        <p:nvPicPr>
          <p:cNvPr id="618" name="图片 617">
            <a:extLst>
              <a:ext uri="{FF2B5EF4-FFF2-40B4-BE49-F238E27FC236}">
                <a16:creationId xmlns:a16="http://schemas.microsoft.com/office/drawing/2014/main" id="{E53E35EA-3259-FB41-A81A-C0F4EEBFC2DB}"/>
              </a:ext>
            </a:extLst>
          </p:cNvPr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493712" y="3232404"/>
            <a:ext cx="1016000" cy="1219200"/>
          </a:xfrm>
          <a:prstGeom prst="rect">
            <a:avLst/>
          </a:prstGeom>
        </p:spPr>
      </p:pic>
      <p:pic>
        <p:nvPicPr>
          <p:cNvPr id="25" name="图片 24">
            <a:extLst>
              <a:ext uri="{FF2B5EF4-FFF2-40B4-BE49-F238E27FC236}">
                <a16:creationId xmlns:a16="http://schemas.microsoft.com/office/drawing/2014/main" id="{88A759E4-AE49-9E45-96BA-04FEB200F1FB}"/>
              </a:ext>
            </a:extLst>
          </p:cNvPr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245523" y="1950456"/>
            <a:ext cx="1304236" cy="933559"/>
          </a:xfrm>
          <a:prstGeom prst="rect">
            <a:avLst/>
          </a:prstGeom>
        </p:spPr>
      </p:pic>
      <p:grpSp>
        <p:nvGrpSpPr>
          <p:cNvPr id="102" name="68991f85-b12c-49e9-a842-697f7ded69d5" descr="本素材由iSlide™ 提供&#10;iSlide™尊重知识产权并注重保护用户享有的各项权利。郑重提醒您：&#10;iSlide™插件中提供的任何信息内容的所有权、知识产权归其原始权利人或权利受让人所有，您免费/购买获得的是信息内容的使用权，并受下述条款的约束；&#10;1. 您仅可以个人非商业用途使用该等信息内容，不可将信息内容的全部或部分用于出售，或以出租、出借、转让、分销、发布等其他任何方式供他人使用；&#10;2. 禁止在接入互联网或移动互联网的任何网站、平台、应用或程序上以任何方式为他人提供iSlide™插件资源内容的下载。&#10;The resource is supplied by iSlide™.&#10;iSlide™ respects all intellectual property rights and protects all the rights its users acquired.Solemnly remind you:&#10;The ownership and intellectual property of the resources supplied in iSlide Add-in belongs to its owner or the assignee of this ownership.you only acquired the usage of the resources supplied in iSlide Add-in, as well as respected the following restrain terms:&#10;1.You are only allowed to use such resource for personal and non-commercial aim, not allowed to use such resource or part of it for the sale; or rent, lend, transfer to others; or distribution or release it in any way.&#10;2.You are not permitted to provide the resource of iSlide Add-in in any website, platform, application access to the Internet or mobile Internet." title="iSlide™ 版权声明  COPYRIGHT NOTICE">
            <a:extLst>
              <a:ext uri="{FF2B5EF4-FFF2-40B4-BE49-F238E27FC236}">
                <a16:creationId xmlns:a16="http://schemas.microsoft.com/office/drawing/2014/main" id="{C04D6EB4-7C99-4DDC-9B07-A70BCD5D4251}"/>
              </a:ext>
            </a:extLst>
          </p:cNvPr>
          <p:cNvGrpSpPr>
            <a:grpSpLocks noChangeAspect="1"/>
          </p:cNvGrpSpPr>
          <p:nvPr>
            <p:custDataLst>
              <p:tags r:id="rId2"/>
            </p:custDataLst>
          </p:nvPr>
        </p:nvGrpSpPr>
        <p:grpSpPr>
          <a:xfrm>
            <a:off x="9385906" y="2150428"/>
            <a:ext cx="926584" cy="489728"/>
            <a:chOff x="2843213" y="1427163"/>
            <a:chExt cx="6565901" cy="3470276"/>
          </a:xfrm>
        </p:grpSpPr>
        <p:sp>
          <p:nvSpPr>
            <p:cNvPr id="104" name="îṩḷide">
              <a:extLst>
                <a:ext uri="{FF2B5EF4-FFF2-40B4-BE49-F238E27FC236}">
                  <a16:creationId xmlns:a16="http://schemas.microsoft.com/office/drawing/2014/main" id="{643FA83C-1DBF-4137-A5BF-A7AB5C9C989F}"/>
                </a:ext>
              </a:extLst>
            </p:cNvPr>
            <p:cNvSpPr/>
            <p:nvPr/>
          </p:nvSpPr>
          <p:spPr bwMode="auto">
            <a:xfrm>
              <a:off x="3233738" y="3084513"/>
              <a:ext cx="247650" cy="420688"/>
            </a:xfrm>
            <a:custGeom>
              <a:avLst/>
              <a:gdLst>
                <a:gd name="T0" fmla="*/ 156 w 156"/>
                <a:gd name="T1" fmla="*/ 19 h 265"/>
                <a:gd name="T2" fmla="*/ 42 w 156"/>
                <a:gd name="T3" fmla="*/ 265 h 265"/>
                <a:gd name="T4" fmla="*/ 0 w 156"/>
                <a:gd name="T5" fmla="*/ 247 h 265"/>
                <a:gd name="T6" fmla="*/ 113 w 156"/>
                <a:gd name="T7" fmla="*/ 0 h 265"/>
                <a:gd name="T8" fmla="*/ 156 w 156"/>
                <a:gd name="T9" fmla="*/ 19 h 26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56" h="265">
                  <a:moveTo>
                    <a:pt x="156" y="19"/>
                  </a:moveTo>
                  <a:lnTo>
                    <a:pt x="42" y="265"/>
                  </a:lnTo>
                  <a:lnTo>
                    <a:pt x="0" y="247"/>
                  </a:lnTo>
                  <a:lnTo>
                    <a:pt x="113" y="0"/>
                  </a:lnTo>
                  <a:lnTo>
                    <a:pt x="156" y="19"/>
                  </a:lnTo>
                  <a:close/>
                </a:path>
              </a:pathLst>
            </a:custGeom>
            <a:solidFill>
              <a:srgbClr val="FFD64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400">
                <a:latin typeface="Century Gothic" charset="0"/>
                <a:ea typeface="Century Gothic" charset="0"/>
                <a:cs typeface="Century Gothic" charset="0"/>
              </a:endParaRPr>
            </a:p>
          </p:txBody>
        </p:sp>
        <p:sp>
          <p:nvSpPr>
            <p:cNvPr id="105" name="îṡļiḍe">
              <a:extLst>
                <a:ext uri="{FF2B5EF4-FFF2-40B4-BE49-F238E27FC236}">
                  <a16:creationId xmlns:a16="http://schemas.microsoft.com/office/drawing/2014/main" id="{30555E56-F47C-4265-B4D2-D54642A5668B}"/>
                </a:ext>
              </a:extLst>
            </p:cNvPr>
            <p:cNvSpPr/>
            <p:nvPr/>
          </p:nvSpPr>
          <p:spPr bwMode="auto">
            <a:xfrm>
              <a:off x="3413126" y="3021013"/>
              <a:ext cx="71438" cy="93663"/>
            </a:xfrm>
            <a:custGeom>
              <a:avLst/>
              <a:gdLst>
                <a:gd name="T0" fmla="*/ 18 w 19"/>
                <a:gd name="T1" fmla="*/ 25 h 25"/>
                <a:gd name="T2" fmla="*/ 0 w 19"/>
                <a:gd name="T3" fmla="*/ 17 h 25"/>
                <a:gd name="T4" fmla="*/ 17 w 19"/>
                <a:gd name="T5" fmla="*/ 0 h 25"/>
                <a:gd name="T6" fmla="*/ 19 w 19"/>
                <a:gd name="T7" fmla="*/ 1 h 25"/>
                <a:gd name="T8" fmla="*/ 18 w 19"/>
                <a:gd name="T9" fmla="*/ 25 h 2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9" h="25">
                  <a:moveTo>
                    <a:pt x="18" y="25"/>
                  </a:moveTo>
                  <a:cubicBezTo>
                    <a:pt x="0" y="17"/>
                    <a:pt x="0" y="17"/>
                    <a:pt x="0" y="17"/>
                  </a:cubicBezTo>
                  <a:cubicBezTo>
                    <a:pt x="17" y="0"/>
                    <a:pt x="17" y="0"/>
                    <a:pt x="17" y="0"/>
                  </a:cubicBezTo>
                  <a:cubicBezTo>
                    <a:pt x="18" y="0"/>
                    <a:pt x="19" y="0"/>
                    <a:pt x="19" y="1"/>
                  </a:cubicBezTo>
                  <a:lnTo>
                    <a:pt x="18" y="25"/>
                  </a:lnTo>
                  <a:close/>
                </a:path>
              </a:pathLst>
            </a:custGeom>
            <a:solidFill>
              <a:srgbClr val="FAD6B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400">
                <a:latin typeface="Century Gothic" charset="0"/>
                <a:ea typeface="Century Gothic" charset="0"/>
                <a:cs typeface="Century Gothic" charset="0"/>
              </a:endParaRPr>
            </a:p>
          </p:txBody>
        </p:sp>
        <p:sp>
          <p:nvSpPr>
            <p:cNvPr id="106" name="îsḷiḓé">
              <a:extLst>
                <a:ext uri="{FF2B5EF4-FFF2-40B4-BE49-F238E27FC236}">
                  <a16:creationId xmlns:a16="http://schemas.microsoft.com/office/drawing/2014/main" id="{5CBE272F-FED1-48F4-9793-4E3E8202EB04}"/>
                </a:ext>
              </a:extLst>
            </p:cNvPr>
            <p:cNvSpPr/>
            <p:nvPr/>
          </p:nvSpPr>
          <p:spPr bwMode="auto">
            <a:xfrm>
              <a:off x="3462338" y="3021013"/>
              <a:ext cx="22225" cy="30163"/>
            </a:xfrm>
            <a:custGeom>
              <a:avLst/>
              <a:gdLst>
                <a:gd name="T0" fmla="*/ 4 w 6"/>
                <a:gd name="T1" fmla="*/ 0 h 8"/>
                <a:gd name="T2" fmla="*/ 0 w 6"/>
                <a:gd name="T3" fmla="*/ 5 h 8"/>
                <a:gd name="T4" fmla="*/ 6 w 6"/>
                <a:gd name="T5" fmla="*/ 8 h 8"/>
                <a:gd name="T6" fmla="*/ 6 w 6"/>
                <a:gd name="T7" fmla="*/ 1 h 8"/>
                <a:gd name="T8" fmla="*/ 4 w 6"/>
                <a:gd name="T9" fmla="*/ 0 h 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" h="8">
                  <a:moveTo>
                    <a:pt x="4" y="0"/>
                  </a:moveTo>
                  <a:cubicBezTo>
                    <a:pt x="0" y="5"/>
                    <a:pt x="0" y="5"/>
                    <a:pt x="0" y="5"/>
                  </a:cubicBezTo>
                  <a:cubicBezTo>
                    <a:pt x="6" y="8"/>
                    <a:pt x="6" y="8"/>
                    <a:pt x="6" y="8"/>
                  </a:cubicBezTo>
                  <a:cubicBezTo>
                    <a:pt x="6" y="1"/>
                    <a:pt x="6" y="1"/>
                    <a:pt x="6" y="1"/>
                  </a:cubicBezTo>
                  <a:cubicBezTo>
                    <a:pt x="6" y="0"/>
                    <a:pt x="5" y="0"/>
                    <a:pt x="4" y="0"/>
                  </a:cubicBezTo>
                  <a:close/>
                </a:path>
              </a:pathLst>
            </a:custGeom>
            <a:solidFill>
              <a:srgbClr val="3C3C3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400">
                <a:latin typeface="Century Gothic" charset="0"/>
                <a:ea typeface="Century Gothic" charset="0"/>
                <a:cs typeface="Century Gothic" charset="0"/>
              </a:endParaRPr>
            </a:p>
          </p:txBody>
        </p:sp>
        <p:sp>
          <p:nvSpPr>
            <p:cNvPr id="107" name="íṡḻídê">
              <a:extLst>
                <a:ext uri="{FF2B5EF4-FFF2-40B4-BE49-F238E27FC236}">
                  <a16:creationId xmlns:a16="http://schemas.microsoft.com/office/drawing/2014/main" id="{9DAC5F70-824B-408F-A28E-ABB74325D796}"/>
                </a:ext>
              </a:extLst>
            </p:cNvPr>
            <p:cNvSpPr/>
            <p:nvPr/>
          </p:nvSpPr>
          <p:spPr bwMode="auto">
            <a:xfrm>
              <a:off x="3255963" y="3095626"/>
              <a:ext cx="203200" cy="398463"/>
            </a:xfrm>
            <a:custGeom>
              <a:avLst/>
              <a:gdLst>
                <a:gd name="T0" fmla="*/ 128 w 128"/>
                <a:gd name="T1" fmla="*/ 8 h 251"/>
                <a:gd name="T2" fmla="*/ 14 w 128"/>
                <a:gd name="T3" fmla="*/ 251 h 251"/>
                <a:gd name="T4" fmla="*/ 0 w 128"/>
                <a:gd name="T5" fmla="*/ 244 h 251"/>
                <a:gd name="T6" fmla="*/ 114 w 128"/>
                <a:gd name="T7" fmla="*/ 0 h 251"/>
                <a:gd name="T8" fmla="*/ 128 w 128"/>
                <a:gd name="T9" fmla="*/ 8 h 25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28" h="251">
                  <a:moveTo>
                    <a:pt x="128" y="8"/>
                  </a:moveTo>
                  <a:lnTo>
                    <a:pt x="14" y="251"/>
                  </a:lnTo>
                  <a:lnTo>
                    <a:pt x="0" y="244"/>
                  </a:lnTo>
                  <a:lnTo>
                    <a:pt x="114" y="0"/>
                  </a:lnTo>
                  <a:lnTo>
                    <a:pt x="128" y="8"/>
                  </a:lnTo>
                  <a:close/>
                </a:path>
              </a:pathLst>
            </a:custGeom>
            <a:solidFill>
              <a:srgbClr val="3C3C3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400">
                <a:latin typeface="Century Gothic" charset="0"/>
                <a:ea typeface="Century Gothic" charset="0"/>
                <a:cs typeface="Century Gothic" charset="0"/>
              </a:endParaRPr>
            </a:p>
          </p:txBody>
        </p:sp>
        <p:sp>
          <p:nvSpPr>
            <p:cNvPr id="108" name="íŝliḑê">
              <a:extLst>
                <a:ext uri="{FF2B5EF4-FFF2-40B4-BE49-F238E27FC236}">
                  <a16:creationId xmlns:a16="http://schemas.microsoft.com/office/drawing/2014/main" id="{DA7CF4DA-93C9-4987-8A9C-B33E446A7537}"/>
                </a:ext>
              </a:extLst>
            </p:cNvPr>
            <p:cNvSpPr/>
            <p:nvPr/>
          </p:nvSpPr>
          <p:spPr bwMode="auto">
            <a:xfrm>
              <a:off x="8628063" y="3697288"/>
              <a:ext cx="131763" cy="436563"/>
            </a:xfrm>
            <a:custGeom>
              <a:avLst/>
              <a:gdLst>
                <a:gd name="T0" fmla="*/ 0 w 83"/>
                <a:gd name="T1" fmla="*/ 268 h 275"/>
                <a:gd name="T2" fmla="*/ 35 w 83"/>
                <a:gd name="T3" fmla="*/ 0 h 275"/>
                <a:gd name="T4" fmla="*/ 83 w 83"/>
                <a:gd name="T5" fmla="*/ 7 h 275"/>
                <a:gd name="T6" fmla="*/ 45 w 83"/>
                <a:gd name="T7" fmla="*/ 275 h 275"/>
                <a:gd name="T8" fmla="*/ 0 w 83"/>
                <a:gd name="T9" fmla="*/ 268 h 27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83" h="275">
                  <a:moveTo>
                    <a:pt x="0" y="268"/>
                  </a:moveTo>
                  <a:lnTo>
                    <a:pt x="35" y="0"/>
                  </a:lnTo>
                  <a:lnTo>
                    <a:pt x="83" y="7"/>
                  </a:lnTo>
                  <a:lnTo>
                    <a:pt x="45" y="275"/>
                  </a:lnTo>
                  <a:lnTo>
                    <a:pt x="0" y="268"/>
                  </a:lnTo>
                  <a:close/>
                </a:path>
              </a:pathLst>
            </a:custGeom>
            <a:solidFill>
              <a:srgbClr val="FFD64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400">
                <a:latin typeface="Century Gothic" charset="0"/>
                <a:ea typeface="Century Gothic" charset="0"/>
                <a:cs typeface="Century Gothic" charset="0"/>
              </a:endParaRPr>
            </a:p>
          </p:txBody>
        </p:sp>
        <p:sp>
          <p:nvSpPr>
            <p:cNvPr id="109" name="ïSḷîḑé">
              <a:extLst>
                <a:ext uri="{FF2B5EF4-FFF2-40B4-BE49-F238E27FC236}">
                  <a16:creationId xmlns:a16="http://schemas.microsoft.com/office/drawing/2014/main" id="{99B092C8-C036-46A0-AF8E-47B5D9A7307F}"/>
                </a:ext>
              </a:extLst>
            </p:cNvPr>
            <p:cNvSpPr/>
            <p:nvPr/>
          </p:nvSpPr>
          <p:spPr bwMode="auto">
            <a:xfrm>
              <a:off x="8628063" y="4122738"/>
              <a:ext cx="71438" cy="93663"/>
            </a:xfrm>
            <a:custGeom>
              <a:avLst/>
              <a:gdLst>
                <a:gd name="T0" fmla="*/ 0 w 19"/>
                <a:gd name="T1" fmla="*/ 0 h 25"/>
                <a:gd name="T2" fmla="*/ 19 w 19"/>
                <a:gd name="T3" fmla="*/ 3 h 25"/>
                <a:gd name="T4" fmla="*/ 7 w 19"/>
                <a:gd name="T5" fmla="*/ 24 h 25"/>
                <a:gd name="T6" fmla="*/ 5 w 19"/>
                <a:gd name="T7" fmla="*/ 24 h 25"/>
                <a:gd name="T8" fmla="*/ 0 w 19"/>
                <a:gd name="T9" fmla="*/ 0 h 2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9" h="25">
                  <a:moveTo>
                    <a:pt x="0" y="0"/>
                  </a:moveTo>
                  <a:cubicBezTo>
                    <a:pt x="19" y="3"/>
                    <a:pt x="19" y="3"/>
                    <a:pt x="19" y="3"/>
                  </a:cubicBezTo>
                  <a:cubicBezTo>
                    <a:pt x="7" y="24"/>
                    <a:pt x="7" y="24"/>
                    <a:pt x="7" y="24"/>
                  </a:cubicBezTo>
                  <a:cubicBezTo>
                    <a:pt x="7" y="25"/>
                    <a:pt x="5" y="25"/>
                    <a:pt x="5" y="24"/>
                  </a:cubicBezTo>
                  <a:lnTo>
                    <a:pt x="0" y="0"/>
                  </a:lnTo>
                  <a:close/>
                </a:path>
              </a:pathLst>
            </a:custGeom>
            <a:solidFill>
              <a:srgbClr val="FAD6B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400">
                <a:latin typeface="Century Gothic" charset="0"/>
                <a:ea typeface="Century Gothic" charset="0"/>
                <a:cs typeface="Century Gothic" charset="0"/>
              </a:endParaRPr>
            </a:p>
          </p:txBody>
        </p:sp>
        <p:sp>
          <p:nvSpPr>
            <p:cNvPr id="110" name="îṧ1íḍê">
              <a:extLst>
                <a:ext uri="{FF2B5EF4-FFF2-40B4-BE49-F238E27FC236}">
                  <a16:creationId xmlns:a16="http://schemas.microsoft.com/office/drawing/2014/main" id="{AEB80A54-02BA-438F-9E67-93A6E426DB35}"/>
                </a:ext>
              </a:extLst>
            </p:cNvPr>
            <p:cNvSpPr/>
            <p:nvPr/>
          </p:nvSpPr>
          <p:spPr bwMode="auto">
            <a:xfrm>
              <a:off x="8642351" y="4186238"/>
              <a:ext cx="23813" cy="30163"/>
            </a:xfrm>
            <a:custGeom>
              <a:avLst/>
              <a:gdLst>
                <a:gd name="T0" fmla="*/ 3 w 6"/>
                <a:gd name="T1" fmla="*/ 7 h 8"/>
                <a:gd name="T2" fmla="*/ 6 w 6"/>
                <a:gd name="T3" fmla="*/ 1 h 8"/>
                <a:gd name="T4" fmla="*/ 0 w 6"/>
                <a:gd name="T5" fmla="*/ 0 h 8"/>
                <a:gd name="T6" fmla="*/ 1 w 6"/>
                <a:gd name="T7" fmla="*/ 7 h 8"/>
                <a:gd name="T8" fmla="*/ 3 w 6"/>
                <a:gd name="T9" fmla="*/ 7 h 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" h="8">
                  <a:moveTo>
                    <a:pt x="3" y="7"/>
                  </a:moveTo>
                  <a:cubicBezTo>
                    <a:pt x="6" y="1"/>
                    <a:pt x="6" y="1"/>
                    <a:pt x="6" y="1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1" y="7"/>
                    <a:pt x="1" y="7"/>
                    <a:pt x="1" y="7"/>
                  </a:cubicBezTo>
                  <a:cubicBezTo>
                    <a:pt x="1" y="8"/>
                    <a:pt x="3" y="8"/>
                    <a:pt x="3" y="7"/>
                  </a:cubicBezTo>
                  <a:close/>
                </a:path>
              </a:pathLst>
            </a:custGeom>
            <a:solidFill>
              <a:srgbClr val="3C3C3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400">
                <a:latin typeface="Century Gothic" charset="0"/>
                <a:ea typeface="Century Gothic" charset="0"/>
                <a:cs typeface="Century Gothic" charset="0"/>
              </a:endParaRPr>
            </a:p>
          </p:txBody>
        </p:sp>
        <p:sp>
          <p:nvSpPr>
            <p:cNvPr id="111" name="ïSľîḑé">
              <a:extLst>
                <a:ext uri="{FF2B5EF4-FFF2-40B4-BE49-F238E27FC236}">
                  <a16:creationId xmlns:a16="http://schemas.microsoft.com/office/drawing/2014/main" id="{1383C026-B65B-4853-96B6-45198B15B192}"/>
                </a:ext>
              </a:extLst>
            </p:cNvPr>
            <p:cNvSpPr/>
            <p:nvPr/>
          </p:nvSpPr>
          <p:spPr bwMode="auto">
            <a:xfrm>
              <a:off x="8650288" y="3702051"/>
              <a:ext cx="82550" cy="428625"/>
            </a:xfrm>
            <a:custGeom>
              <a:avLst/>
              <a:gdLst>
                <a:gd name="T0" fmla="*/ 0 w 52"/>
                <a:gd name="T1" fmla="*/ 267 h 270"/>
                <a:gd name="T2" fmla="*/ 38 w 52"/>
                <a:gd name="T3" fmla="*/ 0 h 270"/>
                <a:gd name="T4" fmla="*/ 52 w 52"/>
                <a:gd name="T5" fmla="*/ 2 h 270"/>
                <a:gd name="T6" fmla="*/ 17 w 52"/>
                <a:gd name="T7" fmla="*/ 270 h 270"/>
                <a:gd name="T8" fmla="*/ 0 w 52"/>
                <a:gd name="T9" fmla="*/ 267 h 27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2" h="270">
                  <a:moveTo>
                    <a:pt x="0" y="267"/>
                  </a:moveTo>
                  <a:lnTo>
                    <a:pt x="38" y="0"/>
                  </a:lnTo>
                  <a:lnTo>
                    <a:pt x="52" y="2"/>
                  </a:lnTo>
                  <a:lnTo>
                    <a:pt x="17" y="270"/>
                  </a:lnTo>
                  <a:lnTo>
                    <a:pt x="0" y="267"/>
                  </a:lnTo>
                  <a:close/>
                </a:path>
              </a:pathLst>
            </a:custGeom>
            <a:solidFill>
              <a:srgbClr val="3C3C3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400">
                <a:latin typeface="Century Gothic" charset="0"/>
                <a:ea typeface="Century Gothic" charset="0"/>
                <a:cs typeface="Century Gothic" charset="0"/>
              </a:endParaRPr>
            </a:p>
          </p:txBody>
        </p:sp>
        <p:sp>
          <p:nvSpPr>
            <p:cNvPr id="112" name="iṥľíďe">
              <a:extLst>
                <a:ext uri="{FF2B5EF4-FFF2-40B4-BE49-F238E27FC236}">
                  <a16:creationId xmlns:a16="http://schemas.microsoft.com/office/drawing/2014/main" id="{2304A6AB-C911-486B-8216-D3F6AB9B3EC9}"/>
                </a:ext>
              </a:extLst>
            </p:cNvPr>
            <p:cNvSpPr/>
            <p:nvPr/>
          </p:nvSpPr>
          <p:spPr bwMode="auto">
            <a:xfrm>
              <a:off x="7850188" y="2554288"/>
              <a:ext cx="349250" cy="361950"/>
            </a:xfrm>
            <a:custGeom>
              <a:avLst/>
              <a:gdLst>
                <a:gd name="T0" fmla="*/ 0 w 220"/>
                <a:gd name="T1" fmla="*/ 195 h 228"/>
                <a:gd name="T2" fmla="*/ 187 w 220"/>
                <a:gd name="T3" fmla="*/ 0 h 228"/>
                <a:gd name="T4" fmla="*/ 220 w 220"/>
                <a:gd name="T5" fmla="*/ 34 h 228"/>
                <a:gd name="T6" fmla="*/ 33 w 220"/>
                <a:gd name="T7" fmla="*/ 228 h 228"/>
                <a:gd name="T8" fmla="*/ 0 w 220"/>
                <a:gd name="T9" fmla="*/ 195 h 2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20" h="228">
                  <a:moveTo>
                    <a:pt x="0" y="195"/>
                  </a:moveTo>
                  <a:lnTo>
                    <a:pt x="187" y="0"/>
                  </a:lnTo>
                  <a:lnTo>
                    <a:pt x="220" y="34"/>
                  </a:lnTo>
                  <a:lnTo>
                    <a:pt x="33" y="228"/>
                  </a:lnTo>
                  <a:lnTo>
                    <a:pt x="0" y="195"/>
                  </a:lnTo>
                  <a:close/>
                </a:path>
              </a:pathLst>
            </a:custGeom>
            <a:solidFill>
              <a:srgbClr val="FFD64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400">
                <a:latin typeface="Century Gothic" charset="0"/>
                <a:ea typeface="Century Gothic" charset="0"/>
                <a:cs typeface="Century Gothic" charset="0"/>
              </a:endParaRPr>
            </a:p>
          </p:txBody>
        </p:sp>
        <p:sp>
          <p:nvSpPr>
            <p:cNvPr id="113" name="ïṡľïďè">
              <a:extLst>
                <a:ext uri="{FF2B5EF4-FFF2-40B4-BE49-F238E27FC236}">
                  <a16:creationId xmlns:a16="http://schemas.microsoft.com/office/drawing/2014/main" id="{D1BCDE3E-AC15-4C3C-9128-0FFBF35E758B}"/>
                </a:ext>
              </a:extLst>
            </p:cNvPr>
            <p:cNvSpPr/>
            <p:nvPr/>
          </p:nvSpPr>
          <p:spPr bwMode="auto">
            <a:xfrm>
              <a:off x="7812088" y="2863851"/>
              <a:ext cx="90488" cy="88900"/>
            </a:xfrm>
            <a:custGeom>
              <a:avLst/>
              <a:gdLst>
                <a:gd name="T0" fmla="*/ 10 w 24"/>
                <a:gd name="T1" fmla="*/ 0 h 24"/>
                <a:gd name="T2" fmla="*/ 24 w 24"/>
                <a:gd name="T3" fmla="*/ 14 h 24"/>
                <a:gd name="T4" fmla="*/ 2 w 24"/>
                <a:gd name="T5" fmla="*/ 24 h 24"/>
                <a:gd name="T6" fmla="*/ 0 w 24"/>
                <a:gd name="T7" fmla="*/ 23 h 24"/>
                <a:gd name="T8" fmla="*/ 10 w 24"/>
                <a:gd name="T9" fmla="*/ 0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4" h="24">
                  <a:moveTo>
                    <a:pt x="10" y="0"/>
                  </a:moveTo>
                  <a:cubicBezTo>
                    <a:pt x="24" y="14"/>
                    <a:pt x="24" y="14"/>
                    <a:pt x="24" y="14"/>
                  </a:cubicBezTo>
                  <a:cubicBezTo>
                    <a:pt x="2" y="24"/>
                    <a:pt x="2" y="24"/>
                    <a:pt x="2" y="24"/>
                  </a:cubicBezTo>
                  <a:cubicBezTo>
                    <a:pt x="1" y="24"/>
                    <a:pt x="0" y="24"/>
                    <a:pt x="0" y="23"/>
                  </a:cubicBezTo>
                  <a:lnTo>
                    <a:pt x="10" y="0"/>
                  </a:lnTo>
                  <a:close/>
                </a:path>
              </a:pathLst>
            </a:custGeom>
            <a:solidFill>
              <a:srgbClr val="FAD6B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400">
                <a:latin typeface="Century Gothic" charset="0"/>
                <a:ea typeface="Century Gothic" charset="0"/>
                <a:cs typeface="Century Gothic" charset="0"/>
              </a:endParaRPr>
            </a:p>
          </p:txBody>
        </p:sp>
        <p:sp>
          <p:nvSpPr>
            <p:cNvPr id="114" name="ïṡḷîḋè">
              <a:extLst>
                <a:ext uri="{FF2B5EF4-FFF2-40B4-BE49-F238E27FC236}">
                  <a16:creationId xmlns:a16="http://schemas.microsoft.com/office/drawing/2014/main" id="{D01CBCA3-CA61-43D6-AC03-54D4CAAF185C}"/>
                </a:ext>
              </a:extLst>
            </p:cNvPr>
            <p:cNvSpPr/>
            <p:nvPr/>
          </p:nvSpPr>
          <p:spPr bwMode="auto">
            <a:xfrm>
              <a:off x="7812088" y="2927351"/>
              <a:ext cx="30163" cy="25400"/>
            </a:xfrm>
            <a:custGeom>
              <a:avLst/>
              <a:gdLst>
                <a:gd name="T0" fmla="*/ 2 w 8"/>
                <a:gd name="T1" fmla="*/ 7 h 7"/>
                <a:gd name="T2" fmla="*/ 8 w 8"/>
                <a:gd name="T3" fmla="*/ 4 h 7"/>
                <a:gd name="T4" fmla="*/ 3 w 8"/>
                <a:gd name="T5" fmla="*/ 0 h 7"/>
                <a:gd name="T6" fmla="*/ 0 w 8"/>
                <a:gd name="T7" fmla="*/ 6 h 7"/>
                <a:gd name="T8" fmla="*/ 2 w 8"/>
                <a:gd name="T9" fmla="*/ 7 h 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8" h="7">
                  <a:moveTo>
                    <a:pt x="2" y="7"/>
                  </a:moveTo>
                  <a:cubicBezTo>
                    <a:pt x="8" y="4"/>
                    <a:pt x="8" y="4"/>
                    <a:pt x="8" y="4"/>
                  </a:cubicBezTo>
                  <a:cubicBezTo>
                    <a:pt x="3" y="0"/>
                    <a:pt x="3" y="0"/>
                    <a:pt x="3" y="0"/>
                  </a:cubicBezTo>
                  <a:cubicBezTo>
                    <a:pt x="0" y="6"/>
                    <a:pt x="0" y="6"/>
                    <a:pt x="0" y="6"/>
                  </a:cubicBezTo>
                  <a:cubicBezTo>
                    <a:pt x="0" y="7"/>
                    <a:pt x="1" y="7"/>
                    <a:pt x="2" y="7"/>
                  </a:cubicBezTo>
                  <a:close/>
                </a:path>
              </a:pathLst>
            </a:custGeom>
            <a:solidFill>
              <a:srgbClr val="3C3C3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400">
                <a:latin typeface="Century Gothic" charset="0"/>
                <a:ea typeface="Century Gothic" charset="0"/>
                <a:cs typeface="Century Gothic" charset="0"/>
              </a:endParaRPr>
            </a:p>
          </p:txBody>
        </p:sp>
        <p:sp>
          <p:nvSpPr>
            <p:cNvPr id="115" name="iṧļiḑê">
              <a:extLst>
                <a:ext uri="{FF2B5EF4-FFF2-40B4-BE49-F238E27FC236}">
                  <a16:creationId xmlns:a16="http://schemas.microsoft.com/office/drawing/2014/main" id="{67C06BA6-8EE8-47F4-A64E-C4CB7B261EDB}"/>
                </a:ext>
              </a:extLst>
            </p:cNvPr>
            <p:cNvSpPr/>
            <p:nvPr/>
          </p:nvSpPr>
          <p:spPr bwMode="auto">
            <a:xfrm>
              <a:off x="7869238" y="2573338"/>
              <a:ext cx="315913" cy="323850"/>
            </a:xfrm>
            <a:custGeom>
              <a:avLst/>
              <a:gdLst>
                <a:gd name="T0" fmla="*/ 0 w 199"/>
                <a:gd name="T1" fmla="*/ 194 h 204"/>
                <a:gd name="T2" fmla="*/ 187 w 199"/>
                <a:gd name="T3" fmla="*/ 0 h 204"/>
                <a:gd name="T4" fmla="*/ 199 w 199"/>
                <a:gd name="T5" fmla="*/ 10 h 204"/>
                <a:gd name="T6" fmla="*/ 9 w 199"/>
                <a:gd name="T7" fmla="*/ 204 h 204"/>
                <a:gd name="T8" fmla="*/ 0 w 199"/>
                <a:gd name="T9" fmla="*/ 194 h 20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99" h="204">
                  <a:moveTo>
                    <a:pt x="0" y="194"/>
                  </a:moveTo>
                  <a:lnTo>
                    <a:pt x="187" y="0"/>
                  </a:lnTo>
                  <a:lnTo>
                    <a:pt x="199" y="10"/>
                  </a:lnTo>
                  <a:lnTo>
                    <a:pt x="9" y="204"/>
                  </a:lnTo>
                  <a:lnTo>
                    <a:pt x="0" y="194"/>
                  </a:lnTo>
                  <a:close/>
                </a:path>
              </a:pathLst>
            </a:custGeom>
            <a:solidFill>
              <a:srgbClr val="3C3C3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400">
                <a:latin typeface="Century Gothic" charset="0"/>
                <a:ea typeface="Century Gothic" charset="0"/>
                <a:cs typeface="Century Gothic" charset="0"/>
              </a:endParaRPr>
            </a:p>
          </p:txBody>
        </p:sp>
        <p:sp>
          <p:nvSpPr>
            <p:cNvPr id="116" name="îSḻiḋê">
              <a:extLst>
                <a:ext uri="{FF2B5EF4-FFF2-40B4-BE49-F238E27FC236}">
                  <a16:creationId xmlns:a16="http://schemas.microsoft.com/office/drawing/2014/main" id="{633F36B3-5CE8-482D-9CB8-963B44C39A05}"/>
                </a:ext>
              </a:extLst>
            </p:cNvPr>
            <p:cNvSpPr/>
            <p:nvPr/>
          </p:nvSpPr>
          <p:spPr bwMode="auto">
            <a:xfrm>
              <a:off x="6659563" y="3576638"/>
              <a:ext cx="179388" cy="557213"/>
            </a:xfrm>
            <a:custGeom>
              <a:avLst/>
              <a:gdLst>
                <a:gd name="T0" fmla="*/ 113 w 113"/>
                <a:gd name="T1" fmla="*/ 10 h 351"/>
                <a:gd name="T2" fmla="*/ 59 w 113"/>
                <a:gd name="T3" fmla="*/ 351 h 351"/>
                <a:gd name="T4" fmla="*/ 0 w 113"/>
                <a:gd name="T5" fmla="*/ 341 h 351"/>
                <a:gd name="T6" fmla="*/ 54 w 113"/>
                <a:gd name="T7" fmla="*/ 0 h 351"/>
                <a:gd name="T8" fmla="*/ 113 w 113"/>
                <a:gd name="T9" fmla="*/ 10 h 35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13" h="351">
                  <a:moveTo>
                    <a:pt x="113" y="10"/>
                  </a:moveTo>
                  <a:lnTo>
                    <a:pt x="59" y="351"/>
                  </a:lnTo>
                  <a:lnTo>
                    <a:pt x="0" y="341"/>
                  </a:lnTo>
                  <a:lnTo>
                    <a:pt x="54" y="0"/>
                  </a:lnTo>
                  <a:lnTo>
                    <a:pt x="113" y="10"/>
                  </a:lnTo>
                  <a:close/>
                </a:path>
              </a:pathLst>
            </a:custGeom>
            <a:solidFill>
              <a:srgbClr val="FFD64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400">
                <a:latin typeface="Century Gothic" charset="0"/>
                <a:ea typeface="Century Gothic" charset="0"/>
                <a:cs typeface="Century Gothic" charset="0"/>
              </a:endParaRPr>
            </a:p>
          </p:txBody>
        </p:sp>
        <p:sp>
          <p:nvSpPr>
            <p:cNvPr id="117" name="íŝ1îde">
              <a:extLst>
                <a:ext uri="{FF2B5EF4-FFF2-40B4-BE49-F238E27FC236}">
                  <a16:creationId xmlns:a16="http://schemas.microsoft.com/office/drawing/2014/main" id="{7B22FB23-A1D9-4C20-BCCE-815AF4613B13}"/>
                </a:ext>
              </a:extLst>
            </p:cNvPr>
            <p:cNvSpPr/>
            <p:nvPr/>
          </p:nvSpPr>
          <p:spPr bwMode="auto">
            <a:xfrm>
              <a:off x="6745288" y="3471863"/>
              <a:ext cx="93663" cy="120650"/>
            </a:xfrm>
            <a:custGeom>
              <a:avLst/>
              <a:gdLst>
                <a:gd name="T0" fmla="*/ 25 w 25"/>
                <a:gd name="T1" fmla="*/ 32 h 32"/>
                <a:gd name="T2" fmla="*/ 0 w 25"/>
                <a:gd name="T3" fmla="*/ 28 h 32"/>
                <a:gd name="T4" fmla="*/ 16 w 25"/>
                <a:gd name="T5" fmla="*/ 1 h 32"/>
                <a:gd name="T6" fmla="*/ 18 w 25"/>
                <a:gd name="T7" fmla="*/ 2 h 32"/>
                <a:gd name="T8" fmla="*/ 25 w 25"/>
                <a:gd name="T9" fmla="*/ 32 h 3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5" h="32">
                  <a:moveTo>
                    <a:pt x="25" y="32"/>
                  </a:moveTo>
                  <a:cubicBezTo>
                    <a:pt x="0" y="28"/>
                    <a:pt x="0" y="28"/>
                    <a:pt x="0" y="28"/>
                  </a:cubicBezTo>
                  <a:cubicBezTo>
                    <a:pt x="16" y="1"/>
                    <a:pt x="16" y="1"/>
                    <a:pt x="16" y="1"/>
                  </a:cubicBezTo>
                  <a:cubicBezTo>
                    <a:pt x="17" y="0"/>
                    <a:pt x="18" y="1"/>
                    <a:pt x="18" y="2"/>
                  </a:cubicBezTo>
                  <a:lnTo>
                    <a:pt x="25" y="32"/>
                  </a:lnTo>
                  <a:close/>
                </a:path>
              </a:pathLst>
            </a:custGeom>
            <a:solidFill>
              <a:srgbClr val="FAD6B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400">
                <a:latin typeface="Century Gothic" charset="0"/>
                <a:ea typeface="Century Gothic" charset="0"/>
                <a:cs typeface="Century Gothic" charset="0"/>
              </a:endParaRPr>
            </a:p>
          </p:txBody>
        </p:sp>
        <p:sp>
          <p:nvSpPr>
            <p:cNvPr id="118" name="íṣ1îḓe">
              <a:extLst>
                <a:ext uri="{FF2B5EF4-FFF2-40B4-BE49-F238E27FC236}">
                  <a16:creationId xmlns:a16="http://schemas.microsoft.com/office/drawing/2014/main" id="{AAC06F47-90C2-4BED-81F3-56D05264397C}"/>
                </a:ext>
              </a:extLst>
            </p:cNvPr>
            <p:cNvSpPr/>
            <p:nvPr/>
          </p:nvSpPr>
          <p:spPr bwMode="auto">
            <a:xfrm>
              <a:off x="6791326" y="3471863"/>
              <a:ext cx="30163" cy="38100"/>
            </a:xfrm>
            <a:custGeom>
              <a:avLst/>
              <a:gdLst>
                <a:gd name="T0" fmla="*/ 4 w 8"/>
                <a:gd name="T1" fmla="*/ 1 h 10"/>
                <a:gd name="T2" fmla="*/ 0 w 8"/>
                <a:gd name="T3" fmla="*/ 8 h 10"/>
                <a:gd name="T4" fmla="*/ 8 w 8"/>
                <a:gd name="T5" fmla="*/ 10 h 10"/>
                <a:gd name="T6" fmla="*/ 6 w 8"/>
                <a:gd name="T7" fmla="*/ 2 h 10"/>
                <a:gd name="T8" fmla="*/ 4 w 8"/>
                <a:gd name="T9" fmla="*/ 1 h 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8" h="10">
                  <a:moveTo>
                    <a:pt x="4" y="1"/>
                  </a:moveTo>
                  <a:cubicBezTo>
                    <a:pt x="0" y="8"/>
                    <a:pt x="0" y="8"/>
                    <a:pt x="0" y="8"/>
                  </a:cubicBezTo>
                  <a:cubicBezTo>
                    <a:pt x="8" y="10"/>
                    <a:pt x="8" y="10"/>
                    <a:pt x="8" y="10"/>
                  </a:cubicBezTo>
                  <a:cubicBezTo>
                    <a:pt x="6" y="2"/>
                    <a:pt x="6" y="2"/>
                    <a:pt x="6" y="2"/>
                  </a:cubicBezTo>
                  <a:cubicBezTo>
                    <a:pt x="6" y="1"/>
                    <a:pt x="5" y="0"/>
                    <a:pt x="4" y="1"/>
                  </a:cubicBezTo>
                  <a:close/>
                </a:path>
              </a:pathLst>
            </a:custGeom>
            <a:solidFill>
              <a:srgbClr val="3C3C3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400">
                <a:latin typeface="Century Gothic" charset="0"/>
                <a:ea typeface="Century Gothic" charset="0"/>
                <a:cs typeface="Century Gothic" charset="0"/>
              </a:endParaRPr>
            </a:p>
          </p:txBody>
        </p:sp>
        <p:sp>
          <p:nvSpPr>
            <p:cNvPr id="119" name="iṧḻîḑe">
              <a:extLst>
                <a:ext uri="{FF2B5EF4-FFF2-40B4-BE49-F238E27FC236}">
                  <a16:creationId xmlns:a16="http://schemas.microsoft.com/office/drawing/2014/main" id="{761C9E2B-BD18-4769-8EA0-A4593E7EF62E}"/>
                </a:ext>
              </a:extLst>
            </p:cNvPr>
            <p:cNvSpPr/>
            <p:nvPr/>
          </p:nvSpPr>
          <p:spPr bwMode="auto">
            <a:xfrm>
              <a:off x="6689726" y="3584576"/>
              <a:ext cx="120650" cy="546100"/>
            </a:xfrm>
            <a:custGeom>
              <a:avLst/>
              <a:gdLst>
                <a:gd name="T0" fmla="*/ 76 w 76"/>
                <a:gd name="T1" fmla="*/ 3 h 344"/>
                <a:gd name="T2" fmla="*/ 21 w 76"/>
                <a:gd name="T3" fmla="*/ 344 h 344"/>
                <a:gd name="T4" fmla="*/ 0 w 76"/>
                <a:gd name="T5" fmla="*/ 339 h 344"/>
                <a:gd name="T6" fmla="*/ 54 w 76"/>
                <a:gd name="T7" fmla="*/ 0 h 344"/>
                <a:gd name="T8" fmla="*/ 76 w 76"/>
                <a:gd name="T9" fmla="*/ 3 h 34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76" h="344">
                  <a:moveTo>
                    <a:pt x="76" y="3"/>
                  </a:moveTo>
                  <a:lnTo>
                    <a:pt x="21" y="344"/>
                  </a:lnTo>
                  <a:lnTo>
                    <a:pt x="0" y="339"/>
                  </a:lnTo>
                  <a:lnTo>
                    <a:pt x="54" y="0"/>
                  </a:lnTo>
                  <a:lnTo>
                    <a:pt x="76" y="3"/>
                  </a:lnTo>
                  <a:close/>
                </a:path>
              </a:pathLst>
            </a:custGeom>
            <a:solidFill>
              <a:srgbClr val="3C3C3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400">
                <a:latin typeface="Century Gothic" charset="0"/>
                <a:ea typeface="Century Gothic" charset="0"/>
                <a:cs typeface="Century Gothic" charset="0"/>
              </a:endParaRPr>
            </a:p>
          </p:txBody>
        </p:sp>
        <p:sp>
          <p:nvSpPr>
            <p:cNvPr id="120" name="iśḷiḑê">
              <a:extLst>
                <a:ext uri="{FF2B5EF4-FFF2-40B4-BE49-F238E27FC236}">
                  <a16:creationId xmlns:a16="http://schemas.microsoft.com/office/drawing/2014/main" id="{031CFD0C-ED01-4879-A0B7-9C0B25A12940}"/>
                </a:ext>
              </a:extLst>
            </p:cNvPr>
            <p:cNvSpPr/>
            <p:nvPr/>
          </p:nvSpPr>
          <p:spPr bwMode="auto">
            <a:xfrm>
              <a:off x="7839076" y="3021013"/>
              <a:ext cx="698500" cy="609600"/>
            </a:xfrm>
            <a:custGeom>
              <a:avLst/>
              <a:gdLst>
                <a:gd name="T0" fmla="*/ 156 w 186"/>
                <a:gd name="T1" fmla="*/ 0 h 162"/>
                <a:gd name="T2" fmla="*/ 30 w 186"/>
                <a:gd name="T3" fmla="*/ 0 h 162"/>
                <a:gd name="T4" fmla="*/ 0 w 186"/>
                <a:gd name="T5" fmla="*/ 30 h 162"/>
                <a:gd name="T6" fmla="*/ 0 w 186"/>
                <a:gd name="T7" fmla="*/ 99 h 162"/>
                <a:gd name="T8" fmla="*/ 30 w 186"/>
                <a:gd name="T9" fmla="*/ 129 h 162"/>
                <a:gd name="T10" fmla="*/ 74 w 186"/>
                <a:gd name="T11" fmla="*/ 129 h 162"/>
                <a:gd name="T12" fmla="*/ 83 w 186"/>
                <a:gd name="T13" fmla="*/ 145 h 162"/>
                <a:gd name="T14" fmla="*/ 92 w 186"/>
                <a:gd name="T15" fmla="*/ 162 h 162"/>
                <a:gd name="T16" fmla="*/ 102 w 186"/>
                <a:gd name="T17" fmla="*/ 145 h 162"/>
                <a:gd name="T18" fmla="*/ 111 w 186"/>
                <a:gd name="T19" fmla="*/ 129 h 162"/>
                <a:gd name="T20" fmla="*/ 155 w 186"/>
                <a:gd name="T21" fmla="*/ 129 h 162"/>
                <a:gd name="T22" fmla="*/ 185 w 186"/>
                <a:gd name="T23" fmla="*/ 99 h 162"/>
                <a:gd name="T24" fmla="*/ 186 w 186"/>
                <a:gd name="T25" fmla="*/ 30 h 162"/>
                <a:gd name="T26" fmla="*/ 156 w 186"/>
                <a:gd name="T27" fmla="*/ 0 h 16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186" h="162">
                  <a:moveTo>
                    <a:pt x="156" y="0"/>
                  </a:moveTo>
                  <a:cubicBezTo>
                    <a:pt x="30" y="0"/>
                    <a:pt x="30" y="0"/>
                    <a:pt x="30" y="0"/>
                  </a:cubicBezTo>
                  <a:cubicBezTo>
                    <a:pt x="14" y="0"/>
                    <a:pt x="0" y="13"/>
                    <a:pt x="0" y="30"/>
                  </a:cubicBezTo>
                  <a:cubicBezTo>
                    <a:pt x="0" y="99"/>
                    <a:pt x="0" y="99"/>
                    <a:pt x="0" y="99"/>
                  </a:cubicBezTo>
                  <a:cubicBezTo>
                    <a:pt x="0" y="115"/>
                    <a:pt x="13" y="129"/>
                    <a:pt x="30" y="129"/>
                  </a:cubicBezTo>
                  <a:cubicBezTo>
                    <a:pt x="74" y="129"/>
                    <a:pt x="74" y="129"/>
                    <a:pt x="74" y="129"/>
                  </a:cubicBezTo>
                  <a:cubicBezTo>
                    <a:pt x="83" y="145"/>
                    <a:pt x="83" y="145"/>
                    <a:pt x="83" y="145"/>
                  </a:cubicBezTo>
                  <a:cubicBezTo>
                    <a:pt x="92" y="162"/>
                    <a:pt x="92" y="162"/>
                    <a:pt x="92" y="162"/>
                  </a:cubicBezTo>
                  <a:cubicBezTo>
                    <a:pt x="102" y="145"/>
                    <a:pt x="102" y="145"/>
                    <a:pt x="102" y="145"/>
                  </a:cubicBezTo>
                  <a:cubicBezTo>
                    <a:pt x="111" y="129"/>
                    <a:pt x="111" y="129"/>
                    <a:pt x="111" y="129"/>
                  </a:cubicBezTo>
                  <a:cubicBezTo>
                    <a:pt x="155" y="129"/>
                    <a:pt x="155" y="129"/>
                    <a:pt x="155" y="129"/>
                  </a:cubicBezTo>
                  <a:cubicBezTo>
                    <a:pt x="172" y="129"/>
                    <a:pt x="185" y="116"/>
                    <a:pt x="185" y="99"/>
                  </a:cubicBezTo>
                  <a:cubicBezTo>
                    <a:pt x="186" y="30"/>
                    <a:pt x="186" y="30"/>
                    <a:pt x="186" y="30"/>
                  </a:cubicBezTo>
                  <a:cubicBezTo>
                    <a:pt x="186" y="14"/>
                    <a:pt x="172" y="0"/>
                    <a:pt x="156" y="0"/>
                  </a:cubicBezTo>
                  <a:close/>
                </a:path>
              </a:pathLst>
            </a:custGeom>
            <a:solidFill>
              <a:srgbClr val="E8455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400">
                <a:latin typeface="Century Gothic" charset="0"/>
                <a:ea typeface="Century Gothic" charset="0"/>
                <a:cs typeface="Century Gothic" charset="0"/>
              </a:endParaRPr>
            </a:p>
          </p:txBody>
        </p:sp>
        <p:sp>
          <p:nvSpPr>
            <p:cNvPr id="121" name="ïşḻíḓê">
              <a:extLst>
                <a:ext uri="{FF2B5EF4-FFF2-40B4-BE49-F238E27FC236}">
                  <a16:creationId xmlns:a16="http://schemas.microsoft.com/office/drawing/2014/main" id="{22F3A77A-9980-4BE8-88FE-3F9083B8CD75}"/>
                </a:ext>
              </a:extLst>
            </p:cNvPr>
            <p:cNvSpPr/>
            <p:nvPr/>
          </p:nvSpPr>
          <p:spPr bwMode="auto">
            <a:xfrm>
              <a:off x="8229601" y="3171826"/>
              <a:ext cx="233363" cy="209550"/>
            </a:xfrm>
            <a:custGeom>
              <a:avLst/>
              <a:gdLst>
                <a:gd name="T0" fmla="*/ 45 w 62"/>
                <a:gd name="T1" fmla="*/ 0 h 56"/>
                <a:gd name="T2" fmla="*/ 31 w 62"/>
                <a:gd name="T3" fmla="*/ 7 h 56"/>
                <a:gd name="T4" fmla="*/ 17 w 62"/>
                <a:gd name="T5" fmla="*/ 0 h 56"/>
                <a:gd name="T6" fmla="*/ 0 w 62"/>
                <a:gd name="T7" fmla="*/ 17 h 56"/>
                <a:gd name="T8" fmla="*/ 30 w 62"/>
                <a:gd name="T9" fmla="*/ 56 h 56"/>
                <a:gd name="T10" fmla="*/ 62 w 62"/>
                <a:gd name="T11" fmla="*/ 18 h 56"/>
                <a:gd name="T12" fmla="*/ 45 w 62"/>
                <a:gd name="T13" fmla="*/ 0 h 5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62" h="56">
                  <a:moveTo>
                    <a:pt x="45" y="0"/>
                  </a:moveTo>
                  <a:cubicBezTo>
                    <a:pt x="39" y="0"/>
                    <a:pt x="34" y="3"/>
                    <a:pt x="31" y="7"/>
                  </a:cubicBezTo>
                  <a:cubicBezTo>
                    <a:pt x="28" y="3"/>
                    <a:pt x="23" y="0"/>
                    <a:pt x="17" y="0"/>
                  </a:cubicBezTo>
                  <a:cubicBezTo>
                    <a:pt x="8" y="0"/>
                    <a:pt x="0" y="7"/>
                    <a:pt x="0" y="17"/>
                  </a:cubicBezTo>
                  <a:cubicBezTo>
                    <a:pt x="0" y="38"/>
                    <a:pt x="30" y="56"/>
                    <a:pt x="30" y="56"/>
                  </a:cubicBezTo>
                  <a:cubicBezTo>
                    <a:pt x="30" y="56"/>
                    <a:pt x="62" y="38"/>
                    <a:pt x="62" y="18"/>
                  </a:cubicBezTo>
                  <a:cubicBezTo>
                    <a:pt x="62" y="8"/>
                    <a:pt x="54" y="0"/>
                    <a:pt x="45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400">
                <a:latin typeface="Century Gothic" charset="0"/>
                <a:ea typeface="Century Gothic" charset="0"/>
                <a:cs typeface="Century Gothic" charset="0"/>
              </a:endParaRPr>
            </a:p>
          </p:txBody>
        </p:sp>
        <p:sp>
          <p:nvSpPr>
            <p:cNvPr id="122" name="iš1îḍe">
              <a:extLst>
                <a:ext uri="{FF2B5EF4-FFF2-40B4-BE49-F238E27FC236}">
                  <a16:creationId xmlns:a16="http://schemas.microsoft.com/office/drawing/2014/main" id="{3C5762B9-39DB-48D6-B908-BA34EB7668CB}"/>
                </a:ext>
              </a:extLst>
            </p:cNvPr>
            <p:cNvSpPr/>
            <p:nvPr/>
          </p:nvSpPr>
          <p:spPr bwMode="auto">
            <a:xfrm>
              <a:off x="7921631" y="3111500"/>
              <a:ext cx="1232347" cy="140213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none" lIns="0" tIns="0" rIns="0" bIns="0" numCol="1" anchor="t" anchorCtr="0" compatLnSpc="1">
              <a:prstTxWarp prst="textNoShape">
                <a:avLst/>
              </a:prstTxWarp>
              <a:spAutoFit/>
            </a:bodyPr>
            <a:lstStyle>
              <a:lvl1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</a:defRPr>
              </a:lvl1pPr>
              <a:lvl2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</a:defRPr>
              </a:lvl2pPr>
              <a:lvl3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</a:defRPr>
              </a:lvl3pPr>
              <a:lvl4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</a:defRPr>
              </a:lvl4pPr>
              <a:lvl5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</a:defRPr>
              </a:lvl5pPr>
              <a:lvl6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</a:defRPr>
              </a:lvl6pPr>
              <a:lvl7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</a:defRPr>
              </a:lvl7pPr>
              <a:lvl8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</a:defRPr>
              </a:lvl8pPr>
              <a:lvl9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</a:defRPr>
              </a:lvl9pPr>
            </a:lstStyle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zh-CN" altLang="zh-CN" sz="1600" b="0" i="0" u="none" strike="noStrike" cap="none" normalizeH="0" baseline="0">
                  <a:ln>
                    <a:noFill/>
                  </a:ln>
                  <a:solidFill>
                    <a:srgbClr val="FFFFFF"/>
                  </a:solidFill>
                  <a:effectLst/>
                  <a:latin typeface="Century Gothic" charset="0"/>
                  <a:ea typeface="Century Gothic" charset="0"/>
                  <a:cs typeface="Century Gothic" charset="0"/>
                </a:rPr>
                <a:t>1k</a:t>
              </a:r>
              <a:endParaRPr kumimoji="0" lang="zh-CN" altLang="zh-CN" sz="1200" b="0" i="0" u="none" strike="noStrike" cap="none" normalizeH="0" baseline="0">
                <a:ln>
                  <a:noFill/>
                </a:ln>
                <a:solidFill>
                  <a:schemeClr val="tx1"/>
                </a:solidFill>
                <a:effectLst/>
                <a:latin typeface="Century Gothic" charset="0"/>
                <a:ea typeface="Century Gothic" charset="0"/>
                <a:cs typeface="Century Gothic" charset="0"/>
              </a:endParaRPr>
            </a:p>
          </p:txBody>
        </p:sp>
        <p:sp>
          <p:nvSpPr>
            <p:cNvPr id="123" name="í$lîḍé">
              <a:extLst>
                <a:ext uri="{FF2B5EF4-FFF2-40B4-BE49-F238E27FC236}">
                  <a16:creationId xmlns:a16="http://schemas.microsoft.com/office/drawing/2014/main" id="{DD25FCE1-521A-4474-8659-D566B7346997}"/>
                </a:ext>
              </a:extLst>
            </p:cNvPr>
            <p:cNvSpPr/>
            <p:nvPr/>
          </p:nvSpPr>
          <p:spPr bwMode="auto">
            <a:xfrm>
              <a:off x="3300413" y="3430588"/>
              <a:ext cx="890588" cy="973138"/>
            </a:xfrm>
            <a:custGeom>
              <a:avLst/>
              <a:gdLst>
                <a:gd name="T0" fmla="*/ 97 w 237"/>
                <a:gd name="T1" fmla="*/ 7 h 259"/>
                <a:gd name="T2" fmla="*/ 216 w 237"/>
                <a:gd name="T3" fmla="*/ 90 h 259"/>
                <a:gd name="T4" fmla="*/ 230 w 237"/>
                <a:gd name="T5" fmla="*/ 108 h 259"/>
                <a:gd name="T6" fmla="*/ 206 w 237"/>
                <a:gd name="T7" fmla="*/ 166 h 259"/>
                <a:gd name="T8" fmla="*/ 133 w 237"/>
                <a:gd name="T9" fmla="*/ 255 h 259"/>
                <a:gd name="T10" fmla="*/ 125 w 237"/>
                <a:gd name="T11" fmla="*/ 252 h 259"/>
                <a:gd name="T12" fmla="*/ 132 w 237"/>
                <a:gd name="T13" fmla="*/ 203 h 259"/>
                <a:gd name="T14" fmla="*/ 12 w 237"/>
                <a:gd name="T15" fmla="*/ 123 h 259"/>
                <a:gd name="T16" fmla="*/ 7 w 237"/>
                <a:gd name="T17" fmla="*/ 94 h 259"/>
                <a:gd name="T18" fmla="*/ 69 w 237"/>
                <a:gd name="T19" fmla="*/ 11 h 259"/>
                <a:gd name="T20" fmla="*/ 97 w 237"/>
                <a:gd name="T21" fmla="*/ 7 h 25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237" h="259">
                  <a:moveTo>
                    <a:pt x="97" y="7"/>
                  </a:moveTo>
                  <a:cubicBezTo>
                    <a:pt x="216" y="90"/>
                    <a:pt x="216" y="90"/>
                    <a:pt x="216" y="90"/>
                  </a:cubicBezTo>
                  <a:cubicBezTo>
                    <a:pt x="222" y="95"/>
                    <a:pt x="228" y="101"/>
                    <a:pt x="230" y="108"/>
                  </a:cubicBezTo>
                  <a:cubicBezTo>
                    <a:pt x="237" y="129"/>
                    <a:pt x="223" y="145"/>
                    <a:pt x="206" y="166"/>
                  </a:cubicBezTo>
                  <a:cubicBezTo>
                    <a:pt x="133" y="255"/>
                    <a:pt x="133" y="255"/>
                    <a:pt x="133" y="255"/>
                  </a:cubicBezTo>
                  <a:cubicBezTo>
                    <a:pt x="130" y="259"/>
                    <a:pt x="124" y="256"/>
                    <a:pt x="125" y="252"/>
                  </a:cubicBezTo>
                  <a:cubicBezTo>
                    <a:pt x="132" y="203"/>
                    <a:pt x="132" y="203"/>
                    <a:pt x="132" y="203"/>
                  </a:cubicBezTo>
                  <a:cubicBezTo>
                    <a:pt x="12" y="123"/>
                    <a:pt x="12" y="123"/>
                    <a:pt x="12" y="123"/>
                  </a:cubicBezTo>
                  <a:cubicBezTo>
                    <a:pt x="2" y="117"/>
                    <a:pt x="0" y="103"/>
                    <a:pt x="7" y="94"/>
                  </a:cubicBezTo>
                  <a:cubicBezTo>
                    <a:pt x="69" y="11"/>
                    <a:pt x="69" y="11"/>
                    <a:pt x="69" y="11"/>
                  </a:cubicBezTo>
                  <a:cubicBezTo>
                    <a:pt x="75" y="2"/>
                    <a:pt x="88" y="0"/>
                    <a:pt x="97" y="7"/>
                  </a:cubicBezTo>
                  <a:close/>
                </a:path>
              </a:pathLst>
            </a:custGeom>
            <a:solidFill>
              <a:srgbClr val="58C2D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400">
                <a:latin typeface="Century Gothic" charset="0"/>
                <a:ea typeface="Century Gothic" charset="0"/>
                <a:cs typeface="Century Gothic" charset="0"/>
              </a:endParaRPr>
            </a:p>
          </p:txBody>
        </p:sp>
        <p:sp>
          <p:nvSpPr>
            <p:cNvPr id="124" name="iṥ1ídê">
              <a:extLst>
                <a:ext uri="{FF2B5EF4-FFF2-40B4-BE49-F238E27FC236}">
                  <a16:creationId xmlns:a16="http://schemas.microsoft.com/office/drawing/2014/main" id="{32875B55-0438-4B0F-965F-4C4BF653E822}"/>
                </a:ext>
              </a:extLst>
            </p:cNvPr>
            <p:cNvSpPr/>
            <p:nvPr/>
          </p:nvSpPr>
          <p:spPr bwMode="auto">
            <a:xfrm>
              <a:off x="3619501" y="3584576"/>
              <a:ext cx="395288" cy="282575"/>
            </a:xfrm>
            <a:custGeom>
              <a:avLst/>
              <a:gdLst>
                <a:gd name="T0" fmla="*/ 102 w 105"/>
                <a:gd name="T1" fmla="*/ 66 h 75"/>
                <a:gd name="T2" fmla="*/ 7 w 105"/>
                <a:gd name="T3" fmla="*/ 2 h 75"/>
                <a:gd name="T4" fmla="*/ 3 w 105"/>
                <a:gd name="T5" fmla="*/ 8 h 75"/>
                <a:gd name="T6" fmla="*/ 98 w 105"/>
                <a:gd name="T7" fmla="*/ 72 h 75"/>
                <a:gd name="T8" fmla="*/ 102 w 105"/>
                <a:gd name="T9" fmla="*/ 66 h 7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05" h="75">
                  <a:moveTo>
                    <a:pt x="102" y="66"/>
                  </a:moveTo>
                  <a:cubicBezTo>
                    <a:pt x="7" y="2"/>
                    <a:pt x="7" y="2"/>
                    <a:pt x="7" y="2"/>
                  </a:cubicBezTo>
                  <a:cubicBezTo>
                    <a:pt x="4" y="0"/>
                    <a:pt x="0" y="6"/>
                    <a:pt x="3" y="8"/>
                  </a:cubicBezTo>
                  <a:cubicBezTo>
                    <a:pt x="98" y="72"/>
                    <a:pt x="98" y="72"/>
                    <a:pt x="98" y="72"/>
                  </a:cubicBezTo>
                  <a:cubicBezTo>
                    <a:pt x="101" y="75"/>
                    <a:pt x="105" y="69"/>
                    <a:pt x="102" y="66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400">
                <a:latin typeface="Century Gothic" charset="0"/>
                <a:ea typeface="Century Gothic" charset="0"/>
                <a:cs typeface="Century Gothic" charset="0"/>
              </a:endParaRPr>
            </a:p>
          </p:txBody>
        </p:sp>
        <p:sp>
          <p:nvSpPr>
            <p:cNvPr id="125" name="ïšľïďe">
              <a:extLst>
                <a:ext uri="{FF2B5EF4-FFF2-40B4-BE49-F238E27FC236}">
                  <a16:creationId xmlns:a16="http://schemas.microsoft.com/office/drawing/2014/main" id="{D918120A-0767-44B2-A5DE-576DDBAFC0DA}"/>
                </a:ext>
              </a:extLst>
            </p:cNvPr>
            <p:cNvSpPr/>
            <p:nvPr/>
          </p:nvSpPr>
          <p:spPr bwMode="auto">
            <a:xfrm>
              <a:off x="3578226" y="3644901"/>
              <a:ext cx="398463" cy="282575"/>
            </a:xfrm>
            <a:custGeom>
              <a:avLst/>
              <a:gdLst>
                <a:gd name="T0" fmla="*/ 102 w 106"/>
                <a:gd name="T1" fmla="*/ 67 h 75"/>
                <a:gd name="T2" fmla="*/ 7 w 106"/>
                <a:gd name="T3" fmla="*/ 3 h 75"/>
                <a:gd name="T4" fmla="*/ 4 w 106"/>
                <a:gd name="T5" fmla="*/ 9 h 75"/>
                <a:gd name="T6" fmla="*/ 98 w 106"/>
                <a:gd name="T7" fmla="*/ 73 h 75"/>
                <a:gd name="T8" fmla="*/ 102 w 106"/>
                <a:gd name="T9" fmla="*/ 67 h 7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06" h="75">
                  <a:moveTo>
                    <a:pt x="102" y="67"/>
                  </a:moveTo>
                  <a:cubicBezTo>
                    <a:pt x="7" y="3"/>
                    <a:pt x="7" y="3"/>
                    <a:pt x="7" y="3"/>
                  </a:cubicBezTo>
                  <a:cubicBezTo>
                    <a:pt x="4" y="0"/>
                    <a:pt x="0" y="6"/>
                    <a:pt x="4" y="9"/>
                  </a:cubicBezTo>
                  <a:cubicBezTo>
                    <a:pt x="98" y="73"/>
                    <a:pt x="98" y="73"/>
                    <a:pt x="98" y="73"/>
                  </a:cubicBezTo>
                  <a:cubicBezTo>
                    <a:pt x="102" y="75"/>
                    <a:pt x="106" y="69"/>
                    <a:pt x="102" y="67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400">
                <a:latin typeface="Century Gothic" charset="0"/>
                <a:ea typeface="Century Gothic" charset="0"/>
                <a:cs typeface="Century Gothic" charset="0"/>
              </a:endParaRPr>
            </a:p>
          </p:txBody>
        </p:sp>
        <p:sp>
          <p:nvSpPr>
            <p:cNvPr id="126" name="i$1íḓe">
              <a:extLst>
                <a:ext uri="{FF2B5EF4-FFF2-40B4-BE49-F238E27FC236}">
                  <a16:creationId xmlns:a16="http://schemas.microsoft.com/office/drawing/2014/main" id="{E3D1D531-E4E7-49EF-9B15-1BC3AB2113D3}"/>
                </a:ext>
              </a:extLst>
            </p:cNvPr>
            <p:cNvSpPr/>
            <p:nvPr/>
          </p:nvSpPr>
          <p:spPr bwMode="auto">
            <a:xfrm>
              <a:off x="3541713" y="3708401"/>
              <a:ext cx="393700" cy="282575"/>
            </a:xfrm>
            <a:custGeom>
              <a:avLst/>
              <a:gdLst>
                <a:gd name="T0" fmla="*/ 102 w 105"/>
                <a:gd name="T1" fmla="*/ 67 h 75"/>
                <a:gd name="T2" fmla="*/ 7 w 105"/>
                <a:gd name="T3" fmla="*/ 2 h 75"/>
                <a:gd name="T4" fmla="*/ 3 w 105"/>
                <a:gd name="T5" fmla="*/ 8 h 75"/>
                <a:gd name="T6" fmla="*/ 98 w 105"/>
                <a:gd name="T7" fmla="*/ 73 h 75"/>
                <a:gd name="T8" fmla="*/ 102 w 105"/>
                <a:gd name="T9" fmla="*/ 67 h 7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05" h="75">
                  <a:moveTo>
                    <a:pt x="102" y="67"/>
                  </a:moveTo>
                  <a:cubicBezTo>
                    <a:pt x="7" y="2"/>
                    <a:pt x="7" y="2"/>
                    <a:pt x="7" y="2"/>
                  </a:cubicBezTo>
                  <a:cubicBezTo>
                    <a:pt x="3" y="0"/>
                    <a:pt x="0" y="6"/>
                    <a:pt x="3" y="8"/>
                  </a:cubicBezTo>
                  <a:cubicBezTo>
                    <a:pt x="98" y="73"/>
                    <a:pt x="98" y="73"/>
                    <a:pt x="98" y="73"/>
                  </a:cubicBezTo>
                  <a:cubicBezTo>
                    <a:pt x="101" y="75"/>
                    <a:pt x="105" y="69"/>
                    <a:pt x="102" y="67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400">
                <a:latin typeface="Century Gothic" charset="0"/>
                <a:ea typeface="Century Gothic" charset="0"/>
                <a:cs typeface="Century Gothic" charset="0"/>
              </a:endParaRPr>
            </a:p>
          </p:txBody>
        </p:sp>
        <p:sp>
          <p:nvSpPr>
            <p:cNvPr id="127" name="išḷíḍê">
              <a:extLst>
                <a:ext uri="{FF2B5EF4-FFF2-40B4-BE49-F238E27FC236}">
                  <a16:creationId xmlns:a16="http://schemas.microsoft.com/office/drawing/2014/main" id="{FD2623CD-CDD4-4816-9184-AAACC6B542D3}"/>
                </a:ext>
              </a:extLst>
            </p:cNvPr>
            <p:cNvSpPr/>
            <p:nvPr/>
          </p:nvSpPr>
          <p:spPr bwMode="auto">
            <a:xfrm>
              <a:off x="3500438" y="3773488"/>
              <a:ext cx="398463" cy="280988"/>
            </a:xfrm>
            <a:custGeom>
              <a:avLst/>
              <a:gdLst>
                <a:gd name="T0" fmla="*/ 102 w 106"/>
                <a:gd name="T1" fmla="*/ 66 h 75"/>
                <a:gd name="T2" fmla="*/ 7 w 106"/>
                <a:gd name="T3" fmla="*/ 2 h 75"/>
                <a:gd name="T4" fmla="*/ 4 w 106"/>
                <a:gd name="T5" fmla="*/ 8 h 75"/>
                <a:gd name="T6" fmla="*/ 98 w 106"/>
                <a:gd name="T7" fmla="*/ 72 h 75"/>
                <a:gd name="T8" fmla="*/ 102 w 106"/>
                <a:gd name="T9" fmla="*/ 66 h 7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06" h="75">
                  <a:moveTo>
                    <a:pt x="102" y="66"/>
                  </a:moveTo>
                  <a:cubicBezTo>
                    <a:pt x="7" y="2"/>
                    <a:pt x="7" y="2"/>
                    <a:pt x="7" y="2"/>
                  </a:cubicBezTo>
                  <a:cubicBezTo>
                    <a:pt x="4" y="0"/>
                    <a:pt x="0" y="6"/>
                    <a:pt x="4" y="8"/>
                  </a:cubicBezTo>
                  <a:cubicBezTo>
                    <a:pt x="98" y="72"/>
                    <a:pt x="98" y="72"/>
                    <a:pt x="98" y="72"/>
                  </a:cubicBezTo>
                  <a:cubicBezTo>
                    <a:pt x="102" y="75"/>
                    <a:pt x="106" y="69"/>
                    <a:pt x="102" y="66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400">
                <a:latin typeface="Century Gothic" charset="0"/>
                <a:ea typeface="Century Gothic" charset="0"/>
                <a:cs typeface="Century Gothic" charset="0"/>
              </a:endParaRPr>
            </a:p>
          </p:txBody>
        </p:sp>
        <p:sp>
          <p:nvSpPr>
            <p:cNvPr id="128" name="iṣlïḋè">
              <a:extLst>
                <a:ext uri="{FF2B5EF4-FFF2-40B4-BE49-F238E27FC236}">
                  <a16:creationId xmlns:a16="http://schemas.microsoft.com/office/drawing/2014/main" id="{4CD5AD64-D421-400D-A391-E0EA01A6D0CE}"/>
                </a:ext>
              </a:extLst>
            </p:cNvPr>
            <p:cNvSpPr/>
            <p:nvPr/>
          </p:nvSpPr>
          <p:spPr bwMode="auto">
            <a:xfrm>
              <a:off x="7286626" y="2036763"/>
              <a:ext cx="692150" cy="706438"/>
            </a:xfrm>
            <a:custGeom>
              <a:avLst/>
              <a:gdLst>
                <a:gd name="T0" fmla="*/ 56 w 184"/>
                <a:gd name="T1" fmla="*/ 3 h 188"/>
                <a:gd name="T2" fmla="*/ 161 w 184"/>
                <a:gd name="T3" fmla="*/ 45 h 188"/>
                <a:gd name="T4" fmla="*/ 176 w 184"/>
                <a:gd name="T5" fmla="*/ 56 h 188"/>
                <a:gd name="T6" fmla="*/ 167 w 184"/>
                <a:gd name="T7" fmla="*/ 104 h 188"/>
                <a:gd name="T8" fmla="*/ 128 w 184"/>
                <a:gd name="T9" fmla="*/ 185 h 188"/>
                <a:gd name="T10" fmla="*/ 121 w 184"/>
                <a:gd name="T11" fmla="*/ 184 h 188"/>
                <a:gd name="T12" fmla="*/ 118 w 184"/>
                <a:gd name="T13" fmla="*/ 145 h 188"/>
                <a:gd name="T14" fmla="*/ 13 w 184"/>
                <a:gd name="T15" fmla="*/ 106 h 188"/>
                <a:gd name="T16" fmla="*/ 4 w 184"/>
                <a:gd name="T17" fmla="*/ 85 h 188"/>
                <a:gd name="T18" fmla="*/ 36 w 184"/>
                <a:gd name="T19" fmla="*/ 11 h 188"/>
                <a:gd name="T20" fmla="*/ 56 w 184"/>
                <a:gd name="T21" fmla="*/ 3 h 18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184" h="188">
                  <a:moveTo>
                    <a:pt x="56" y="3"/>
                  </a:moveTo>
                  <a:cubicBezTo>
                    <a:pt x="161" y="45"/>
                    <a:pt x="161" y="45"/>
                    <a:pt x="161" y="45"/>
                  </a:cubicBezTo>
                  <a:cubicBezTo>
                    <a:pt x="167" y="47"/>
                    <a:pt x="172" y="51"/>
                    <a:pt x="176" y="56"/>
                  </a:cubicBezTo>
                  <a:cubicBezTo>
                    <a:pt x="184" y="70"/>
                    <a:pt x="176" y="86"/>
                    <a:pt x="167" y="104"/>
                  </a:cubicBezTo>
                  <a:cubicBezTo>
                    <a:pt x="128" y="185"/>
                    <a:pt x="128" y="185"/>
                    <a:pt x="128" y="185"/>
                  </a:cubicBezTo>
                  <a:cubicBezTo>
                    <a:pt x="126" y="188"/>
                    <a:pt x="122" y="187"/>
                    <a:pt x="121" y="184"/>
                  </a:cubicBezTo>
                  <a:cubicBezTo>
                    <a:pt x="118" y="145"/>
                    <a:pt x="118" y="145"/>
                    <a:pt x="118" y="145"/>
                  </a:cubicBezTo>
                  <a:cubicBezTo>
                    <a:pt x="13" y="106"/>
                    <a:pt x="13" y="106"/>
                    <a:pt x="13" y="106"/>
                  </a:cubicBezTo>
                  <a:cubicBezTo>
                    <a:pt x="4" y="103"/>
                    <a:pt x="0" y="93"/>
                    <a:pt x="4" y="85"/>
                  </a:cubicBezTo>
                  <a:cubicBezTo>
                    <a:pt x="36" y="11"/>
                    <a:pt x="36" y="11"/>
                    <a:pt x="36" y="11"/>
                  </a:cubicBezTo>
                  <a:cubicBezTo>
                    <a:pt x="39" y="3"/>
                    <a:pt x="48" y="0"/>
                    <a:pt x="56" y="3"/>
                  </a:cubicBezTo>
                  <a:close/>
                </a:path>
              </a:pathLst>
            </a:custGeom>
            <a:solidFill>
              <a:srgbClr val="58C2D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400">
                <a:latin typeface="Century Gothic" charset="0"/>
                <a:ea typeface="Century Gothic" charset="0"/>
                <a:cs typeface="Century Gothic" charset="0"/>
              </a:endParaRPr>
            </a:p>
          </p:txBody>
        </p:sp>
        <p:sp>
          <p:nvSpPr>
            <p:cNvPr id="130" name="ïṩḻiďê">
              <a:extLst>
                <a:ext uri="{FF2B5EF4-FFF2-40B4-BE49-F238E27FC236}">
                  <a16:creationId xmlns:a16="http://schemas.microsoft.com/office/drawing/2014/main" id="{C13629ED-6110-45F3-8089-B02C7E974A07}"/>
                </a:ext>
              </a:extLst>
            </p:cNvPr>
            <p:cNvSpPr/>
            <p:nvPr/>
          </p:nvSpPr>
          <p:spPr bwMode="auto">
            <a:xfrm>
              <a:off x="7489826" y="2149476"/>
              <a:ext cx="346075" cy="146050"/>
            </a:xfrm>
            <a:custGeom>
              <a:avLst/>
              <a:gdLst>
                <a:gd name="T0" fmla="*/ 89 w 92"/>
                <a:gd name="T1" fmla="*/ 33 h 39"/>
                <a:gd name="T2" fmla="*/ 5 w 92"/>
                <a:gd name="T3" fmla="*/ 1 h 39"/>
                <a:gd name="T4" fmla="*/ 3 w 92"/>
                <a:gd name="T5" fmla="*/ 6 h 39"/>
                <a:gd name="T6" fmla="*/ 87 w 92"/>
                <a:gd name="T7" fmla="*/ 38 h 39"/>
                <a:gd name="T8" fmla="*/ 89 w 92"/>
                <a:gd name="T9" fmla="*/ 33 h 3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92" h="39">
                  <a:moveTo>
                    <a:pt x="89" y="33"/>
                  </a:moveTo>
                  <a:cubicBezTo>
                    <a:pt x="5" y="1"/>
                    <a:pt x="5" y="1"/>
                    <a:pt x="5" y="1"/>
                  </a:cubicBezTo>
                  <a:cubicBezTo>
                    <a:pt x="2" y="0"/>
                    <a:pt x="0" y="5"/>
                    <a:pt x="3" y="6"/>
                  </a:cubicBezTo>
                  <a:cubicBezTo>
                    <a:pt x="87" y="38"/>
                    <a:pt x="87" y="38"/>
                    <a:pt x="87" y="38"/>
                  </a:cubicBezTo>
                  <a:cubicBezTo>
                    <a:pt x="90" y="39"/>
                    <a:pt x="92" y="34"/>
                    <a:pt x="89" y="33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400">
                <a:latin typeface="Century Gothic" charset="0"/>
                <a:ea typeface="Century Gothic" charset="0"/>
                <a:cs typeface="Century Gothic" charset="0"/>
              </a:endParaRPr>
            </a:p>
          </p:txBody>
        </p:sp>
        <p:sp>
          <p:nvSpPr>
            <p:cNvPr id="132" name="ïṩḻiḍê">
              <a:extLst>
                <a:ext uri="{FF2B5EF4-FFF2-40B4-BE49-F238E27FC236}">
                  <a16:creationId xmlns:a16="http://schemas.microsoft.com/office/drawing/2014/main" id="{C8BE9839-D25A-4C3D-BED7-CDE766292F35}"/>
                </a:ext>
              </a:extLst>
            </p:cNvPr>
            <p:cNvSpPr/>
            <p:nvPr/>
          </p:nvSpPr>
          <p:spPr bwMode="auto">
            <a:xfrm>
              <a:off x="7470776" y="2201863"/>
              <a:ext cx="346075" cy="150813"/>
            </a:xfrm>
            <a:custGeom>
              <a:avLst/>
              <a:gdLst>
                <a:gd name="T0" fmla="*/ 88 w 92"/>
                <a:gd name="T1" fmla="*/ 33 h 40"/>
                <a:gd name="T2" fmla="*/ 5 w 92"/>
                <a:gd name="T3" fmla="*/ 2 h 40"/>
                <a:gd name="T4" fmla="*/ 3 w 92"/>
                <a:gd name="T5" fmla="*/ 7 h 40"/>
                <a:gd name="T6" fmla="*/ 87 w 92"/>
                <a:gd name="T7" fmla="*/ 39 h 40"/>
                <a:gd name="T8" fmla="*/ 88 w 92"/>
                <a:gd name="T9" fmla="*/ 33 h 4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92" h="40">
                  <a:moveTo>
                    <a:pt x="88" y="33"/>
                  </a:moveTo>
                  <a:cubicBezTo>
                    <a:pt x="5" y="2"/>
                    <a:pt x="5" y="2"/>
                    <a:pt x="5" y="2"/>
                  </a:cubicBezTo>
                  <a:cubicBezTo>
                    <a:pt x="2" y="0"/>
                    <a:pt x="0" y="6"/>
                    <a:pt x="3" y="7"/>
                  </a:cubicBezTo>
                  <a:cubicBezTo>
                    <a:pt x="87" y="39"/>
                    <a:pt x="87" y="39"/>
                    <a:pt x="87" y="39"/>
                  </a:cubicBezTo>
                  <a:cubicBezTo>
                    <a:pt x="90" y="40"/>
                    <a:pt x="92" y="35"/>
                    <a:pt x="88" y="33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400">
                <a:latin typeface="Century Gothic" charset="0"/>
                <a:ea typeface="Century Gothic" charset="0"/>
                <a:cs typeface="Century Gothic" charset="0"/>
              </a:endParaRPr>
            </a:p>
          </p:txBody>
        </p:sp>
        <p:sp>
          <p:nvSpPr>
            <p:cNvPr id="133" name="íṩḻiḋe">
              <a:extLst>
                <a:ext uri="{FF2B5EF4-FFF2-40B4-BE49-F238E27FC236}">
                  <a16:creationId xmlns:a16="http://schemas.microsoft.com/office/drawing/2014/main" id="{78DAEA24-26AA-43DA-B1EC-23049B75A4AC}"/>
                </a:ext>
              </a:extLst>
            </p:cNvPr>
            <p:cNvSpPr/>
            <p:nvPr/>
          </p:nvSpPr>
          <p:spPr bwMode="auto">
            <a:xfrm>
              <a:off x="7451726" y="2257426"/>
              <a:ext cx="346075" cy="147638"/>
            </a:xfrm>
            <a:custGeom>
              <a:avLst/>
              <a:gdLst>
                <a:gd name="T0" fmla="*/ 88 w 92"/>
                <a:gd name="T1" fmla="*/ 33 h 39"/>
                <a:gd name="T2" fmla="*/ 5 w 92"/>
                <a:gd name="T3" fmla="*/ 1 h 39"/>
                <a:gd name="T4" fmla="*/ 3 w 92"/>
                <a:gd name="T5" fmla="*/ 6 h 39"/>
                <a:gd name="T6" fmla="*/ 87 w 92"/>
                <a:gd name="T7" fmla="*/ 38 h 39"/>
                <a:gd name="T8" fmla="*/ 88 w 92"/>
                <a:gd name="T9" fmla="*/ 33 h 3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92" h="39">
                  <a:moveTo>
                    <a:pt x="88" y="33"/>
                  </a:moveTo>
                  <a:cubicBezTo>
                    <a:pt x="5" y="1"/>
                    <a:pt x="5" y="1"/>
                    <a:pt x="5" y="1"/>
                  </a:cubicBezTo>
                  <a:cubicBezTo>
                    <a:pt x="2" y="0"/>
                    <a:pt x="0" y="5"/>
                    <a:pt x="3" y="6"/>
                  </a:cubicBezTo>
                  <a:cubicBezTo>
                    <a:pt x="87" y="38"/>
                    <a:pt x="87" y="38"/>
                    <a:pt x="87" y="38"/>
                  </a:cubicBezTo>
                  <a:cubicBezTo>
                    <a:pt x="90" y="39"/>
                    <a:pt x="92" y="34"/>
                    <a:pt x="88" y="33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400">
                <a:latin typeface="Century Gothic" charset="0"/>
                <a:ea typeface="Century Gothic" charset="0"/>
                <a:cs typeface="Century Gothic" charset="0"/>
              </a:endParaRPr>
            </a:p>
          </p:txBody>
        </p:sp>
        <p:sp>
          <p:nvSpPr>
            <p:cNvPr id="140" name="isľiḑè">
              <a:extLst>
                <a:ext uri="{FF2B5EF4-FFF2-40B4-BE49-F238E27FC236}">
                  <a16:creationId xmlns:a16="http://schemas.microsoft.com/office/drawing/2014/main" id="{A16A9A53-41D5-4DCC-9022-F03454994869}"/>
                </a:ext>
              </a:extLst>
            </p:cNvPr>
            <p:cNvSpPr/>
            <p:nvPr/>
          </p:nvSpPr>
          <p:spPr bwMode="auto">
            <a:xfrm>
              <a:off x="7432676" y="2314576"/>
              <a:ext cx="342900" cy="146050"/>
            </a:xfrm>
            <a:custGeom>
              <a:avLst/>
              <a:gdLst>
                <a:gd name="T0" fmla="*/ 88 w 91"/>
                <a:gd name="T1" fmla="*/ 33 h 39"/>
                <a:gd name="T2" fmla="*/ 5 w 91"/>
                <a:gd name="T3" fmla="*/ 1 h 39"/>
                <a:gd name="T4" fmla="*/ 3 w 91"/>
                <a:gd name="T5" fmla="*/ 6 h 39"/>
                <a:gd name="T6" fmla="*/ 87 w 91"/>
                <a:gd name="T7" fmla="*/ 38 h 39"/>
                <a:gd name="T8" fmla="*/ 88 w 91"/>
                <a:gd name="T9" fmla="*/ 33 h 3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91" h="39">
                  <a:moveTo>
                    <a:pt x="88" y="33"/>
                  </a:moveTo>
                  <a:cubicBezTo>
                    <a:pt x="5" y="1"/>
                    <a:pt x="5" y="1"/>
                    <a:pt x="5" y="1"/>
                  </a:cubicBezTo>
                  <a:cubicBezTo>
                    <a:pt x="2" y="0"/>
                    <a:pt x="0" y="5"/>
                    <a:pt x="3" y="6"/>
                  </a:cubicBezTo>
                  <a:cubicBezTo>
                    <a:pt x="87" y="38"/>
                    <a:pt x="87" y="38"/>
                    <a:pt x="87" y="38"/>
                  </a:cubicBezTo>
                  <a:cubicBezTo>
                    <a:pt x="90" y="39"/>
                    <a:pt x="91" y="34"/>
                    <a:pt x="88" y="33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400">
                <a:latin typeface="Century Gothic" charset="0"/>
                <a:ea typeface="Century Gothic" charset="0"/>
                <a:cs typeface="Century Gothic" charset="0"/>
              </a:endParaRPr>
            </a:p>
          </p:txBody>
        </p:sp>
        <p:sp>
          <p:nvSpPr>
            <p:cNvPr id="143" name="ïš1iḍè">
              <a:extLst>
                <a:ext uri="{FF2B5EF4-FFF2-40B4-BE49-F238E27FC236}">
                  <a16:creationId xmlns:a16="http://schemas.microsoft.com/office/drawing/2014/main" id="{29F39718-E54B-47E9-A0C9-42081C7B3ACA}"/>
                </a:ext>
              </a:extLst>
            </p:cNvPr>
            <p:cNvSpPr/>
            <p:nvPr/>
          </p:nvSpPr>
          <p:spPr bwMode="auto">
            <a:xfrm>
              <a:off x="4754563" y="3328988"/>
              <a:ext cx="654050" cy="623888"/>
            </a:xfrm>
            <a:custGeom>
              <a:avLst/>
              <a:gdLst>
                <a:gd name="T0" fmla="*/ 141 w 174"/>
                <a:gd name="T1" fmla="*/ 2 h 166"/>
                <a:gd name="T2" fmla="*/ 29 w 174"/>
                <a:gd name="T3" fmla="*/ 18 h 166"/>
                <a:gd name="T4" fmla="*/ 12 w 174"/>
                <a:gd name="T5" fmla="*/ 26 h 166"/>
                <a:gd name="T6" fmla="*/ 9 w 174"/>
                <a:gd name="T7" fmla="*/ 74 h 166"/>
                <a:gd name="T8" fmla="*/ 29 w 174"/>
                <a:gd name="T9" fmla="*/ 162 h 166"/>
                <a:gd name="T10" fmla="*/ 35 w 174"/>
                <a:gd name="T11" fmla="*/ 162 h 166"/>
                <a:gd name="T12" fmla="*/ 48 w 174"/>
                <a:gd name="T13" fmla="*/ 126 h 166"/>
                <a:gd name="T14" fmla="*/ 159 w 174"/>
                <a:gd name="T15" fmla="*/ 112 h 166"/>
                <a:gd name="T16" fmla="*/ 173 w 174"/>
                <a:gd name="T17" fmla="*/ 94 h 166"/>
                <a:gd name="T18" fmla="*/ 159 w 174"/>
                <a:gd name="T19" fmla="*/ 15 h 166"/>
                <a:gd name="T20" fmla="*/ 141 w 174"/>
                <a:gd name="T21" fmla="*/ 2 h 16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174" h="166">
                  <a:moveTo>
                    <a:pt x="141" y="2"/>
                  </a:moveTo>
                  <a:cubicBezTo>
                    <a:pt x="29" y="18"/>
                    <a:pt x="29" y="18"/>
                    <a:pt x="29" y="18"/>
                  </a:cubicBezTo>
                  <a:cubicBezTo>
                    <a:pt x="23" y="19"/>
                    <a:pt x="17" y="21"/>
                    <a:pt x="12" y="26"/>
                  </a:cubicBezTo>
                  <a:cubicBezTo>
                    <a:pt x="0" y="37"/>
                    <a:pt x="5" y="54"/>
                    <a:pt x="9" y="74"/>
                  </a:cubicBezTo>
                  <a:cubicBezTo>
                    <a:pt x="29" y="162"/>
                    <a:pt x="29" y="162"/>
                    <a:pt x="29" y="162"/>
                  </a:cubicBezTo>
                  <a:cubicBezTo>
                    <a:pt x="30" y="165"/>
                    <a:pt x="34" y="166"/>
                    <a:pt x="35" y="162"/>
                  </a:cubicBezTo>
                  <a:cubicBezTo>
                    <a:pt x="48" y="126"/>
                    <a:pt x="48" y="126"/>
                    <a:pt x="48" y="126"/>
                  </a:cubicBezTo>
                  <a:cubicBezTo>
                    <a:pt x="159" y="112"/>
                    <a:pt x="159" y="112"/>
                    <a:pt x="159" y="112"/>
                  </a:cubicBezTo>
                  <a:cubicBezTo>
                    <a:pt x="168" y="111"/>
                    <a:pt x="174" y="103"/>
                    <a:pt x="173" y="94"/>
                  </a:cubicBezTo>
                  <a:cubicBezTo>
                    <a:pt x="159" y="15"/>
                    <a:pt x="159" y="15"/>
                    <a:pt x="159" y="15"/>
                  </a:cubicBezTo>
                  <a:cubicBezTo>
                    <a:pt x="157" y="6"/>
                    <a:pt x="149" y="0"/>
                    <a:pt x="141" y="2"/>
                  </a:cubicBezTo>
                  <a:close/>
                </a:path>
              </a:pathLst>
            </a:custGeom>
            <a:solidFill>
              <a:srgbClr val="E8455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400">
                <a:latin typeface="Century Gothic" charset="0"/>
                <a:ea typeface="Century Gothic" charset="0"/>
                <a:cs typeface="Century Gothic" charset="0"/>
              </a:endParaRPr>
            </a:p>
          </p:txBody>
        </p:sp>
        <p:sp>
          <p:nvSpPr>
            <p:cNvPr id="145" name="î$ļiďè">
              <a:extLst>
                <a:ext uri="{FF2B5EF4-FFF2-40B4-BE49-F238E27FC236}">
                  <a16:creationId xmlns:a16="http://schemas.microsoft.com/office/drawing/2014/main" id="{C20E53AE-6623-4507-B86D-B0A72FDFD74E}"/>
                </a:ext>
              </a:extLst>
            </p:cNvPr>
            <p:cNvSpPr/>
            <p:nvPr/>
          </p:nvSpPr>
          <p:spPr bwMode="auto">
            <a:xfrm>
              <a:off x="4905376" y="3433763"/>
              <a:ext cx="357188" cy="68263"/>
            </a:xfrm>
            <a:custGeom>
              <a:avLst/>
              <a:gdLst>
                <a:gd name="T0" fmla="*/ 3 w 95"/>
                <a:gd name="T1" fmla="*/ 12 h 18"/>
                <a:gd name="T2" fmla="*/ 91 w 95"/>
                <a:gd name="T3" fmla="*/ 0 h 18"/>
                <a:gd name="T4" fmla="*/ 92 w 95"/>
                <a:gd name="T5" fmla="*/ 6 h 18"/>
                <a:gd name="T6" fmla="*/ 3 w 95"/>
                <a:gd name="T7" fmla="*/ 18 h 18"/>
                <a:gd name="T8" fmla="*/ 3 w 95"/>
                <a:gd name="T9" fmla="*/ 12 h 1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95" h="18">
                  <a:moveTo>
                    <a:pt x="3" y="12"/>
                  </a:moveTo>
                  <a:cubicBezTo>
                    <a:pt x="91" y="0"/>
                    <a:pt x="91" y="0"/>
                    <a:pt x="91" y="0"/>
                  </a:cubicBezTo>
                  <a:cubicBezTo>
                    <a:pt x="95" y="0"/>
                    <a:pt x="95" y="5"/>
                    <a:pt x="92" y="6"/>
                  </a:cubicBezTo>
                  <a:cubicBezTo>
                    <a:pt x="3" y="18"/>
                    <a:pt x="3" y="18"/>
                    <a:pt x="3" y="18"/>
                  </a:cubicBezTo>
                  <a:cubicBezTo>
                    <a:pt x="0" y="18"/>
                    <a:pt x="0" y="12"/>
                    <a:pt x="3" y="12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400">
                <a:latin typeface="Century Gothic" charset="0"/>
                <a:ea typeface="Century Gothic" charset="0"/>
                <a:cs typeface="Century Gothic" charset="0"/>
              </a:endParaRPr>
            </a:p>
          </p:txBody>
        </p:sp>
        <p:sp>
          <p:nvSpPr>
            <p:cNvPr id="146" name="isliḍè">
              <a:extLst>
                <a:ext uri="{FF2B5EF4-FFF2-40B4-BE49-F238E27FC236}">
                  <a16:creationId xmlns:a16="http://schemas.microsoft.com/office/drawing/2014/main" id="{5E7B235C-8B64-4577-AEE6-BDE4A7E1C9A9}"/>
                </a:ext>
              </a:extLst>
            </p:cNvPr>
            <p:cNvSpPr/>
            <p:nvPr/>
          </p:nvSpPr>
          <p:spPr bwMode="auto">
            <a:xfrm>
              <a:off x="4908551" y="3490913"/>
              <a:ext cx="360363" cy="68263"/>
            </a:xfrm>
            <a:custGeom>
              <a:avLst/>
              <a:gdLst>
                <a:gd name="T0" fmla="*/ 3 w 96"/>
                <a:gd name="T1" fmla="*/ 12 h 18"/>
                <a:gd name="T2" fmla="*/ 92 w 96"/>
                <a:gd name="T3" fmla="*/ 1 h 18"/>
                <a:gd name="T4" fmla="*/ 92 w 96"/>
                <a:gd name="T5" fmla="*/ 6 h 18"/>
                <a:gd name="T6" fmla="*/ 4 w 96"/>
                <a:gd name="T7" fmla="*/ 18 h 18"/>
                <a:gd name="T8" fmla="*/ 3 w 96"/>
                <a:gd name="T9" fmla="*/ 12 h 1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96" h="18">
                  <a:moveTo>
                    <a:pt x="3" y="12"/>
                  </a:moveTo>
                  <a:cubicBezTo>
                    <a:pt x="92" y="1"/>
                    <a:pt x="92" y="1"/>
                    <a:pt x="92" y="1"/>
                  </a:cubicBezTo>
                  <a:cubicBezTo>
                    <a:pt x="95" y="0"/>
                    <a:pt x="96" y="6"/>
                    <a:pt x="92" y="6"/>
                  </a:cubicBezTo>
                  <a:cubicBezTo>
                    <a:pt x="4" y="18"/>
                    <a:pt x="4" y="18"/>
                    <a:pt x="4" y="18"/>
                  </a:cubicBezTo>
                  <a:cubicBezTo>
                    <a:pt x="1" y="18"/>
                    <a:pt x="0" y="13"/>
                    <a:pt x="3" y="12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400">
                <a:latin typeface="Century Gothic" charset="0"/>
                <a:ea typeface="Century Gothic" charset="0"/>
                <a:cs typeface="Century Gothic" charset="0"/>
              </a:endParaRPr>
            </a:p>
          </p:txBody>
        </p:sp>
        <p:sp>
          <p:nvSpPr>
            <p:cNvPr id="147" name="íšľïde">
              <a:extLst>
                <a:ext uri="{FF2B5EF4-FFF2-40B4-BE49-F238E27FC236}">
                  <a16:creationId xmlns:a16="http://schemas.microsoft.com/office/drawing/2014/main" id="{79AF162B-DA33-46F7-829A-8C1E9916984C}"/>
                </a:ext>
              </a:extLst>
            </p:cNvPr>
            <p:cNvSpPr/>
            <p:nvPr/>
          </p:nvSpPr>
          <p:spPr bwMode="auto">
            <a:xfrm>
              <a:off x="4916488" y="3551238"/>
              <a:ext cx="357188" cy="68263"/>
            </a:xfrm>
            <a:custGeom>
              <a:avLst/>
              <a:gdLst>
                <a:gd name="T0" fmla="*/ 3 w 95"/>
                <a:gd name="T1" fmla="*/ 12 h 18"/>
                <a:gd name="T2" fmla="*/ 91 w 95"/>
                <a:gd name="T3" fmla="*/ 0 h 18"/>
                <a:gd name="T4" fmla="*/ 92 w 95"/>
                <a:gd name="T5" fmla="*/ 6 h 18"/>
                <a:gd name="T6" fmla="*/ 3 w 95"/>
                <a:gd name="T7" fmla="*/ 17 h 18"/>
                <a:gd name="T8" fmla="*/ 3 w 95"/>
                <a:gd name="T9" fmla="*/ 12 h 1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95" h="18">
                  <a:moveTo>
                    <a:pt x="3" y="12"/>
                  </a:moveTo>
                  <a:cubicBezTo>
                    <a:pt x="91" y="0"/>
                    <a:pt x="91" y="0"/>
                    <a:pt x="91" y="0"/>
                  </a:cubicBezTo>
                  <a:cubicBezTo>
                    <a:pt x="95" y="0"/>
                    <a:pt x="95" y="5"/>
                    <a:pt x="92" y="6"/>
                  </a:cubicBezTo>
                  <a:cubicBezTo>
                    <a:pt x="3" y="17"/>
                    <a:pt x="3" y="17"/>
                    <a:pt x="3" y="17"/>
                  </a:cubicBezTo>
                  <a:cubicBezTo>
                    <a:pt x="0" y="18"/>
                    <a:pt x="0" y="12"/>
                    <a:pt x="3" y="12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400">
                <a:latin typeface="Century Gothic" charset="0"/>
                <a:ea typeface="Century Gothic" charset="0"/>
                <a:cs typeface="Century Gothic" charset="0"/>
              </a:endParaRPr>
            </a:p>
          </p:txBody>
        </p:sp>
        <p:sp>
          <p:nvSpPr>
            <p:cNvPr id="148" name="ïSliḓe">
              <a:extLst>
                <a:ext uri="{FF2B5EF4-FFF2-40B4-BE49-F238E27FC236}">
                  <a16:creationId xmlns:a16="http://schemas.microsoft.com/office/drawing/2014/main" id="{6EEECA7B-AF07-4FFB-AD7F-22A319382F82}"/>
                </a:ext>
              </a:extLst>
            </p:cNvPr>
            <p:cNvSpPr/>
            <p:nvPr/>
          </p:nvSpPr>
          <p:spPr bwMode="auto">
            <a:xfrm>
              <a:off x="4919663" y="3606801"/>
              <a:ext cx="360363" cy="68263"/>
            </a:xfrm>
            <a:custGeom>
              <a:avLst/>
              <a:gdLst>
                <a:gd name="T0" fmla="*/ 3 w 96"/>
                <a:gd name="T1" fmla="*/ 12 h 18"/>
                <a:gd name="T2" fmla="*/ 92 w 96"/>
                <a:gd name="T3" fmla="*/ 0 h 18"/>
                <a:gd name="T4" fmla="*/ 92 w 96"/>
                <a:gd name="T5" fmla="*/ 6 h 18"/>
                <a:gd name="T6" fmla="*/ 4 w 96"/>
                <a:gd name="T7" fmla="*/ 18 h 18"/>
                <a:gd name="T8" fmla="*/ 3 w 96"/>
                <a:gd name="T9" fmla="*/ 12 h 1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96" h="18">
                  <a:moveTo>
                    <a:pt x="3" y="12"/>
                  </a:moveTo>
                  <a:cubicBezTo>
                    <a:pt x="92" y="0"/>
                    <a:pt x="92" y="0"/>
                    <a:pt x="92" y="0"/>
                  </a:cubicBezTo>
                  <a:cubicBezTo>
                    <a:pt x="95" y="0"/>
                    <a:pt x="96" y="6"/>
                    <a:pt x="92" y="6"/>
                  </a:cubicBezTo>
                  <a:cubicBezTo>
                    <a:pt x="4" y="18"/>
                    <a:pt x="4" y="18"/>
                    <a:pt x="4" y="18"/>
                  </a:cubicBezTo>
                  <a:cubicBezTo>
                    <a:pt x="1" y="18"/>
                    <a:pt x="0" y="12"/>
                    <a:pt x="3" y="12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400">
                <a:latin typeface="Century Gothic" charset="0"/>
                <a:ea typeface="Century Gothic" charset="0"/>
                <a:cs typeface="Century Gothic" charset="0"/>
              </a:endParaRPr>
            </a:p>
          </p:txBody>
        </p:sp>
        <p:sp>
          <p:nvSpPr>
            <p:cNvPr id="149" name="ïṧḻíḋe">
              <a:extLst>
                <a:ext uri="{FF2B5EF4-FFF2-40B4-BE49-F238E27FC236}">
                  <a16:creationId xmlns:a16="http://schemas.microsoft.com/office/drawing/2014/main" id="{F0079670-42A7-4866-8F59-B1933DEA5FBC}"/>
                </a:ext>
              </a:extLst>
            </p:cNvPr>
            <p:cNvSpPr/>
            <p:nvPr/>
          </p:nvSpPr>
          <p:spPr bwMode="auto">
            <a:xfrm>
              <a:off x="5048251" y="3922713"/>
              <a:ext cx="517525" cy="609600"/>
            </a:xfrm>
            <a:custGeom>
              <a:avLst/>
              <a:gdLst>
                <a:gd name="T0" fmla="*/ 88 w 138"/>
                <a:gd name="T1" fmla="*/ 161 h 162"/>
                <a:gd name="T2" fmla="*/ 0 w 138"/>
                <a:gd name="T3" fmla="*/ 131 h 162"/>
                <a:gd name="T4" fmla="*/ 44 w 138"/>
                <a:gd name="T5" fmla="*/ 0 h 162"/>
                <a:gd name="T6" fmla="*/ 133 w 138"/>
                <a:gd name="T7" fmla="*/ 29 h 162"/>
                <a:gd name="T8" fmla="*/ 137 w 138"/>
                <a:gd name="T9" fmla="*/ 38 h 162"/>
                <a:gd name="T10" fmla="*/ 97 w 138"/>
                <a:gd name="T11" fmla="*/ 157 h 162"/>
                <a:gd name="T12" fmla="*/ 88 w 138"/>
                <a:gd name="T13" fmla="*/ 161 h 16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38" h="162">
                  <a:moveTo>
                    <a:pt x="88" y="161"/>
                  </a:moveTo>
                  <a:cubicBezTo>
                    <a:pt x="0" y="131"/>
                    <a:pt x="0" y="131"/>
                    <a:pt x="0" y="131"/>
                  </a:cubicBezTo>
                  <a:cubicBezTo>
                    <a:pt x="44" y="0"/>
                    <a:pt x="44" y="0"/>
                    <a:pt x="44" y="0"/>
                  </a:cubicBezTo>
                  <a:cubicBezTo>
                    <a:pt x="133" y="29"/>
                    <a:pt x="133" y="29"/>
                    <a:pt x="133" y="29"/>
                  </a:cubicBezTo>
                  <a:cubicBezTo>
                    <a:pt x="136" y="31"/>
                    <a:pt x="138" y="34"/>
                    <a:pt x="137" y="38"/>
                  </a:cubicBezTo>
                  <a:cubicBezTo>
                    <a:pt x="97" y="157"/>
                    <a:pt x="97" y="157"/>
                    <a:pt x="97" y="157"/>
                  </a:cubicBezTo>
                  <a:cubicBezTo>
                    <a:pt x="95" y="160"/>
                    <a:pt x="92" y="162"/>
                    <a:pt x="88" y="161"/>
                  </a:cubicBezTo>
                  <a:close/>
                </a:path>
              </a:pathLst>
            </a:custGeom>
            <a:solidFill>
              <a:srgbClr val="A2C75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400">
                <a:latin typeface="Century Gothic" charset="0"/>
                <a:ea typeface="Century Gothic" charset="0"/>
                <a:cs typeface="Century Gothic" charset="0"/>
              </a:endParaRPr>
            </a:p>
          </p:txBody>
        </p:sp>
        <p:sp>
          <p:nvSpPr>
            <p:cNvPr id="150" name="ïŝ1îḓe">
              <a:extLst>
                <a:ext uri="{FF2B5EF4-FFF2-40B4-BE49-F238E27FC236}">
                  <a16:creationId xmlns:a16="http://schemas.microsoft.com/office/drawing/2014/main" id="{E16D0CB1-658A-44E6-92CD-4EC59F14B8FA}"/>
                </a:ext>
              </a:extLst>
            </p:cNvPr>
            <p:cNvSpPr/>
            <p:nvPr/>
          </p:nvSpPr>
          <p:spPr bwMode="auto">
            <a:xfrm>
              <a:off x="5037138" y="3927476"/>
              <a:ext cx="514350" cy="593725"/>
            </a:xfrm>
            <a:custGeom>
              <a:avLst/>
              <a:gdLst>
                <a:gd name="T0" fmla="*/ 91 w 137"/>
                <a:gd name="T1" fmla="*/ 157 h 158"/>
                <a:gd name="T2" fmla="*/ 0 w 137"/>
                <a:gd name="T3" fmla="*/ 126 h 158"/>
                <a:gd name="T4" fmla="*/ 43 w 137"/>
                <a:gd name="T5" fmla="*/ 0 h 158"/>
                <a:gd name="T6" fmla="*/ 134 w 137"/>
                <a:gd name="T7" fmla="*/ 31 h 158"/>
                <a:gd name="T8" fmla="*/ 137 w 137"/>
                <a:gd name="T9" fmla="*/ 36 h 158"/>
                <a:gd name="T10" fmla="*/ 97 w 137"/>
                <a:gd name="T11" fmla="*/ 154 h 158"/>
                <a:gd name="T12" fmla="*/ 91 w 137"/>
                <a:gd name="T13" fmla="*/ 157 h 15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37" h="158">
                  <a:moveTo>
                    <a:pt x="91" y="157"/>
                  </a:moveTo>
                  <a:cubicBezTo>
                    <a:pt x="0" y="126"/>
                    <a:pt x="0" y="126"/>
                    <a:pt x="0" y="126"/>
                  </a:cubicBezTo>
                  <a:cubicBezTo>
                    <a:pt x="43" y="0"/>
                    <a:pt x="43" y="0"/>
                    <a:pt x="43" y="0"/>
                  </a:cubicBezTo>
                  <a:cubicBezTo>
                    <a:pt x="134" y="31"/>
                    <a:pt x="134" y="31"/>
                    <a:pt x="134" y="31"/>
                  </a:cubicBezTo>
                  <a:cubicBezTo>
                    <a:pt x="136" y="31"/>
                    <a:pt x="137" y="34"/>
                    <a:pt x="137" y="36"/>
                  </a:cubicBezTo>
                  <a:cubicBezTo>
                    <a:pt x="97" y="154"/>
                    <a:pt x="97" y="154"/>
                    <a:pt x="97" y="154"/>
                  </a:cubicBezTo>
                  <a:cubicBezTo>
                    <a:pt x="96" y="157"/>
                    <a:pt x="93" y="158"/>
                    <a:pt x="91" y="157"/>
                  </a:cubicBezTo>
                  <a:close/>
                </a:path>
              </a:pathLst>
            </a:custGeom>
            <a:solidFill>
              <a:srgbClr val="ECECE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400">
                <a:latin typeface="Century Gothic" charset="0"/>
                <a:ea typeface="Century Gothic" charset="0"/>
                <a:cs typeface="Century Gothic" charset="0"/>
              </a:endParaRPr>
            </a:p>
          </p:txBody>
        </p:sp>
        <p:sp>
          <p:nvSpPr>
            <p:cNvPr id="151" name="i$ļîďe">
              <a:extLst>
                <a:ext uri="{FF2B5EF4-FFF2-40B4-BE49-F238E27FC236}">
                  <a16:creationId xmlns:a16="http://schemas.microsoft.com/office/drawing/2014/main" id="{386F3F16-5481-453F-AE4D-EDF14F3CFB46}"/>
                </a:ext>
              </a:extLst>
            </p:cNvPr>
            <p:cNvSpPr/>
            <p:nvPr/>
          </p:nvSpPr>
          <p:spPr bwMode="auto">
            <a:xfrm>
              <a:off x="5032376" y="3922713"/>
              <a:ext cx="511175" cy="593725"/>
            </a:xfrm>
            <a:custGeom>
              <a:avLst/>
              <a:gdLst>
                <a:gd name="T0" fmla="*/ 90 w 136"/>
                <a:gd name="T1" fmla="*/ 157 h 158"/>
                <a:gd name="T2" fmla="*/ 0 w 136"/>
                <a:gd name="T3" fmla="*/ 127 h 158"/>
                <a:gd name="T4" fmla="*/ 42 w 136"/>
                <a:gd name="T5" fmla="*/ 0 h 158"/>
                <a:gd name="T6" fmla="*/ 133 w 136"/>
                <a:gd name="T7" fmla="*/ 31 h 158"/>
                <a:gd name="T8" fmla="*/ 136 w 136"/>
                <a:gd name="T9" fmla="*/ 36 h 158"/>
                <a:gd name="T10" fmla="*/ 96 w 136"/>
                <a:gd name="T11" fmla="*/ 155 h 158"/>
                <a:gd name="T12" fmla="*/ 90 w 136"/>
                <a:gd name="T13" fmla="*/ 157 h 15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36" h="158">
                  <a:moveTo>
                    <a:pt x="90" y="157"/>
                  </a:moveTo>
                  <a:cubicBezTo>
                    <a:pt x="0" y="127"/>
                    <a:pt x="0" y="127"/>
                    <a:pt x="0" y="127"/>
                  </a:cubicBezTo>
                  <a:cubicBezTo>
                    <a:pt x="42" y="0"/>
                    <a:pt x="42" y="0"/>
                    <a:pt x="42" y="0"/>
                  </a:cubicBezTo>
                  <a:cubicBezTo>
                    <a:pt x="133" y="31"/>
                    <a:pt x="133" y="31"/>
                    <a:pt x="133" y="31"/>
                  </a:cubicBezTo>
                  <a:cubicBezTo>
                    <a:pt x="135" y="32"/>
                    <a:pt x="136" y="34"/>
                    <a:pt x="136" y="36"/>
                  </a:cubicBezTo>
                  <a:cubicBezTo>
                    <a:pt x="96" y="155"/>
                    <a:pt x="96" y="155"/>
                    <a:pt x="96" y="155"/>
                  </a:cubicBezTo>
                  <a:cubicBezTo>
                    <a:pt x="95" y="157"/>
                    <a:pt x="93" y="158"/>
                    <a:pt x="90" y="157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400">
                <a:latin typeface="Century Gothic" charset="0"/>
                <a:ea typeface="Century Gothic" charset="0"/>
                <a:cs typeface="Century Gothic" charset="0"/>
              </a:endParaRPr>
            </a:p>
          </p:txBody>
        </p:sp>
        <p:sp>
          <p:nvSpPr>
            <p:cNvPr id="152" name="ïṧļiḓé">
              <a:extLst>
                <a:ext uri="{FF2B5EF4-FFF2-40B4-BE49-F238E27FC236}">
                  <a16:creationId xmlns:a16="http://schemas.microsoft.com/office/drawing/2014/main" id="{25F4634F-1935-459B-AC00-43D5702A8E82}"/>
                </a:ext>
              </a:extLst>
            </p:cNvPr>
            <p:cNvSpPr/>
            <p:nvPr/>
          </p:nvSpPr>
          <p:spPr bwMode="auto">
            <a:xfrm>
              <a:off x="5021263" y="3911601"/>
              <a:ext cx="519113" cy="612775"/>
            </a:xfrm>
            <a:custGeom>
              <a:avLst/>
              <a:gdLst>
                <a:gd name="T0" fmla="*/ 88 w 138"/>
                <a:gd name="T1" fmla="*/ 161 h 163"/>
                <a:gd name="T2" fmla="*/ 0 w 138"/>
                <a:gd name="T3" fmla="*/ 131 h 163"/>
                <a:gd name="T4" fmla="*/ 44 w 138"/>
                <a:gd name="T5" fmla="*/ 0 h 163"/>
                <a:gd name="T6" fmla="*/ 133 w 138"/>
                <a:gd name="T7" fmla="*/ 30 h 163"/>
                <a:gd name="T8" fmla="*/ 137 w 138"/>
                <a:gd name="T9" fmla="*/ 39 h 163"/>
                <a:gd name="T10" fmla="*/ 97 w 138"/>
                <a:gd name="T11" fmla="*/ 157 h 163"/>
                <a:gd name="T12" fmla="*/ 88 w 138"/>
                <a:gd name="T13" fmla="*/ 161 h 16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38" h="163">
                  <a:moveTo>
                    <a:pt x="88" y="161"/>
                  </a:moveTo>
                  <a:cubicBezTo>
                    <a:pt x="0" y="131"/>
                    <a:pt x="0" y="131"/>
                    <a:pt x="0" y="131"/>
                  </a:cubicBezTo>
                  <a:cubicBezTo>
                    <a:pt x="44" y="0"/>
                    <a:pt x="44" y="0"/>
                    <a:pt x="44" y="0"/>
                  </a:cubicBezTo>
                  <a:cubicBezTo>
                    <a:pt x="133" y="30"/>
                    <a:pt x="133" y="30"/>
                    <a:pt x="133" y="30"/>
                  </a:cubicBezTo>
                  <a:cubicBezTo>
                    <a:pt x="136" y="31"/>
                    <a:pt x="138" y="35"/>
                    <a:pt x="137" y="39"/>
                  </a:cubicBezTo>
                  <a:cubicBezTo>
                    <a:pt x="97" y="157"/>
                    <a:pt x="97" y="157"/>
                    <a:pt x="97" y="157"/>
                  </a:cubicBezTo>
                  <a:cubicBezTo>
                    <a:pt x="96" y="161"/>
                    <a:pt x="92" y="163"/>
                    <a:pt x="88" y="161"/>
                  </a:cubicBezTo>
                  <a:close/>
                </a:path>
              </a:pathLst>
            </a:custGeom>
            <a:solidFill>
              <a:srgbClr val="BED00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400">
                <a:latin typeface="Century Gothic" charset="0"/>
                <a:ea typeface="Century Gothic" charset="0"/>
                <a:cs typeface="Century Gothic" charset="0"/>
              </a:endParaRPr>
            </a:p>
          </p:txBody>
        </p:sp>
        <p:sp>
          <p:nvSpPr>
            <p:cNvPr id="153" name="išḷidè">
              <a:extLst>
                <a:ext uri="{FF2B5EF4-FFF2-40B4-BE49-F238E27FC236}">
                  <a16:creationId xmlns:a16="http://schemas.microsoft.com/office/drawing/2014/main" id="{6B501D5D-9AF2-4BB6-A409-26A2D1B3D371}"/>
                </a:ext>
              </a:extLst>
            </p:cNvPr>
            <p:cNvSpPr/>
            <p:nvPr/>
          </p:nvSpPr>
          <p:spPr bwMode="auto">
            <a:xfrm>
              <a:off x="5040313" y="3919538"/>
              <a:ext cx="173038" cy="495300"/>
            </a:xfrm>
            <a:custGeom>
              <a:avLst/>
              <a:gdLst>
                <a:gd name="T0" fmla="*/ 109 w 109"/>
                <a:gd name="T1" fmla="*/ 2 h 312"/>
                <a:gd name="T2" fmla="*/ 104 w 109"/>
                <a:gd name="T3" fmla="*/ 0 h 312"/>
                <a:gd name="T4" fmla="*/ 0 w 109"/>
                <a:gd name="T5" fmla="*/ 310 h 312"/>
                <a:gd name="T6" fmla="*/ 5 w 109"/>
                <a:gd name="T7" fmla="*/ 312 h 312"/>
                <a:gd name="T8" fmla="*/ 109 w 109"/>
                <a:gd name="T9" fmla="*/ 2 h 3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09" h="312">
                  <a:moveTo>
                    <a:pt x="109" y="2"/>
                  </a:moveTo>
                  <a:lnTo>
                    <a:pt x="104" y="0"/>
                  </a:lnTo>
                  <a:lnTo>
                    <a:pt x="0" y="310"/>
                  </a:lnTo>
                  <a:lnTo>
                    <a:pt x="5" y="312"/>
                  </a:lnTo>
                  <a:lnTo>
                    <a:pt x="109" y="2"/>
                  </a:lnTo>
                  <a:close/>
                </a:path>
              </a:pathLst>
            </a:custGeom>
            <a:solidFill>
              <a:srgbClr val="5BB24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400">
                <a:latin typeface="Century Gothic" charset="0"/>
                <a:ea typeface="Century Gothic" charset="0"/>
                <a:cs typeface="Century Gothic" charset="0"/>
              </a:endParaRPr>
            </a:p>
          </p:txBody>
        </p:sp>
        <p:sp>
          <p:nvSpPr>
            <p:cNvPr id="154" name="iṩľíde">
              <a:extLst>
                <a:ext uri="{FF2B5EF4-FFF2-40B4-BE49-F238E27FC236}">
                  <a16:creationId xmlns:a16="http://schemas.microsoft.com/office/drawing/2014/main" id="{74F9C1C8-5CDF-4953-ADE4-D0031DCD9664}"/>
                </a:ext>
              </a:extLst>
            </p:cNvPr>
            <p:cNvSpPr/>
            <p:nvPr/>
          </p:nvSpPr>
          <p:spPr bwMode="auto">
            <a:xfrm>
              <a:off x="5133976" y="3930651"/>
              <a:ext cx="150813" cy="371475"/>
            </a:xfrm>
            <a:custGeom>
              <a:avLst/>
              <a:gdLst>
                <a:gd name="T0" fmla="*/ 7 w 40"/>
                <a:gd name="T1" fmla="*/ 99 h 99"/>
                <a:gd name="T2" fmla="*/ 5 w 40"/>
                <a:gd name="T3" fmla="*/ 95 h 99"/>
                <a:gd name="T4" fmla="*/ 0 w 40"/>
                <a:gd name="T5" fmla="*/ 97 h 99"/>
                <a:gd name="T6" fmla="*/ 33 w 40"/>
                <a:gd name="T7" fmla="*/ 2 h 99"/>
                <a:gd name="T8" fmla="*/ 37 w 40"/>
                <a:gd name="T9" fmla="*/ 1 h 99"/>
                <a:gd name="T10" fmla="*/ 39 w 40"/>
                <a:gd name="T11" fmla="*/ 4 h 99"/>
                <a:gd name="T12" fmla="*/ 7 w 40"/>
                <a:gd name="T13" fmla="*/ 99 h 9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40" h="99">
                  <a:moveTo>
                    <a:pt x="7" y="99"/>
                  </a:moveTo>
                  <a:cubicBezTo>
                    <a:pt x="5" y="95"/>
                    <a:pt x="5" y="95"/>
                    <a:pt x="5" y="95"/>
                  </a:cubicBezTo>
                  <a:cubicBezTo>
                    <a:pt x="0" y="97"/>
                    <a:pt x="0" y="97"/>
                    <a:pt x="0" y="97"/>
                  </a:cubicBezTo>
                  <a:cubicBezTo>
                    <a:pt x="33" y="2"/>
                    <a:pt x="33" y="2"/>
                    <a:pt x="33" y="2"/>
                  </a:cubicBezTo>
                  <a:cubicBezTo>
                    <a:pt x="33" y="0"/>
                    <a:pt x="35" y="0"/>
                    <a:pt x="37" y="1"/>
                  </a:cubicBezTo>
                  <a:cubicBezTo>
                    <a:pt x="38" y="1"/>
                    <a:pt x="40" y="2"/>
                    <a:pt x="39" y="4"/>
                  </a:cubicBezTo>
                  <a:lnTo>
                    <a:pt x="7" y="99"/>
                  </a:lnTo>
                  <a:close/>
                </a:path>
              </a:pathLst>
            </a:custGeom>
            <a:solidFill>
              <a:srgbClr val="E8455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400">
                <a:latin typeface="Century Gothic" charset="0"/>
                <a:ea typeface="Century Gothic" charset="0"/>
                <a:cs typeface="Century Gothic" charset="0"/>
              </a:endParaRPr>
            </a:p>
          </p:txBody>
        </p:sp>
        <p:sp>
          <p:nvSpPr>
            <p:cNvPr id="155" name="îŝḻiḋê">
              <a:extLst>
                <a:ext uri="{FF2B5EF4-FFF2-40B4-BE49-F238E27FC236}">
                  <a16:creationId xmlns:a16="http://schemas.microsoft.com/office/drawing/2014/main" id="{49DEE19E-B987-4051-8249-690EAD81FDFF}"/>
                </a:ext>
              </a:extLst>
            </p:cNvPr>
            <p:cNvSpPr/>
            <p:nvPr/>
          </p:nvSpPr>
          <p:spPr bwMode="auto">
            <a:xfrm>
              <a:off x="4360863" y="2103438"/>
              <a:ext cx="641350" cy="755650"/>
            </a:xfrm>
            <a:custGeom>
              <a:avLst/>
              <a:gdLst>
                <a:gd name="T0" fmla="*/ 62 w 171"/>
                <a:gd name="T1" fmla="*/ 199 h 201"/>
                <a:gd name="T2" fmla="*/ 171 w 171"/>
                <a:gd name="T3" fmla="*/ 162 h 201"/>
                <a:gd name="T4" fmla="*/ 116 w 171"/>
                <a:gd name="T5" fmla="*/ 0 h 201"/>
                <a:gd name="T6" fmla="*/ 7 w 171"/>
                <a:gd name="T7" fmla="*/ 37 h 201"/>
                <a:gd name="T8" fmla="*/ 2 w 171"/>
                <a:gd name="T9" fmla="*/ 47 h 201"/>
                <a:gd name="T10" fmla="*/ 51 w 171"/>
                <a:gd name="T11" fmla="*/ 194 h 201"/>
                <a:gd name="T12" fmla="*/ 62 w 171"/>
                <a:gd name="T13" fmla="*/ 199 h 20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71" h="201">
                  <a:moveTo>
                    <a:pt x="62" y="199"/>
                  </a:moveTo>
                  <a:cubicBezTo>
                    <a:pt x="171" y="162"/>
                    <a:pt x="171" y="162"/>
                    <a:pt x="171" y="162"/>
                  </a:cubicBezTo>
                  <a:cubicBezTo>
                    <a:pt x="116" y="0"/>
                    <a:pt x="116" y="0"/>
                    <a:pt x="116" y="0"/>
                  </a:cubicBezTo>
                  <a:cubicBezTo>
                    <a:pt x="7" y="37"/>
                    <a:pt x="7" y="37"/>
                    <a:pt x="7" y="37"/>
                  </a:cubicBezTo>
                  <a:cubicBezTo>
                    <a:pt x="3" y="38"/>
                    <a:pt x="0" y="43"/>
                    <a:pt x="2" y="47"/>
                  </a:cubicBezTo>
                  <a:cubicBezTo>
                    <a:pt x="51" y="194"/>
                    <a:pt x="51" y="194"/>
                    <a:pt x="51" y="194"/>
                  </a:cubicBezTo>
                  <a:cubicBezTo>
                    <a:pt x="53" y="198"/>
                    <a:pt x="57" y="201"/>
                    <a:pt x="62" y="199"/>
                  </a:cubicBezTo>
                  <a:close/>
                </a:path>
              </a:pathLst>
            </a:custGeom>
            <a:solidFill>
              <a:srgbClr val="2EB9D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400">
                <a:latin typeface="Century Gothic" charset="0"/>
                <a:ea typeface="Century Gothic" charset="0"/>
                <a:cs typeface="Century Gothic" charset="0"/>
              </a:endParaRPr>
            </a:p>
          </p:txBody>
        </p:sp>
        <p:sp>
          <p:nvSpPr>
            <p:cNvPr id="156" name="iŝliḓê">
              <a:extLst>
                <a:ext uri="{FF2B5EF4-FFF2-40B4-BE49-F238E27FC236}">
                  <a16:creationId xmlns:a16="http://schemas.microsoft.com/office/drawing/2014/main" id="{397CD422-B208-47DA-A29D-CC1F0C9D4316}"/>
                </a:ext>
              </a:extLst>
            </p:cNvPr>
            <p:cNvSpPr/>
            <p:nvPr/>
          </p:nvSpPr>
          <p:spPr bwMode="auto">
            <a:xfrm>
              <a:off x="4378326" y="2111376"/>
              <a:ext cx="635000" cy="733425"/>
            </a:xfrm>
            <a:custGeom>
              <a:avLst/>
              <a:gdLst>
                <a:gd name="T0" fmla="*/ 57 w 169"/>
                <a:gd name="T1" fmla="*/ 194 h 195"/>
                <a:gd name="T2" fmla="*/ 169 w 169"/>
                <a:gd name="T3" fmla="*/ 156 h 195"/>
                <a:gd name="T4" fmla="*/ 116 w 169"/>
                <a:gd name="T5" fmla="*/ 0 h 195"/>
                <a:gd name="T6" fmla="*/ 4 w 169"/>
                <a:gd name="T7" fmla="*/ 38 h 195"/>
                <a:gd name="T8" fmla="*/ 1 w 169"/>
                <a:gd name="T9" fmla="*/ 44 h 195"/>
                <a:gd name="T10" fmla="*/ 50 w 169"/>
                <a:gd name="T11" fmla="*/ 191 h 195"/>
                <a:gd name="T12" fmla="*/ 57 w 169"/>
                <a:gd name="T13" fmla="*/ 194 h 19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69" h="195">
                  <a:moveTo>
                    <a:pt x="57" y="194"/>
                  </a:moveTo>
                  <a:cubicBezTo>
                    <a:pt x="169" y="156"/>
                    <a:pt x="169" y="156"/>
                    <a:pt x="169" y="156"/>
                  </a:cubicBezTo>
                  <a:cubicBezTo>
                    <a:pt x="116" y="0"/>
                    <a:pt x="116" y="0"/>
                    <a:pt x="116" y="0"/>
                  </a:cubicBezTo>
                  <a:cubicBezTo>
                    <a:pt x="4" y="38"/>
                    <a:pt x="4" y="38"/>
                    <a:pt x="4" y="38"/>
                  </a:cubicBezTo>
                  <a:cubicBezTo>
                    <a:pt x="1" y="39"/>
                    <a:pt x="0" y="42"/>
                    <a:pt x="1" y="44"/>
                  </a:cubicBezTo>
                  <a:cubicBezTo>
                    <a:pt x="50" y="191"/>
                    <a:pt x="50" y="191"/>
                    <a:pt x="50" y="191"/>
                  </a:cubicBezTo>
                  <a:cubicBezTo>
                    <a:pt x="51" y="193"/>
                    <a:pt x="54" y="195"/>
                    <a:pt x="57" y="194"/>
                  </a:cubicBezTo>
                  <a:close/>
                </a:path>
              </a:pathLst>
            </a:custGeom>
            <a:solidFill>
              <a:srgbClr val="ECECE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400">
                <a:latin typeface="Century Gothic" charset="0"/>
                <a:ea typeface="Century Gothic" charset="0"/>
                <a:cs typeface="Century Gothic" charset="0"/>
              </a:endParaRPr>
            </a:p>
          </p:txBody>
        </p:sp>
        <p:sp>
          <p:nvSpPr>
            <p:cNvPr id="157" name="îṩlidê">
              <a:extLst>
                <a:ext uri="{FF2B5EF4-FFF2-40B4-BE49-F238E27FC236}">
                  <a16:creationId xmlns:a16="http://schemas.microsoft.com/office/drawing/2014/main" id="{5A86CE88-A91C-4B7E-A70F-E083FB046486}"/>
                </a:ext>
              </a:extLst>
            </p:cNvPr>
            <p:cNvSpPr/>
            <p:nvPr/>
          </p:nvSpPr>
          <p:spPr bwMode="auto">
            <a:xfrm>
              <a:off x="4386263" y="2108201"/>
              <a:ext cx="635000" cy="731838"/>
            </a:xfrm>
            <a:custGeom>
              <a:avLst/>
              <a:gdLst>
                <a:gd name="T0" fmla="*/ 57 w 169"/>
                <a:gd name="T1" fmla="*/ 194 h 195"/>
                <a:gd name="T2" fmla="*/ 169 w 169"/>
                <a:gd name="T3" fmla="*/ 156 h 195"/>
                <a:gd name="T4" fmla="*/ 116 w 169"/>
                <a:gd name="T5" fmla="*/ 0 h 195"/>
                <a:gd name="T6" fmla="*/ 4 w 169"/>
                <a:gd name="T7" fmla="*/ 38 h 195"/>
                <a:gd name="T8" fmla="*/ 1 w 169"/>
                <a:gd name="T9" fmla="*/ 45 h 195"/>
                <a:gd name="T10" fmla="*/ 50 w 169"/>
                <a:gd name="T11" fmla="*/ 191 h 195"/>
                <a:gd name="T12" fmla="*/ 57 w 169"/>
                <a:gd name="T13" fmla="*/ 194 h 19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69" h="195">
                  <a:moveTo>
                    <a:pt x="57" y="194"/>
                  </a:moveTo>
                  <a:cubicBezTo>
                    <a:pt x="169" y="156"/>
                    <a:pt x="169" y="156"/>
                    <a:pt x="169" y="156"/>
                  </a:cubicBezTo>
                  <a:cubicBezTo>
                    <a:pt x="116" y="0"/>
                    <a:pt x="116" y="0"/>
                    <a:pt x="116" y="0"/>
                  </a:cubicBezTo>
                  <a:cubicBezTo>
                    <a:pt x="4" y="38"/>
                    <a:pt x="4" y="38"/>
                    <a:pt x="4" y="38"/>
                  </a:cubicBezTo>
                  <a:cubicBezTo>
                    <a:pt x="2" y="39"/>
                    <a:pt x="0" y="42"/>
                    <a:pt x="1" y="45"/>
                  </a:cubicBezTo>
                  <a:cubicBezTo>
                    <a:pt x="50" y="191"/>
                    <a:pt x="50" y="191"/>
                    <a:pt x="50" y="191"/>
                  </a:cubicBezTo>
                  <a:cubicBezTo>
                    <a:pt x="51" y="194"/>
                    <a:pt x="54" y="195"/>
                    <a:pt x="57" y="194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400">
                <a:latin typeface="Century Gothic" charset="0"/>
                <a:ea typeface="Century Gothic" charset="0"/>
                <a:cs typeface="Century Gothic" charset="0"/>
              </a:endParaRPr>
            </a:p>
          </p:txBody>
        </p:sp>
        <p:sp>
          <p:nvSpPr>
            <p:cNvPr id="158" name="îṧ1iḍè">
              <a:extLst>
                <a:ext uri="{FF2B5EF4-FFF2-40B4-BE49-F238E27FC236}">
                  <a16:creationId xmlns:a16="http://schemas.microsoft.com/office/drawing/2014/main" id="{D78B7245-3F0D-4396-B213-4F5CC408FDC3}"/>
                </a:ext>
              </a:extLst>
            </p:cNvPr>
            <p:cNvSpPr/>
            <p:nvPr/>
          </p:nvSpPr>
          <p:spPr bwMode="auto">
            <a:xfrm>
              <a:off x="4394201" y="2092326"/>
              <a:ext cx="638175" cy="755650"/>
            </a:xfrm>
            <a:custGeom>
              <a:avLst/>
              <a:gdLst>
                <a:gd name="T0" fmla="*/ 61 w 170"/>
                <a:gd name="T1" fmla="*/ 199 h 201"/>
                <a:gd name="T2" fmla="*/ 170 w 170"/>
                <a:gd name="T3" fmla="*/ 162 h 201"/>
                <a:gd name="T4" fmla="*/ 116 w 170"/>
                <a:gd name="T5" fmla="*/ 0 h 201"/>
                <a:gd name="T6" fmla="*/ 6 w 170"/>
                <a:gd name="T7" fmla="*/ 37 h 201"/>
                <a:gd name="T8" fmla="*/ 1 w 170"/>
                <a:gd name="T9" fmla="*/ 48 h 201"/>
                <a:gd name="T10" fmla="*/ 51 w 170"/>
                <a:gd name="T11" fmla="*/ 194 h 201"/>
                <a:gd name="T12" fmla="*/ 61 w 170"/>
                <a:gd name="T13" fmla="*/ 199 h 20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70" h="201">
                  <a:moveTo>
                    <a:pt x="61" y="199"/>
                  </a:moveTo>
                  <a:cubicBezTo>
                    <a:pt x="170" y="162"/>
                    <a:pt x="170" y="162"/>
                    <a:pt x="170" y="162"/>
                  </a:cubicBezTo>
                  <a:cubicBezTo>
                    <a:pt x="116" y="0"/>
                    <a:pt x="116" y="0"/>
                    <a:pt x="116" y="0"/>
                  </a:cubicBezTo>
                  <a:cubicBezTo>
                    <a:pt x="6" y="37"/>
                    <a:pt x="6" y="37"/>
                    <a:pt x="6" y="37"/>
                  </a:cubicBezTo>
                  <a:cubicBezTo>
                    <a:pt x="2" y="39"/>
                    <a:pt x="0" y="43"/>
                    <a:pt x="1" y="48"/>
                  </a:cubicBezTo>
                  <a:cubicBezTo>
                    <a:pt x="51" y="194"/>
                    <a:pt x="51" y="194"/>
                    <a:pt x="51" y="194"/>
                  </a:cubicBezTo>
                  <a:cubicBezTo>
                    <a:pt x="52" y="198"/>
                    <a:pt x="57" y="201"/>
                    <a:pt x="61" y="199"/>
                  </a:cubicBezTo>
                  <a:close/>
                </a:path>
              </a:pathLst>
            </a:custGeom>
            <a:solidFill>
              <a:srgbClr val="53BFD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400">
                <a:latin typeface="Century Gothic" charset="0"/>
                <a:ea typeface="Century Gothic" charset="0"/>
                <a:cs typeface="Century Gothic" charset="0"/>
              </a:endParaRPr>
            </a:p>
          </p:txBody>
        </p:sp>
        <p:sp>
          <p:nvSpPr>
            <p:cNvPr id="159" name="íšļîḑe">
              <a:extLst>
                <a:ext uri="{FF2B5EF4-FFF2-40B4-BE49-F238E27FC236}">
                  <a16:creationId xmlns:a16="http://schemas.microsoft.com/office/drawing/2014/main" id="{0CA6DDBE-E6DD-4D2D-A94E-E5D8D4DE881F}"/>
                </a:ext>
              </a:extLst>
            </p:cNvPr>
            <p:cNvSpPr/>
            <p:nvPr/>
          </p:nvSpPr>
          <p:spPr bwMode="auto">
            <a:xfrm>
              <a:off x="4795838" y="2100263"/>
              <a:ext cx="214313" cy="612775"/>
            </a:xfrm>
            <a:custGeom>
              <a:avLst/>
              <a:gdLst>
                <a:gd name="T0" fmla="*/ 0 w 135"/>
                <a:gd name="T1" fmla="*/ 2 h 386"/>
                <a:gd name="T2" fmla="*/ 5 w 135"/>
                <a:gd name="T3" fmla="*/ 0 h 386"/>
                <a:gd name="T4" fmla="*/ 135 w 135"/>
                <a:gd name="T5" fmla="*/ 384 h 386"/>
                <a:gd name="T6" fmla="*/ 130 w 135"/>
                <a:gd name="T7" fmla="*/ 386 h 386"/>
                <a:gd name="T8" fmla="*/ 0 w 135"/>
                <a:gd name="T9" fmla="*/ 2 h 38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35" h="386">
                  <a:moveTo>
                    <a:pt x="0" y="2"/>
                  </a:moveTo>
                  <a:lnTo>
                    <a:pt x="5" y="0"/>
                  </a:lnTo>
                  <a:lnTo>
                    <a:pt x="135" y="384"/>
                  </a:lnTo>
                  <a:lnTo>
                    <a:pt x="130" y="386"/>
                  </a:lnTo>
                  <a:lnTo>
                    <a:pt x="0" y="2"/>
                  </a:lnTo>
                  <a:close/>
                </a:path>
              </a:pathLst>
            </a:custGeom>
            <a:solidFill>
              <a:srgbClr val="37B8C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400">
                <a:latin typeface="Century Gothic" charset="0"/>
                <a:ea typeface="Century Gothic" charset="0"/>
                <a:cs typeface="Century Gothic" charset="0"/>
              </a:endParaRPr>
            </a:p>
          </p:txBody>
        </p:sp>
        <p:sp>
          <p:nvSpPr>
            <p:cNvPr id="160" name="ïŝ1íďe">
              <a:extLst>
                <a:ext uri="{FF2B5EF4-FFF2-40B4-BE49-F238E27FC236}">
                  <a16:creationId xmlns:a16="http://schemas.microsoft.com/office/drawing/2014/main" id="{06170D42-4B9E-4D0D-AAAA-425F6B279FED}"/>
                </a:ext>
              </a:extLst>
            </p:cNvPr>
            <p:cNvSpPr/>
            <p:nvPr/>
          </p:nvSpPr>
          <p:spPr bwMode="auto">
            <a:xfrm>
              <a:off x="4710113" y="2114551"/>
              <a:ext cx="184150" cy="463550"/>
            </a:xfrm>
            <a:custGeom>
              <a:avLst/>
              <a:gdLst>
                <a:gd name="T0" fmla="*/ 41 w 49"/>
                <a:gd name="T1" fmla="*/ 123 h 123"/>
                <a:gd name="T2" fmla="*/ 44 w 49"/>
                <a:gd name="T3" fmla="*/ 118 h 123"/>
                <a:gd name="T4" fmla="*/ 49 w 49"/>
                <a:gd name="T5" fmla="*/ 120 h 123"/>
                <a:gd name="T6" fmla="*/ 9 w 49"/>
                <a:gd name="T7" fmla="*/ 2 h 123"/>
                <a:gd name="T8" fmla="*/ 4 w 49"/>
                <a:gd name="T9" fmla="*/ 1 h 123"/>
                <a:gd name="T10" fmla="*/ 1 w 49"/>
                <a:gd name="T11" fmla="*/ 5 h 123"/>
                <a:gd name="T12" fmla="*/ 41 w 49"/>
                <a:gd name="T13" fmla="*/ 123 h 1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49" h="123">
                  <a:moveTo>
                    <a:pt x="41" y="123"/>
                  </a:moveTo>
                  <a:cubicBezTo>
                    <a:pt x="44" y="118"/>
                    <a:pt x="44" y="118"/>
                    <a:pt x="44" y="118"/>
                  </a:cubicBezTo>
                  <a:cubicBezTo>
                    <a:pt x="49" y="120"/>
                    <a:pt x="49" y="120"/>
                    <a:pt x="49" y="120"/>
                  </a:cubicBezTo>
                  <a:cubicBezTo>
                    <a:pt x="9" y="2"/>
                    <a:pt x="9" y="2"/>
                    <a:pt x="9" y="2"/>
                  </a:cubicBezTo>
                  <a:cubicBezTo>
                    <a:pt x="8" y="0"/>
                    <a:pt x="6" y="0"/>
                    <a:pt x="4" y="1"/>
                  </a:cubicBezTo>
                  <a:cubicBezTo>
                    <a:pt x="2" y="2"/>
                    <a:pt x="0" y="2"/>
                    <a:pt x="1" y="5"/>
                  </a:cubicBezTo>
                  <a:lnTo>
                    <a:pt x="41" y="123"/>
                  </a:lnTo>
                  <a:close/>
                </a:path>
              </a:pathLst>
            </a:custGeom>
            <a:solidFill>
              <a:srgbClr val="E8455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400">
                <a:latin typeface="Century Gothic" charset="0"/>
                <a:ea typeface="Century Gothic" charset="0"/>
                <a:cs typeface="Century Gothic" charset="0"/>
              </a:endParaRPr>
            </a:p>
          </p:txBody>
        </p:sp>
        <p:sp>
          <p:nvSpPr>
            <p:cNvPr id="161" name="íṧľïďe">
              <a:extLst>
                <a:ext uri="{FF2B5EF4-FFF2-40B4-BE49-F238E27FC236}">
                  <a16:creationId xmlns:a16="http://schemas.microsoft.com/office/drawing/2014/main" id="{0F997E7C-84C3-4B2A-A267-4A9AA09DA8ED}"/>
                </a:ext>
              </a:extLst>
            </p:cNvPr>
            <p:cNvSpPr/>
            <p:nvPr/>
          </p:nvSpPr>
          <p:spPr bwMode="auto">
            <a:xfrm>
              <a:off x="6227763" y="1555751"/>
              <a:ext cx="338138" cy="415925"/>
            </a:xfrm>
            <a:custGeom>
              <a:avLst/>
              <a:gdLst>
                <a:gd name="T0" fmla="*/ 57 w 90"/>
                <a:gd name="T1" fmla="*/ 26 h 111"/>
                <a:gd name="T2" fmla="*/ 82 w 90"/>
                <a:gd name="T3" fmla="*/ 36 h 111"/>
                <a:gd name="T4" fmla="*/ 90 w 90"/>
                <a:gd name="T5" fmla="*/ 14 h 111"/>
                <a:gd name="T6" fmla="*/ 66 w 90"/>
                <a:gd name="T7" fmla="*/ 5 h 111"/>
                <a:gd name="T8" fmla="*/ 33 w 90"/>
                <a:gd name="T9" fmla="*/ 19 h 111"/>
                <a:gd name="T10" fmla="*/ 28 w 90"/>
                <a:gd name="T11" fmla="*/ 30 h 111"/>
                <a:gd name="T12" fmla="*/ 19 w 90"/>
                <a:gd name="T13" fmla="*/ 27 h 111"/>
                <a:gd name="T14" fmla="*/ 12 w 90"/>
                <a:gd name="T15" fmla="*/ 45 h 111"/>
                <a:gd name="T16" fmla="*/ 21 w 90"/>
                <a:gd name="T17" fmla="*/ 49 h 111"/>
                <a:gd name="T18" fmla="*/ 0 w 90"/>
                <a:gd name="T19" fmla="*/ 102 h 111"/>
                <a:gd name="T20" fmla="*/ 22 w 90"/>
                <a:gd name="T21" fmla="*/ 111 h 111"/>
                <a:gd name="T22" fmla="*/ 43 w 90"/>
                <a:gd name="T23" fmla="*/ 57 h 111"/>
                <a:gd name="T24" fmla="*/ 59 w 90"/>
                <a:gd name="T25" fmla="*/ 64 h 111"/>
                <a:gd name="T26" fmla="*/ 67 w 90"/>
                <a:gd name="T27" fmla="*/ 45 h 111"/>
                <a:gd name="T28" fmla="*/ 50 w 90"/>
                <a:gd name="T29" fmla="*/ 39 h 111"/>
                <a:gd name="T30" fmla="*/ 55 w 90"/>
                <a:gd name="T31" fmla="*/ 27 h 111"/>
                <a:gd name="T32" fmla="*/ 57 w 90"/>
                <a:gd name="T33" fmla="*/ 26 h 11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90" h="111">
                  <a:moveTo>
                    <a:pt x="57" y="26"/>
                  </a:moveTo>
                  <a:cubicBezTo>
                    <a:pt x="82" y="36"/>
                    <a:pt x="82" y="36"/>
                    <a:pt x="82" y="36"/>
                  </a:cubicBezTo>
                  <a:cubicBezTo>
                    <a:pt x="90" y="14"/>
                    <a:pt x="90" y="14"/>
                    <a:pt x="90" y="14"/>
                  </a:cubicBezTo>
                  <a:cubicBezTo>
                    <a:pt x="66" y="5"/>
                    <a:pt x="66" y="5"/>
                    <a:pt x="66" y="5"/>
                  </a:cubicBezTo>
                  <a:cubicBezTo>
                    <a:pt x="53" y="0"/>
                    <a:pt x="38" y="6"/>
                    <a:pt x="33" y="19"/>
                  </a:cubicBezTo>
                  <a:cubicBezTo>
                    <a:pt x="28" y="30"/>
                    <a:pt x="28" y="30"/>
                    <a:pt x="28" y="30"/>
                  </a:cubicBezTo>
                  <a:cubicBezTo>
                    <a:pt x="19" y="27"/>
                    <a:pt x="19" y="27"/>
                    <a:pt x="19" y="27"/>
                  </a:cubicBezTo>
                  <a:cubicBezTo>
                    <a:pt x="12" y="45"/>
                    <a:pt x="12" y="45"/>
                    <a:pt x="12" y="45"/>
                  </a:cubicBezTo>
                  <a:cubicBezTo>
                    <a:pt x="21" y="49"/>
                    <a:pt x="21" y="49"/>
                    <a:pt x="21" y="49"/>
                  </a:cubicBezTo>
                  <a:cubicBezTo>
                    <a:pt x="0" y="102"/>
                    <a:pt x="0" y="102"/>
                    <a:pt x="0" y="102"/>
                  </a:cubicBezTo>
                  <a:cubicBezTo>
                    <a:pt x="22" y="111"/>
                    <a:pt x="22" y="111"/>
                    <a:pt x="22" y="111"/>
                  </a:cubicBezTo>
                  <a:cubicBezTo>
                    <a:pt x="43" y="57"/>
                    <a:pt x="43" y="57"/>
                    <a:pt x="43" y="57"/>
                  </a:cubicBezTo>
                  <a:cubicBezTo>
                    <a:pt x="59" y="64"/>
                    <a:pt x="59" y="64"/>
                    <a:pt x="59" y="64"/>
                  </a:cubicBezTo>
                  <a:cubicBezTo>
                    <a:pt x="67" y="45"/>
                    <a:pt x="67" y="45"/>
                    <a:pt x="67" y="45"/>
                  </a:cubicBezTo>
                  <a:cubicBezTo>
                    <a:pt x="50" y="39"/>
                    <a:pt x="50" y="39"/>
                    <a:pt x="50" y="39"/>
                  </a:cubicBezTo>
                  <a:cubicBezTo>
                    <a:pt x="55" y="27"/>
                    <a:pt x="55" y="27"/>
                    <a:pt x="55" y="27"/>
                  </a:cubicBezTo>
                  <a:cubicBezTo>
                    <a:pt x="55" y="27"/>
                    <a:pt x="56" y="26"/>
                    <a:pt x="57" y="26"/>
                  </a:cubicBezTo>
                  <a:close/>
                </a:path>
              </a:pathLst>
            </a:custGeom>
            <a:solidFill>
              <a:srgbClr val="31264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400">
                <a:latin typeface="Century Gothic" charset="0"/>
                <a:ea typeface="Century Gothic" charset="0"/>
                <a:cs typeface="Century Gothic" charset="0"/>
              </a:endParaRPr>
            </a:p>
          </p:txBody>
        </p:sp>
        <p:sp>
          <p:nvSpPr>
            <p:cNvPr id="162" name="íṧliḍé">
              <a:extLst>
                <a:ext uri="{FF2B5EF4-FFF2-40B4-BE49-F238E27FC236}">
                  <a16:creationId xmlns:a16="http://schemas.microsoft.com/office/drawing/2014/main" id="{074CBD3C-4AD1-4139-AB25-A67F1D325748}"/>
                </a:ext>
              </a:extLst>
            </p:cNvPr>
            <p:cNvSpPr/>
            <p:nvPr/>
          </p:nvSpPr>
          <p:spPr bwMode="auto">
            <a:xfrm>
              <a:off x="4949826" y="1597026"/>
              <a:ext cx="412750" cy="536575"/>
            </a:xfrm>
            <a:custGeom>
              <a:avLst/>
              <a:gdLst>
                <a:gd name="T0" fmla="*/ 102 w 110"/>
                <a:gd name="T1" fmla="*/ 37 h 143"/>
                <a:gd name="T2" fmla="*/ 95 w 110"/>
                <a:gd name="T3" fmla="*/ 26 h 143"/>
                <a:gd name="T4" fmla="*/ 33 w 110"/>
                <a:gd name="T5" fmla="*/ 10 h 143"/>
                <a:gd name="T6" fmla="*/ 31 w 110"/>
                <a:gd name="T7" fmla="*/ 12 h 143"/>
                <a:gd name="T8" fmla="*/ 0 w 110"/>
                <a:gd name="T9" fmla="*/ 60 h 143"/>
                <a:gd name="T10" fmla="*/ 26 w 110"/>
                <a:gd name="T11" fmla="*/ 99 h 143"/>
                <a:gd name="T12" fmla="*/ 28 w 110"/>
                <a:gd name="T13" fmla="*/ 87 h 143"/>
                <a:gd name="T14" fmla="*/ 13 w 110"/>
                <a:gd name="T15" fmla="*/ 60 h 143"/>
                <a:gd name="T16" fmla="*/ 43 w 110"/>
                <a:gd name="T17" fmla="*/ 24 h 143"/>
                <a:gd name="T18" fmla="*/ 86 w 110"/>
                <a:gd name="T19" fmla="*/ 43 h 143"/>
                <a:gd name="T20" fmla="*/ 74 w 110"/>
                <a:gd name="T21" fmla="*/ 90 h 143"/>
                <a:gd name="T22" fmla="*/ 60 w 110"/>
                <a:gd name="T23" fmla="*/ 88 h 143"/>
                <a:gd name="T24" fmla="*/ 59 w 110"/>
                <a:gd name="T25" fmla="*/ 82 h 143"/>
                <a:gd name="T26" fmla="*/ 55 w 110"/>
                <a:gd name="T27" fmla="*/ 58 h 143"/>
                <a:gd name="T28" fmla="*/ 44 w 110"/>
                <a:gd name="T29" fmla="*/ 43 h 143"/>
                <a:gd name="T30" fmla="*/ 30 w 110"/>
                <a:gd name="T31" fmla="*/ 54 h 143"/>
                <a:gd name="T32" fmla="*/ 53 w 110"/>
                <a:gd name="T33" fmla="*/ 140 h 143"/>
                <a:gd name="T34" fmla="*/ 62 w 110"/>
                <a:gd name="T35" fmla="*/ 139 h 143"/>
                <a:gd name="T36" fmla="*/ 62 w 110"/>
                <a:gd name="T37" fmla="*/ 139 h 143"/>
                <a:gd name="T38" fmla="*/ 61 w 110"/>
                <a:gd name="T39" fmla="*/ 104 h 143"/>
                <a:gd name="T40" fmla="*/ 67 w 110"/>
                <a:gd name="T41" fmla="*/ 105 h 143"/>
                <a:gd name="T42" fmla="*/ 102 w 110"/>
                <a:gd name="T43" fmla="*/ 82 h 143"/>
                <a:gd name="T44" fmla="*/ 102 w 110"/>
                <a:gd name="T45" fmla="*/ 37 h 14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</a:cxnLst>
              <a:rect l="0" t="0" r="r" b="b"/>
              <a:pathLst>
                <a:path w="110" h="143">
                  <a:moveTo>
                    <a:pt x="102" y="37"/>
                  </a:moveTo>
                  <a:cubicBezTo>
                    <a:pt x="100" y="33"/>
                    <a:pt x="97" y="29"/>
                    <a:pt x="95" y="26"/>
                  </a:cubicBezTo>
                  <a:cubicBezTo>
                    <a:pt x="80" y="7"/>
                    <a:pt x="55" y="0"/>
                    <a:pt x="33" y="10"/>
                  </a:cubicBezTo>
                  <a:cubicBezTo>
                    <a:pt x="32" y="11"/>
                    <a:pt x="32" y="11"/>
                    <a:pt x="31" y="12"/>
                  </a:cubicBezTo>
                  <a:cubicBezTo>
                    <a:pt x="13" y="21"/>
                    <a:pt x="1" y="40"/>
                    <a:pt x="0" y="60"/>
                  </a:cubicBezTo>
                  <a:cubicBezTo>
                    <a:pt x="0" y="77"/>
                    <a:pt x="7" y="96"/>
                    <a:pt x="26" y="99"/>
                  </a:cubicBezTo>
                  <a:cubicBezTo>
                    <a:pt x="34" y="101"/>
                    <a:pt x="36" y="88"/>
                    <a:pt x="28" y="87"/>
                  </a:cubicBezTo>
                  <a:cubicBezTo>
                    <a:pt x="16" y="84"/>
                    <a:pt x="13" y="70"/>
                    <a:pt x="13" y="60"/>
                  </a:cubicBezTo>
                  <a:cubicBezTo>
                    <a:pt x="14" y="43"/>
                    <a:pt x="27" y="29"/>
                    <a:pt x="43" y="24"/>
                  </a:cubicBezTo>
                  <a:cubicBezTo>
                    <a:pt x="60" y="18"/>
                    <a:pt x="79" y="26"/>
                    <a:pt x="86" y="43"/>
                  </a:cubicBezTo>
                  <a:cubicBezTo>
                    <a:pt x="92" y="59"/>
                    <a:pt x="93" y="83"/>
                    <a:pt x="74" y="90"/>
                  </a:cubicBezTo>
                  <a:cubicBezTo>
                    <a:pt x="68" y="93"/>
                    <a:pt x="63" y="91"/>
                    <a:pt x="60" y="88"/>
                  </a:cubicBezTo>
                  <a:cubicBezTo>
                    <a:pt x="60" y="86"/>
                    <a:pt x="60" y="84"/>
                    <a:pt x="59" y="82"/>
                  </a:cubicBezTo>
                  <a:cubicBezTo>
                    <a:pt x="59" y="74"/>
                    <a:pt x="57" y="66"/>
                    <a:pt x="55" y="58"/>
                  </a:cubicBezTo>
                  <a:cubicBezTo>
                    <a:pt x="53" y="52"/>
                    <a:pt x="51" y="45"/>
                    <a:pt x="44" y="43"/>
                  </a:cubicBezTo>
                  <a:cubicBezTo>
                    <a:pt x="37" y="42"/>
                    <a:pt x="31" y="48"/>
                    <a:pt x="30" y="54"/>
                  </a:cubicBezTo>
                  <a:cubicBezTo>
                    <a:pt x="29" y="63"/>
                    <a:pt x="48" y="136"/>
                    <a:pt x="53" y="140"/>
                  </a:cubicBezTo>
                  <a:cubicBezTo>
                    <a:pt x="55" y="143"/>
                    <a:pt x="59" y="141"/>
                    <a:pt x="62" y="139"/>
                  </a:cubicBezTo>
                  <a:cubicBezTo>
                    <a:pt x="62" y="139"/>
                    <a:pt x="62" y="139"/>
                    <a:pt x="62" y="139"/>
                  </a:cubicBezTo>
                  <a:cubicBezTo>
                    <a:pt x="64" y="137"/>
                    <a:pt x="61" y="104"/>
                    <a:pt x="61" y="104"/>
                  </a:cubicBezTo>
                  <a:cubicBezTo>
                    <a:pt x="63" y="104"/>
                    <a:pt x="65" y="105"/>
                    <a:pt x="67" y="105"/>
                  </a:cubicBezTo>
                  <a:cubicBezTo>
                    <a:pt x="82" y="104"/>
                    <a:pt x="95" y="95"/>
                    <a:pt x="102" y="82"/>
                  </a:cubicBezTo>
                  <a:cubicBezTo>
                    <a:pt x="110" y="68"/>
                    <a:pt x="109" y="52"/>
                    <a:pt x="102" y="37"/>
                  </a:cubicBezTo>
                  <a:close/>
                </a:path>
              </a:pathLst>
            </a:custGeom>
            <a:solidFill>
              <a:srgbClr val="E8455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400">
                <a:latin typeface="Century Gothic" charset="0"/>
                <a:ea typeface="Century Gothic" charset="0"/>
                <a:cs typeface="Century Gothic" charset="0"/>
              </a:endParaRPr>
            </a:p>
          </p:txBody>
        </p:sp>
        <p:sp>
          <p:nvSpPr>
            <p:cNvPr id="163" name="işlîďè">
              <a:extLst>
                <a:ext uri="{FF2B5EF4-FFF2-40B4-BE49-F238E27FC236}">
                  <a16:creationId xmlns:a16="http://schemas.microsoft.com/office/drawing/2014/main" id="{ADA0E608-17AC-439F-AE24-459B04BC6396}"/>
                </a:ext>
              </a:extLst>
            </p:cNvPr>
            <p:cNvSpPr/>
            <p:nvPr/>
          </p:nvSpPr>
          <p:spPr bwMode="auto">
            <a:xfrm>
              <a:off x="7154863" y="3262313"/>
              <a:ext cx="147638" cy="273050"/>
            </a:xfrm>
            <a:custGeom>
              <a:avLst/>
              <a:gdLst>
                <a:gd name="T0" fmla="*/ 48 w 93"/>
                <a:gd name="T1" fmla="*/ 172 h 172"/>
                <a:gd name="T2" fmla="*/ 0 w 93"/>
                <a:gd name="T3" fmla="*/ 158 h 172"/>
                <a:gd name="T4" fmla="*/ 48 w 93"/>
                <a:gd name="T5" fmla="*/ 0 h 172"/>
                <a:gd name="T6" fmla="*/ 93 w 93"/>
                <a:gd name="T7" fmla="*/ 11 h 172"/>
                <a:gd name="T8" fmla="*/ 48 w 93"/>
                <a:gd name="T9" fmla="*/ 172 h 17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93" h="172">
                  <a:moveTo>
                    <a:pt x="48" y="172"/>
                  </a:moveTo>
                  <a:lnTo>
                    <a:pt x="0" y="158"/>
                  </a:lnTo>
                  <a:lnTo>
                    <a:pt x="48" y="0"/>
                  </a:lnTo>
                  <a:lnTo>
                    <a:pt x="93" y="11"/>
                  </a:lnTo>
                  <a:lnTo>
                    <a:pt x="48" y="172"/>
                  </a:lnTo>
                  <a:close/>
                </a:path>
              </a:pathLst>
            </a:custGeom>
            <a:solidFill>
              <a:srgbClr val="58C2D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400">
                <a:latin typeface="Century Gothic" charset="0"/>
                <a:ea typeface="Century Gothic" charset="0"/>
                <a:cs typeface="Century Gothic" charset="0"/>
              </a:endParaRPr>
            </a:p>
          </p:txBody>
        </p:sp>
        <p:sp>
          <p:nvSpPr>
            <p:cNvPr id="164" name="iṡlîďè">
              <a:extLst>
                <a:ext uri="{FF2B5EF4-FFF2-40B4-BE49-F238E27FC236}">
                  <a16:creationId xmlns:a16="http://schemas.microsoft.com/office/drawing/2014/main" id="{E6DFB9A6-8BBC-492F-8BD8-62A1136684BA}"/>
                </a:ext>
              </a:extLst>
            </p:cNvPr>
            <p:cNvSpPr/>
            <p:nvPr/>
          </p:nvSpPr>
          <p:spPr bwMode="auto">
            <a:xfrm>
              <a:off x="7245351" y="3141663"/>
              <a:ext cx="93663" cy="93663"/>
            </a:xfrm>
            <a:custGeom>
              <a:avLst/>
              <a:gdLst>
                <a:gd name="T0" fmla="*/ 1 w 25"/>
                <a:gd name="T1" fmla="*/ 10 h 25"/>
                <a:gd name="T2" fmla="*/ 15 w 25"/>
                <a:gd name="T3" fmla="*/ 2 h 25"/>
                <a:gd name="T4" fmla="*/ 23 w 25"/>
                <a:gd name="T5" fmla="*/ 16 h 25"/>
                <a:gd name="T6" fmla="*/ 9 w 25"/>
                <a:gd name="T7" fmla="*/ 24 h 25"/>
                <a:gd name="T8" fmla="*/ 1 w 25"/>
                <a:gd name="T9" fmla="*/ 10 h 2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5" h="25">
                  <a:moveTo>
                    <a:pt x="1" y="10"/>
                  </a:moveTo>
                  <a:cubicBezTo>
                    <a:pt x="3" y="4"/>
                    <a:pt x="9" y="0"/>
                    <a:pt x="15" y="2"/>
                  </a:cubicBezTo>
                  <a:cubicBezTo>
                    <a:pt x="21" y="4"/>
                    <a:pt x="25" y="10"/>
                    <a:pt x="23" y="16"/>
                  </a:cubicBezTo>
                  <a:cubicBezTo>
                    <a:pt x="21" y="22"/>
                    <a:pt x="15" y="25"/>
                    <a:pt x="9" y="24"/>
                  </a:cubicBezTo>
                  <a:cubicBezTo>
                    <a:pt x="3" y="22"/>
                    <a:pt x="0" y="16"/>
                    <a:pt x="1" y="10"/>
                  </a:cubicBezTo>
                  <a:close/>
                </a:path>
              </a:pathLst>
            </a:custGeom>
            <a:solidFill>
              <a:srgbClr val="58C2D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400">
                <a:latin typeface="Century Gothic" charset="0"/>
                <a:ea typeface="Century Gothic" charset="0"/>
                <a:cs typeface="Century Gothic" charset="0"/>
              </a:endParaRPr>
            </a:p>
          </p:txBody>
        </p:sp>
        <p:sp>
          <p:nvSpPr>
            <p:cNvPr id="165" name="iṥlïḍê">
              <a:extLst>
                <a:ext uri="{FF2B5EF4-FFF2-40B4-BE49-F238E27FC236}">
                  <a16:creationId xmlns:a16="http://schemas.microsoft.com/office/drawing/2014/main" id="{18482375-0DEB-40C4-890B-94C06F9CA6DD}"/>
                </a:ext>
              </a:extLst>
            </p:cNvPr>
            <p:cNvSpPr/>
            <p:nvPr/>
          </p:nvSpPr>
          <p:spPr bwMode="auto">
            <a:xfrm>
              <a:off x="7289801" y="3298826"/>
              <a:ext cx="285750" cy="315913"/>
            </a:xfrm>
            <a:custGeom>
              <a:avLst/>
              <a:gdLst>
                <a:gd name="T0" fmla="*/ 72 w 76"/>
                <a:gd name="T1" fmla="*/ 19 h 84"/>
                <a:gd name="T2" fmla="*/ 73 w 76"/>
                <a:gd name="T3" fmla="*/ 39 h 84"/>
                <a:gd name="T4" fmla="*/ 60 w 76"/>
                <a:gd name="T5" fmla="*/ 84 h 84"/>
                <a:gd name="T6" fmla="*/ 42 w 76"/>
                <a:gd name="T7" fmla="*/ 79 h 84"/>
                <a:gd name="T8" fmla="*/ 54 w 76"/>
                <a:gd name="T9" fmla="*/ 38 h 84"/>
                <a:gd name="T10" fmla="*/ 55 w 76"/>
                <a:gd name="T11" fmla="*/ 30 h 84"/>
                <a:gd name="T12" fmla="*/ 47 w 76"/>
                <a:gd name="T13" fmla="*/ 22 h 84"/>
                <a:gd name="T14" fmla="*/ 32 w 76"/>
                <a:gd name="T15" fmla="*/ 26 h 84"/>
                <a:gd name="T16" fmla="*/ 28 w 76"/>
                <a:gd name="T17" fmla="*/ 35 h 84"/>
                <a:gd name="T18" fmla="*/ 17 w 76"/>
                <a:gd name="T19" fmla="*/ 71 h 84"/>
                <a:gd name="T20" fmla="*/ 0 w 76"/>
                <a:gd name="T21" fmla="*/ 66 h 84"/>
                <a:gd name="T22" fmla="*/ 19 w 76"/>
                <a:gd name="T23" fmla="*/ 0 h 84"/>
                <a:gd name="T24" fmla="*/ 36 w 76"/>
                <a:gd name="T25" fmla="*/ 5 h 84"/>
                <a:gd name="T26" fmla="*/ 33 w 76"/>
                <a:gd name="T27" fmla="*/ 14 h 84"/>
                <a:gd name="T28" fmla="*/ 42 w 76"/>
                <a:gd name="T29" fmla="*/ 9 h 84"/>
                <a:gd name="T30" fmla="*/ 57 w 76"/>
                <a:gd name="T31" fmla="*/ 9 h 84"/>
                <a:gd name="T32" fmla="*/ 72 w 76"/>
                <a:gd name="T33" fmla="*/ 19 h 8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76" h="84">
                  <a:moveTo>
                    <a:pt x="72" y="19"/>
                  </a:moveTo>
                  <a:cubicBezTo>
                    <a:pt x="75" y="24"/>
                    <a:pt x="76" y="31"/>
                    <a:pt x="73" y="39"/>
                  </a:cubicBezTo>
                  <a:cubicBezTo>
                    <a:pt x="60" y="84"/>
                    <a:pt x="60" y="84"/>
                    <a:pt x="60" y="84"/>
                  </a:cubicBezTo>
                  <a:cubicBezTo>
                    <a:pt x="42" y="79"/>
                    <a:pt x="42" y="79"/>
                    <a:pt x="42" y="79"/>
                  </a:cubicBezTo>
                  <a:cubicBezTo>
                    <a:pt x="54" y="38"/>
                    <a:pt x="54" y="38"/>
                    <a:pt x="54" y="38"/>
                  </a:cubicBezTo>
                  <a:cubicBezTo>
                    <a:pt x="55" y="35"/>
                    <a:pt x="55" y="32"/>
                    <a:pt x="55" y="30"/>
                  </a:cubicBezTo>
                  <a:cubicBezTo>
                    <a:pt x="54" y="26"/>
                    <a:pt x="51" y="23"/>
                    <a:pt x="47" y="22"/>
                  </a:cubicBezTo>
                  <a:cubicBezTo>
                    <a:pt x="41" y="20"/>
                    <a:pt x="36" y="21"/>
                    <a:pt x="32" y="26"/>
                  </a:cubicBezTo>
                  <a:cubicBezTo>
                    <a:pt x="31" y="28"/>
                    <a:pt x="29" y="31"/>
                    <a:pt x="28" y="35"/>
                  </a:cubicBezTo>
                  <a:cubicBezTo>
                    <a:pt x="17" y="71"/>
                    <a:pt x="17" y="71"/>
                    <a:pt x="17" y="71"/>
                  </a:cubicBezTo>
                  <a:cubicBezTo>
                    <a:pt x="0" y="66"/>
                    <a:pt x="0" y="66"/>
                    <a:pt x="0" y="66"/>
                  </a:cubicBezTo>
                  <a:cubicBezTo>
                    <a:pt x="19" y="0"/>
                    <a:pt x="19" y="0"/>
                    <a:pt x="19" y="0"/>
                  </a:cubicBezTo>
                  <a:cubicBezTo>
                    <a:pt x="36" y="5"/>
                    <a:pt x="36" y="5"/>
                    <a:pt x="36" y="5"/>
                  </a:cubicBezTo>
                  <a:cubicBezTo>
                    <a:pt x="33" y="14"/>
                    <a:pt x="33" y="14"/>
                    <a:pt x="33" y="14"/>
                  </a:cubicBezTo>
                  <a:cubicBezTo>
                    <a:pt x="36" y="12"/>
                    <a:pt x="39" y="10"/>
                    <a:pt x="42" y="9"/>
                  </a:cubicBezTo>
                  <a:cubicBezTo>
                    <a:pt x="46" y="7"/>
                    <a:pt x="51" y="7"/>
                    <a:pt x="57" y="9"/>
                  </a:cubicBezTo>
                  <a:cubicBezTo>
                    <a:pt x="63" y="11"/>
                    <a:pt x="68" y="14"/>
                    <a:pt x="72" y="19"/>
                  </a:cubicBezTo>
                  <a:close/>
                </a:path>
              </a:pathLst>
            </a:custGeom>
            <a:solidFill>
              <a:srgbClr val="58C2D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400">
                <a:latin typeface="Century Gothic" charset="0"/>
                <a:ea typeface="Century Gothic" charset="0"/>
                <a:cs typeface="Century Gothic" charset="0"/>
              </a:endParaRPr>
            </a:p>
          </p:txBody>
        </p:sp>
        <p:sp>
          <p:nvSpPr>
            <p:cNvPr id="166" name="îsľiḓè">
              <a:extLst>
                <a:ext uri="{FF2B5EF4-FFF2-40B4-BE49-F238E27FC236}">
                  <a16:creationId xmlns:a16="http://schemas.microsoft.com/office/drawing/2014/main" id="{7ED0820A-D720-487D-86CA-8D9A1C6C7F7F}"/>
                </a:ext>
              </a:extLst>
            </p:cNvPr>
            <p:cNvSpPr/>
            <p:nvPr/>
          </p:nvSpPr>
          <p:spPr bwMode="auto">
            <a:xfrm>
              <a:off x="6881813" y="4510088"/>
              <a:ext cx="236538" cy="292100"/>
            </a:xfrm>
            <a:custGeom>
              <a:avLst/>
              <a:gdLst>
                <a:gd name="T0" fmla="*/ 57 w 63"/>
                <a:gd name="T1" fmla="*/ 9 h 78"/>
                <a:gd name="T2" fmla="*/ 61 w 63"/>
                <a:gd name="T3" fmla="*/ 20 h 78"/>
                <a:gd name="T4" fmla="*/ 57 w 63"/>
                <a:gd name="T5" fmla="*/ 32 h 78"/>
                <a:gd name="T6" fmla="*/ 51 w 63"/>
                <a:gd name="T7" fmla="*/ 36 h 78"/>
                <a:gd name="T8" fmla="*/ 60 w 63"/>
                <a:gd name="T9" fmla="*/ 43 h 78"/>
                <a:gd name="T10" fmla="*/ 63 w 63"/>
                <a:gd name="T11" fmla="*/ 55 h 78"/>
                <a:gd name="T12" fmla="*/ 60 w 63"/>
                <a:gd name="T13" fmla="*/ 67 h 78"/>
                <a:gd name="T14" fmla="*/ 54 w 63"/>
                <a:gd name="T15" fmla="*/ 73 h 78"/>
                <a:gd name="T16" fmla="*/ 46 w 63"/>
                <a:gd name="T17" fmla="*/ 77 h 78"/>
                <a:gd name="T18" fmla="*/ 35 w 63"/>
                <a:gd name="T19" fmla="*/ 78 h 78"/>
                <a:gd name="T20" fmla="*/ 0 w 63"/>
                <a:gd name="T21" fmla="*/ 78 h 78"/>
                <a:gd name="T22" fmla="*/ 0 w 63"/>
                <a:gd name="T23" fmla="*/ 0 h 78"/>
                <a:gd name="T24" fmla="*/ 37 w 63"/>
                <a:gd name="T25" fmla="*/ 0 h 78"/>
                <a:gd name="T26" fmla="*/ 57 w 63"/>
                <a:gd name="T27" fmla="*/ 9 h 78"/>
                <a:gd name="T28" fmla="*/ 15 w 63"/>
                <a:gd name="T29" fmla="*/ 14 h 78"/>
                <a:gd name="T30" fmla="*/ 15 w 63"/>
                <a:gd name="T31" fmla="*/ 31 h 78"/>
                <a:gd name="T32" fmla="*/ 34 w 63"/>
                <a:gd name="T33" fmla="*/ 31 h 78"/>
                <a:gd name="T34" fmla="*/ 42 w 63"/>
                <a:gd name="T35" fmla="*/ 29 h 78"/>
                <a:gd name="T36" fmla="*/ 45 w 63"/>
                <a:gd name="T37" fmla="*/ 22 h 78"/>
                <a:gd name="T38" fmla="*/ 41 w 63"/>
                <a:gd name="T39" fmla="*/ 15 h 78"/>
                <a:gd name="T40" fmla="*/ 32 w 63"/>
                <a:gd name="T41" fmla="*/ 14 h 78"/>
                <a:gd name="T42" fmla="*/ 15 w 63"/>
                <a:gd name="T43" fmla="*/ 14 h 78"/>
                <a:gd name="T44" fmla="*/ 15 w 63"/>
                <a:gd name="T45" fmla="*/ 44 h 78"/>
                <a:gd name="T46" fmla="*/ 15 w 63"/>
                <a:gd name="T47" fmla="*/ 65 h 78"/>
                <a:gd name="T48" fmla="*/ 34 w 63"/>
                <a:gd name="T49" fmla="*/ 65 h 78"/>
                <a:gd name="T50" fmla="*/ 42 w 63"/>
                <a:gd name="T51" fmla="*/ 63 h 78"/>
                <a:gd name="T52" fmla="*/ 47 w 63"/>
                <a:gd name="T53" fmla="*/ 54 h 78"/>
                <a:gd name="T54" fmla="*/ 42 w 63"/>
                <a:gd name="T55" fmla="*/ 45 h 78"/>
                <a:gd name="T56" fmla="*/ 34 w 63"/>
                <a:gd name="T57" fmla="*/ 44 h 78"/>
                <a:gd name="T58" fmla="*/ 15 w 63"/>
                <a:gd name="T59" fmla="*/ 44 h 7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</a:cxnLst>
              <a:rect l="0" t="0" r="r" b="b"/>
              <a:pathLst>
                <a:path w="63" h="78">
                  <a:moveTo>
                    <a:pt x="57" y="9"/>
                  </a:moveTo>
                  <a:cubicBezTo>
                    <a:pt x="60" y="12"/>
                    <a:pt x="61" y="16"/>
                    <a:pt x="61" y="20"/>
                  </a:cubicBezTo>
                  <a:cubicBezTo>
                    <a:pt x="61" y="25"/>
                    <a:pt x="60" y="29"/>
                    <a:pt x="57" y="32"/>
                  </a:cubicBezTo>
                  <a:cubicBezTo>
                    <a:pt x="56" y="34"/>
                    <a:pt x="54" y="35"/>
                    <a:pt x="51" y="36"/>
                  </a:cubicBezTo>
                  <a:cubicBezTo>
                    <a:pt x="55" y="38"/>
                    <a:pt x="58" y="40"/>
                    <a:pt x="60" y="43"/>
                  </a:cubicBezTo>
                  <a:cubicBezTo>
                    <a:pt x="62" y="46"/>
                    <a:pt x="63" y="50"/>
                    <a:pt x="63" y="55"/>
                  </a:cubicBezTo>
                  <a:cubicBezTo>
                    <a:pt x="63" y="59"/>
                    <a:pt x="62" y="63"/>
                    <a:pt x="60" y="67"/>
                  </a:cubicBezTo>
                  <a:cubicBezTo>
                    <a:pt x="58" y="69"/>
                    <a:pt x="57" y="71"/>
                    <a:pt x="54" y="73"/>
                  </a:cubicBezTo>
                  <a:cubicBezTo>
                    <a:pt x="52" y="75"/>
                    <a:pt x="49" y="76"/>
                    <a:pt x="46" y="77"/>
                  </a:cubicBezTo>
                  <a:cubicBezTo>
                    <a:pt x="42" y="78"/>
                    <a:pt x="39" y="78"/>
                    <a:pt x="35" y="78"/>
                  </a:cubicBezTo>
                  <a:cubicBezTo>
                    <a:pt x="0" y="78"/>
                    <a:pt x="0" y="78"/>
                    <a:pt x="0" y="78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37" y="0"/>
                    <a:pt x="37" y="0"/>
                    <a:pt x="37" y="0"/>
                  </a:cubicBezTo>
                  <a:cubicBezTo>
                    <a:pt x="47" y="0"/>
                    <a:pt x="53" y="3"/>
                    <a:pt x="57" y="9"/>
                  </a:cubicBezTo>
                  <a:close/>
                  <a:moveTo>
                    <a:pt x="15" y="14"/>
                  </a:moveTo>
                  <a:cubicBezTo>
                    <a:pt x="15" y="31"/>
                    <a:pt x="15" y="31"/>
                    <a:pt x="15" y="31"/>
                  </a:cubicBezTo>
                  <a:cubicBezTo>
                    <a:pt x="34" y="31"/>
                    <a:pt x="34" y="31"/>
                    <a:pt x="34" y="31"/>
                  </a:cubicBezTo>
                  <a:cubicBezTo>
                    <a:pt x="37" y="31"/>
                    <a:pt x="40" y="30"/>
                    <a:pt x="42" y="29"/>
                  </a:cubicBezTo>
                  <a:cubicBezTo>
                    <a:pt x="44" y="28"/>
                    <a:pt x="45" y="26"/>
                    <a:pt x="45" y="22"/>
                  </a:cubicBezTo>
                  <a:cubicBezTo>
                    <a:pt x="45" y="19"/>
                    <a:pt x="44" y="16"/>
                    <a:pt x="41" y="15"/>
                  </a:cubicBezTo>
                  <a:cubicBezTo>
                    <a:pt x="39" y="14"/>
                    <a:pt x="36" y="14"/>
                    <a:pt x="32" y="14"/>
                  </a:cubicBezTo>
                  <a:lnTo>
                    <a:pt x="15" y="14"/>
                  </a:lnTo>
                  <a:close/>
                  <a:moveTo>
                    <a:pt x="15" y="44"/>
                  </a:moveTo>
                  <a:cubicBezTo>
                    <a:pt x="15" y="65"/>
                    <a:pt x="15" y="65"/>
                    <a:pt x="15" y="65"/>
                  </a:cubicBezTo>
                  <a:cubicBezTo>
                    <a:pt x="34" y="65"/>
                    <a:pt x="34" y="65"/>
                    <a:pt x="34" y="65"/>
                  </a:cubicBezTo>
                  <a:cubicBezTo>
                    <a:pt x="37" y="65"/>
                    <a:pt x="40" y="64"/>
                    <a:pt x="42" y="63"/>
                  </a:cubicBezTo>
                  <a:cubicBezTo>
                    <a:pt x="45" y="62"/>
                    <a:pt x="47" y="58"/>
                    <a:pt x="47" y="54"/>
                  </a:cubicBezTo>
                  <a:cubicBezTo>
                    <a:pt x="47" y="49"/>
                    <a:pt x="45" y="47"/>
                    <a:pt x="42" y="45"/>
                  </a:cubicBezTo>
                  <a:cubicBezTo>
                    <a:pt x="40" y="44"/>
                    <a:pt x="38" y="44"/>
                    <a:pt x="34" y="44"/>
                  </a:cubicBezTo>
                  <a:lnTo>
                    <a:pt x="15" y="44"/>
                  </a:lnTo>
                  <a:close/>
                </a:path>
              </a:pathLst>
            </a:custGeom>
            <a:solidFill>
              <a:srgbClr val="FBE05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400">
                <a:latin typeface="Century Gothic" charset="0"/>
                <a:ea typeface="Century Gothic" charset="0"/>
                <a:cs typeface="Century Gothic" charset="0"/>
              </a:endParaRPr>
            </a:p>
          </p:txBody>
        </p:sp>
        <p:sp>
          <p:nvSpPr>
            <p:cNvPr id="167" name="íŝḷiḓé">
              <a:extLst>
                <a:ext uri="{FF2B5EF4-FFF2-40B4-BE49-F238E27FC236}">
                  <a16:creationId xmlns:a16="http://schemas.microsoft.com/office/drawing/2014/main" id="{A1285040-A99A-4AA9-9791-AE1635B3170F}"/>
                </a:ext>
              </a:extLst>
            </p:cNvPr>
            <p:cNvSpPr/>
            <p:nvPr/>
          </p:nvSpPr>
          <p:spPr bwMode="auto">
            <a:xfrm>
              <a:off x="7151688" y="4581526"/>
              <a:ext cx="214313" cy="228600"/>
            </a:xfrm>
            <a:custGeom>
              <a:avLst/>
              <a:gdLst>
                <a:gd name="T0" fmla="*/ 42 w 57"/>
                <a:gd name="T1" fmla="*/ 3 h 61"/>
                <a:gd name="T2" fmla="*/ 51 w 57"/>
                <a:gd name="T3" fmla="*/ 11 h 61"/>
                <a:gd name="T4" fmla="*/ 56 w 57"/>
                <a:gd name="T5" fmla="*/ 23 h 61"/>
                <a:gd name="T6" fmla="*/ 57 w 57"/>
                <a:gd name="T7" fmla="*/ 35 h 61"/>
                <a:gd name="T8" fmla="*/ 15 w 57"/>
                <a:gd name="T9" fmla="*/ 35 h 61"/>
                <a:gd name="T10" fmla="*/ 21 w 57"/>
                <a:gd name="T11" fmla="*/ 47 h 61"/>
                <a:gd name="T12" fmla="*/ 29 w 57"/>
                <a:gd name="T13" fmla="*/ 49 h 61"/>
                <a:gd name="T14" fmla="*/ 37 w 57"/>
                <a:gd name="T15" fmla="*/ 46 h 61"/>
                <a:gd name="T16" fmla="*/ 40 w 57"/>
                <a:gd name="T17" fmla="*/ 42 h 61"/>
                <a:gd name="T18" fmla="*/ 56 w 57"/>
                <a:gd name="T19" fmla="*/ 42 h 61"/>
                <a:gd name="T20" fmla="*/ 50 w 57"/>
                <a:gd name="T21" fmla="*/ 53 h 61"/>
                <a:gd name="T22" fmla="*/ 29 w 57"/>
                <a:gd name="T23" fmla="*/ 61 h 61"/>
                <a:gd name="T24" fmla="*/ 8 w 57"/>
                <a:gd name="T25" fmla="*/ 54 h 61"/>
                <a:gd name="T26" fmla="*/ 0 w 57"/>
                <a:gd name="T27" fmla="*/ 31 h 61"/>
                <a:gd name="T28" fmla="*/ 7 w 57"/>
                <a:gd name="T29" fmla="*/ 8 h 61"/>
                <a:gd name="T30" fmla="*/ 28 w 57"/>
                <a:gd name="T31" fmla="*/ 0 h 61"/>
                <a:gd name="T32" fmla="*/ 42 w 57"/>
                <a:gd name="T33" fmla="*/ 3 h 61"/>
                <a:gd name="T34" fmla="*/ 19 w 57"/>
                <a:gd name="T35" fmla="*/ 16 h 61"/>
                <a:gd name="T36" fmla="*/ 15 w 57"/>
                <a:gd name="T37" fmla="*/ 25 h 61"/>
                <a:gd name="T38" fmla="*/ 41 w 57"/>
                <a:gd name="T39" fmla="*/ 25 h 61"/>
                <a:gd name="T40" fmla="*/ 37 w 57"/>
                <a:gd name="T41" fmla="*/ 16 h 61"/>
                <a:gd name="T42" fmla="*/ 28 w 57"/>
                <a:gd name="T43" fmla="*/ 12 h 61"/>
                <a:gd name="T44" fmla="*/ 19 w 57"/>
                <a:gd name="T45" fmla="*/ 16 h 6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</a:cxnLst>
              <a:rect l="0" t="0" r="r" b="b"/>
              <a:pathLst>
                <a:path w="57" h="61">
                  <a:moveTo>
                    <a:pt x="42" y="3"/>
                  </a:moveTo>
                  <a:cubicBezTo>
                    <a:pt x="46" y="5"/>
                    <a:pt x="49" y="7"/>
                    <a:pt x="51" y="11"/>
                  </a:cubicBezTo>
                  <a:cubicBezTo>
                    <a:pt x="54" y="15"/>
                    <a:pt x="55" y="19"/>
                    <a:pt x="56" y="23"/>
                  </a:cubicBezTo>
                  <a:cubicBezTo>
                    <a:pt x="56" y="26"/>
                    <a:pt x="57" y="30"/>
                    <a:pt x="57" y="35"/>
                  </a:cubicBezTo>
                  <a:cubicBezTo>
                    <a:pt x="15" y="35"/>
                    <a:pt x="15" y="35"/>
                    <a:pt x="15" y="35"/>
                  </a:cubicBezTo>
                  <a:cubicBezTo>
                    <a:pt x="15" y="40"/>
                    <a:pt x="17" y="44"/>
                    <a:pt x="21" y="47"/>
                  </a:cubicBezTo>
                  <a:cubicBezTo>
                    <a:pt x="23" y="48"/>
                    <a:pt x="26" y="49"/>
                    <a:pt x="29" y="49"/>
                  </a:cubicBezTo>
                  <a:cubicBezTo>
                    <a:pt x="32" y="49"/>
                    <a:pt x="35" y="48"/>
                    <a:pt x="37" y="46"/>
                  </a:cubicBezTo>
                  <a:cubicBezTo>
                    <a:pt x="38" y="45"/>
                    <a:pt x="40" y="44"/>
                    <a:pt x="40" y="42"/>
                  </a:cubicBezTo>
                  <a:cubicBezTo>
                    <a:pt x="56" y="42"/>
                    <a:pt x="56" y="42"/>
                    <a:pt x="56" y="42"/>
                  </a:cubicBezTo>
                  <a:cubicBezTo>
                    <a:pt x="55" y="46"/>
                    <a:pt x="53" y="49"/>
                    <a:pt x="50" y="53"/>
                  </a:cubicBezTo>
                  <a:cubicBezTo>
                    <a:pt x="45" y="58"/>
                    <a:pt x="38" y="61"/>
                    <a:pt x="29" y="61"/>
                  </a:cubicBezTo>
                  <a:cubicBezTo>
                    <a:pt x="21" y="61"/>
                    <a:pt x="14" y="59"/>
                    <a:pt x="8" y="54"/>
                  </a:cubicBezTo>
                  <a:cubicBezTo>
                    <a:pt x="2" y="49"/>
                    <a:pt x="0" y="42"/>
                    <a:pt x="0" y="31"/>
                  </a:cubicBezTo>
                  <a:cubicBezTo>
                    <a:pt x="0" y="21"/>
                    <a:pt x="2" y="13"/>
                    <a:pt x="7" y="8"/>
                  </a:cubicBezTo>
                  <a:cubicBezTo>
                    <a:pt x="13" y="3"/>
                    <a:pt x="20" y="0"/>
                    <a:pt x="28" y="0"/>
                  </a:cubicBezTo>
                  <a:cubicBezTo>
                    <a:pt x="33" y="0"/>
                    <a:pt x="38" y="1"/>
                    <a:pt x="42" y="3"/>
                  </a:cubicBezTo>
                  <a:close/>
                  <a:moveTo>
                    <a:pt x="19" y="16"/>
                  </a:moveTo>
                  <a:cubicBezTo>
                    <a:pt x="17" y="18"/>
                    <a:pt x="16" y="21"/>
                    <a:pt x="15" y="25"/>
                  </a:cubicBezTo>
                  <a:cubicBezTo>
                    <a:pt x="41" y="25"/>
                    <a:pt x="41" y="25"/>
                    <a:pt x="41" y="25"/>
                  </a:cubicBezTo>
                  <a:cubicBezTo>
                    <a:pt x="41" y="21"/>
                    <a:pt x="39" y="18"/>
                    <a:pt x="37" y="16"/>
                  </a:cubicBezTo>
                  <a:cubicBezTo>
                    <a:pt x="35" y="13"/>
                    <a:pt x="32" y="12"/>
                    <a:pt x="28" y="12"/>
                  </a:cubicBezTo>
                  <a:cubicBezTo>
                    <a:pt x="24" y="12"/>
                    <a:pt x="21" y="14"/>
                    <a:pt x="19" y="16"/>
                  </a:cubicBezTo>
                  <a:close/>
                </a:path>
              </a:pathLst>
            </a:custGeom>
            <a:solidFill>
              <a:srgbClr val="FBE05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400">
                <a:latin typeface="Century Gothic" charset="0"/>
                <a:ea typeface="Century Gothic" charset="0"/>
                <a:cs typeface="Century Gothic" charset="0"/>
              </a:endParaRPr>
            </a:p>
          </p:txBody>
        </p:sp>
        <p:sp>
          <p:nvSpPr>
            <p:cNvPr id="168" name="i$ľïḍé">
              <a:extLst>
                <a:ext uri="{FF2B5EF4-FFF2-40B4-BE49-F238E27FC236}">
                  <a16:creationId xmlns:a16="http://schemas.microsoft.com/office/drawing/2014/main" id="{EBDD3F2D-96E2-4B53-B5AB-1A7FEA054E7E}"/>
                </a:ext>
              </a:extLst>
            </p:cNvPr>
            <p:cNvSpPr/>
            <p:nvPr/>
          </p:nvSpPr>
          <p:spPr bwMode="auto">
            <a:xfrm>
              <a:off x="7196138" y="4524376"/>
              <a:ext cx="123825" cy="33338"/>
            </a:xfrm>
            <a:prstGeom prst="rect">
              <a:avLst/>
            </a:prstGeom>
            <a:solidFill>
              <a:srgbClr val="FBE05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400">
                <a:latin typeface="Century Gothic" charset="0"/>
                <a:ea typeface="Century Gothic" charset="0"/>
                <a:cs typeface="Century Gothic" charset="0"/>
              </a:endParaRPr>
            </a:p>
          </p:txBody>
        </p:sp>
        <p:sp>
          <p:nvSpPr>
            <p:cNvPr id="169" name="ï$ḷîḍé">
              <a:extLst>
                <a:ext uri="{FF2B5EF4-FFF2-40B4-BE49-F238E27FC236}">
                  <a16:creationId xmlns:a16="http://schemas.microsoft.com/office/drawing/2014/main" id="{FFA992EF-6D38-434F-826F-CF4953C51037}"/>
                </a:ext>
              </a:extLst>
            </p:cNvPr>
            <p:cNvSpPr/>
            <p:nvPr/>
          </p:nvSpPr>
          <p:spPr bwMode="auto">
            <a:xfrm>
              <a:off x="4048126" y="4581526"/>
              <a:ext cx="401638" cy="315913"/>
            </a:xfrm>
            <a:custGeom>
              <a:avLst/>
              <a:gdLst>
                <a:gd name="T0" fmla="*/ 100 w 107"/>
                <a:gd name="T1" fmla="*/ 13 h 84"/>
                <a:gd name="T2" fmla="*/ 28 w 107"/>
                <a:gd name="T3" fmla="*/ 13 h 84"/>
                <a:gd name="T4" fmla="*/ 28 w 107"/>
                <a:gd name="T5" fmla="*/ 5 h 84"/>
                <a:gd name="T6" fmla="*/ 23 w 107"/>
                <a:gd name="T7" fmla="*/ 0 h 84"/>
                <a:gd name="T8" fmla="*/ 5 w 107"/>
                <a:gd name="T9" fmla="*/ 0 h 84"/>
                <a:gd name="T10" fmla="*/ 0 w 107"/>
                <a:gd name="T11" fmla="*/ 5 h 84"/>
                <a:gd name="T12" fmla="*/ 0 w 107"/>
                <a:gd name="T13" fmla="*/ 19 h 84"/>
                <a:gd name="T14" fmla="*/ 0 w 107"/>
                <a:gd name="T15" fmla="*/ 21 h 84"/>
                <a:gd name="T16" fmla="*/ 0 w 107"/>
                <a:gd name="T17" fmla="*/ 78 h 84"/>
                <a:gd name="T18" fmla="*/ 7 w 107"/>
                <a:gd name="T19" fmla="*/ 84 h 84"/>
                <a:gd name="T20" fmla="*/ 100 w 107"/>
                <a:gd name="T21" fmla="*/ 84 h 84"/>
                <a:gd name="T22" fmla="*/ 107 w 107"/>
                <a:gd name="T23" fmla="*/ 78 h 84"/>
                <a:gd name="T24" fmla="*/ 107 w 107"/>
                <a:gd name="T25" fmla="*/ 19 h 84"/>
                <a:gd name="T26" fmla="*/ 100 w 107"/>
                <a:gd name="T27" fmla="*/ 13 h 8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107" h="84">
                  <a:moveTo>
                    <a:pt x="100" y="13"/>
                  </a:moveTo>
                  <a:cubicBezTo>
                    <a:pt x="28" y="13"/>
                    <a:pt x="28" y="13"/>
                    <a:pt x="28" y="13"/>
                  </a:cubicBezTo>
                  <a:cubicBezTo>
                    <a:pt x="28" y="5"/>
                    <a:pt x="28" y="5"/>
                    <a:pt x="28" y="5"/>
                  </a:cubicBezTo>
                  <a:cubicBezTo>
                    <a:pt x="28" y="2"/>
                    <a:pt x="26" y="0"/>
                    <a:pt x="23" y="0"/>
                  </a:cubicBezTo>
                  <a:cubicBezTo>
                    <a:pt x="5" y="0"/>
                    <a:pt x="5" y="0"/>
                    <a:pt x="5" y="0"/>
                  </a:cubicBezTo>
                  <a:cubicBezTo>
                    <a:pt x="2" y="0"/>
                    <a:pt x="0" y="2"/>
                    <a:pt x="0" y="5"/>
                  </a:cubicBezTo>
                  <a:cubicBezTo>
                    <a:pt x="0" y="19"/>
                    <a:pt x="0" y="19"/>
                    <a:pt x="0" y="19"/>
                  </a:cubicBezTo>
                  <a:cubicBezTo>
                    <a:pt x="0" y="21"/>
                    <a:pt x="0" y="21"/>
                    <a:pt x="0" y="21"/>
                  </a:cubicBezTo>
                  <a:cubicBezTo>
                    <a:pt x="0" y="78"/>
                    <a:pt x="0" y="78"/>
                    <a:pt x="0" y="78"/>
                  </a:cubicBezTo>
                  <a:cubicBezTo>
                    <a:pt x="0" y="81"/>
                    <a:pt x="3" y="84"/>
                    <a:pt x="7" y="84"/>
                  </a:cubicBezTo>
                  <a:cubicBezTo>
                    <a:pt x="100" y="84"/>
                    <a:pt x="100" y="84"/>
                    <a:pt x="100" y="84"/>
                  </a:cubicBezTo>
                  <a:cubicBezTo>
                    <a:pt x="104" y="84"/>
                    <a:pt x="107" y="81"/>
                    <a:pt x="107" y="78"/>
                  </a:cubicBezTo>
                  <a:cubicBezTo>
                    <a:pt x="107" y="19"/>
                    <a:pt x="107" y="19"/>
                    <a:pt x="107" y="19"/>
                  </a:cubicBezTo>
                  <a:cubicBezTo>
                    <a:pt x="107" y="16"/>
                    <a:pt x="104" y="13"/>
                    <a:pt x="100" y="13"/>
                  </a:cubicBezTo>
                  <a:close/>
                </a:path>
              </a:pathLst>
            </a:custGeom>
            <a:solidFill>
              <a:srgbClr val="FBE05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400">
                <a:latin typeface="Century Gothic" charset="0"/>
                <a:ea typeface="Century Gothic" charset="0"/>
                <a:cs typeface="Century Gothic" charset="0"/>
              </a:endParaRPr>
            </a:p>
          </p:txBody>
        </p:sp>
        <p:sp>
          <p:nvSpPr>
            <p:cNvPr id="170" name="ïṧḻiḓè">
              <a:extLst>
                <a:ext uri="{FF2B5EF4-FFF2-40B4-BE49-F238E27FC236}">
                  <a16:creationId xmlns:a16="http://schemas.microsoft.com/office/drawing/2014/main" id="{0D5353C8-C5F2-4AF4-B1AB-87B3A8EBBF44}"/>
                </a:ext>
              </a:extLst>
            </p:cNvPr>
            <p:cNvSpPr/>
            <p:nvPr/>
          </p:nvSpPr>
          <p:spPr bwMode="auto">
            <a:xfrm>
              <a:off x="7583488" y="4592638"/>
              <a:ext cx="376238" cy="296863"/>
            </a:xfrm>
            <a:custGeom>
              <a:avLst/>
              <a:gdLst>
                <a:gd name="T0" fmla="*/ 94 w 100"/>
                <a:gd name="T1" fmla="*/ 11 h 79"/>
                <a:gd name="T2" fmla="*/ 26 w 100"/>
                <a:gd name="T3" fmla="*/ 11 h 79"/>
                <a:gd name="T4" fmla="*/ 26 w 100"/>
                <a:gd name="T5" fmla="*/ 4 h 79"/>
                <a:gd name="T6" fmla="*/ 22 w 100"/>
                <a:gd name="T7" fmla="*/ 0 h 79"/>
                <a:gd name="T8" fmla="*/ 5 w 100"/>
                <a:gd name="T9" fmla="*/ 0 h 79"/>
                <a:gd name="T10" fmla="*/ 0 w 100"/>
                <a:gd name="T11" fmla="*/ 4 h 79"/>
                <a:gd name="T12" fmla="*/ 0 w 100"/>
                <a:gd name="T13" fmla="*/ 18 h 79"/>
                <a:gd name="T14" fmla="*/ 0 w 100"/>
                <a:gd name="T15" fmla="*/ 19 h 79"/>
                <a:gd name="T16" fmla="*/ 0 w 100"/>
                <a:gd name="T17" fmla="*/ 72 h 79"/>
                <a:gd name="T18" fmla="*/ 6 w 100"/>
                <a:gd name="T19" fmla="*/ 79 h 79"/>
                <a:gd name="T20" fmla="*/ 94 w 100"/>
                <a:gd name="T21" fmla="*/ 79 h 79"/>
                <a:gd name="T22" fmla="*/ 100 w 100"/>
                <a:gd name="T23" fmla="*/ 72 h 79"/>
                <a:gd name="T24" fmla="*/ 100 w 100"/>
                <a:gd name="T25" fmla="*/ 18 h 79"/>
                <a:gd name="T26" fmla="*/ 94 w 100"/>
                <a:gd name="T27" fmla="*/ 11 h 7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100" h="79">
                  <a:moveTo>
                    <a:pt x="94" y="11"/>
                  </a:moveTo>
                  <a:cubicBezTo>
                    <a:pt x="26" y="11"/>
                    <a:pt x="26" y="11"/>
                    <a:pt x="26" y="11"/>
                  </a:cubicBezTo>
                  <a:cubicBezTo>
                    <a:pt x="26" y="4"/>
                    <a:pt x="26" y="4"/>
                    <a:pt x="26" y="4"/>
                  </a:cubicBezTo>
                  <a:cubicBezTo>
                    <a:pt x="26" y="2"/>
                    <a:pt x="24" y="0"/>
                    <a:pt x="22" y="0"/>
                  </a:cubicBezTo>
                  <a:cubicBezTo>
                    <a:pt x="5" y="0"/>
                    <a:pt x="5" y="0"/>
                    <a:pt x="5" y="0"/>
                  </a:cubicBezTo>
                  <a:cubicBezTo>
                    <a:pt x="2" y="0"/>
                    <a:pt x="0" y="2"/>
                    <a:pt x="0" y="4"/>
                  </a:cubicBezTo>
                  <a:cubicBezTo>
                    <a:pt x="0" y="18"/>
                    <a:pt x="0" y="18"/>
                    <a:pt x="0" y="18"/>
                  </a:cubicBezTo>
                  <a:cubicBezTo>
                    <a:pt x="0" y="19"/>
                    <a:pt x="0" y="19"/>
                    <a:pt x="0" y="19"/>
                  </a:cubicBezTo>
                  <a:cubicBezTo>
                    <a:pt x="0" y="72"/>
                    <a:pt x="0" y="72"/>
                    <a:pt x="0" y="72"/>
                  </a:cubicBezTo>
                  <a:cubicBezTo>
                    <a:pt x="0" y="76"/>
                    <a:pt x="3" y="79"/>
                    <a:pt x="6" y="79"/>
                  </a:cubicBezTo>
                  <a:cubicBezTo>
                    <a:pt x="94" y="79"/>
                    <a:pt x="94" y="79"/>
                    <a:pt x="94" y="79"/>
                  </a:cubicBezTo>
                  <a:cubicBezTo>
                    <a:pt x="97" y="79"/>
                    <a:pt x="100" y="76"/>
                    <a:pt x="100" y="72"/>
                  </a:cubicBezTo>
                  <a:cubicBezTo>
                    <a:pt x="100" y="18"/>
                    <a:pt x="100" y="18"/>
                    <a:pt x="100" y="18"/>
                  </a:cubicBezTo>
                  <a:cubicBezTo>
                    <a:pt x="100" y="14"/>
                    <a:pt x="97" y="11"/>
                    <a:pt x="94" y="11"/>
                  </a:cubicBezTo>
                  <a:close/>
                </a:path>
              </a:pathLst>
            </a:custGeom>
            <a:solidFill>
              <a:srgbClr val="42346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400">
                <a:latin typeface="Century Gothic" charset="0"/>
                <a:ea typeface="Century Gothic" charset="0"/>
                <a:cs typeface="Century Gothic" charset="0"/>
              </a:endParaRPr>
            </a:p>
          </p:txBody>
        </p:sp>
        <p:sp>
          <p:nvSpPr>
            <p:cNvPr id="171" name="ïṥľiḍè">
              <a:extLst>
                <a:ext uri="{FF2B5EF4-FFF2-40B4-BE49-F238E27FC236}">
                  <a16:creationId xmlns:a16="http://schemas.microsoft.com/office/drawing/2014/main" id="{9F544DE8-9676-4956-81DE-D1F9D990369E}"/>
                </a:ext>
              </a:extLst>
            </p:cNvPr>
            <p:cNvSpPr/>
            <p:nvPr/>
          </p:nvSpPr>
          <p:spPr bwMode="auto">
            <a:xfrm>
              <a:off x="8666163" y="2960688"/>
              <a:ext cx="209550" cy="184150"/>
            </a:xfrm>
            <a:custGeom>
              <a:avLst/>
              <a:gdLst>
                <a:gd name="T0" fmla="*/ 44 w 56"/>
                <a:gd name="T1" fmla="*/ 8 h 49"/>
                <a:gd name="T2" fmla="*/ 32 w 56"/>
                <a:gd name="T3" fmla="*/ 11 h 49"/>
                <a:gd name="T4" fmla="*/ 22 w 56"/>
                <a:gd name="T5" fmla="*/ 2 h 49"/>
                <a:gd name="T6" fmla="*/ 5 w 56"/>
                <a:gd name="T7" fmla="*/ 12 h 49"/>
                <a:gd name="T8" fmla="*/ 21 w 56"/>
                <a:gd name="T9" fmla="*/ 49 h 49"/>
                <a:gd name="T10" fmla="*/ 54 w 56"/>
                <a:gd name="T11" fmla="*/ 26 h 49"/>
                <a:gd name="T12" fmla="*/ 44 w 56"/>
                <a:gd name="T13" fmla="*/ 8 h 4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56" h="49">
                  <a:moveTo>
                    <a:pt x="44" y="8"/>
                  </a:moveTo>
                  <a:cubicBezTo>
                    <a:pt x="40" y="7"/>
                    <a:pt x="35" y="8"/>
                    <a:pt x="32" y="11"/>
                  </a:cubicBezTo>
                  <a:cubicBezTo>
                    <a:pt x="30" y="7"/>
                    <a:pt x="27" y="3"/>
                    <a:pt x="22" y="2"/>
                  </a:cubicBezTo>
                  <a:cubicBezTo>
                    <a:pt x="15" y="0"/>
                    <a:pt x="7" y="4"/>
                    <a:pt x="5" y="12"/>
                  </a:cubicBezTo>
                  <a:cubicBezTo>
                    <a:pt x="0" y="28"/>
                    <a:pt x="21" y="49"/>
                    <a:pt x="21" y="49"/>
                  </a:cubicBezTo>
                  <a:cubicBezTo>
                    <a:pt x="21" y="49"/>
                    <a:pt x="49" y="42"/>
                    <a:pt x="54" y="26"/>
                  </a:cubicBezTo>
                  <a:cubicBezTo>
                    <a:pt x="56" y="18"/>
                    <a:pt x="52" y="11"/>
                    <a:pt x="44" y="8"/>
                  </a:cubicBezTo>
                  <a:close/>
                </a:path>
              </a:pathLst>
            </a:custGeom>
            <a:solidFill>
              <a:srgbClr val="E8455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400">
                <a:latin typeface="Century Gothic" charset="0"/>
                <a:ea typeface="Century Gothic" charset="0"/>
                <a:cs typeface="Century Gothic" charset="0"/>
              </a:endParaRPr>
            </a:p>
          </p:txBody>
        </p:sp>
        <p:sp>
          <p:nvSpPr>
            <p:cNvPr id="172" name="is1ïde">
              <a:extLst>
                <a:ext uri="{FF2B5EF4-FFF2-40B4-BE49-F238E27FC236}">
                  <a16:creationId xmlns:a16="http://schemas.microsoft.com/office/drawing/2014/main" id="{9C618511-E4F3-43A8-9EE3-D17F64E67813}"/>
                </a:ext>
              </a:extLst>
            </p:cNvPr>
            <p:cNvSpPr/>
            <p:nvPr/>
          </p:nvSpPr>
          <p:spPr bwMode="auto">
            <a:xfrm>
              <a:off x="8936038" y="4337051"/>
              <a:ext cx="209550" cy="184150"/>
            </a:xfrm>
            <a:custGeom>
              <a:avLst/>
              <a:gdLst>
                <a:gd name="T0" fmla="*/ 44 w 56"/>
                <a:gd name="T1" fmla="*/ 8 h 49"/>
                <a:gd name="T2" fmla="*/ 31 w 56"/>
                <a:gd name="T3" fmla="*/ 11 h 49"/>
                <a:gd name="T4" fmla="*/ 22 w 56"/>
                <a:gd name="T5" fmla="*/ 2 h 49"/>
                <a:gd name="T6" fmla="*/ 4 w 56"/>
                <a:gd name="T7" fmla="*/ 12 h 49"/>
                <a:gd name="T8" fmla="*/ 20 w 56"/>
                <a:gd name="T9" fmla="*/ 49 h 49"/>
                <a:gd name="T10" fmla="*/ 54 w 56"/>
                <a:gd name="T11" fmla="*/ 26 h 49"/>
                <a:gd name="T12" fmla="*/ 44 w 56"/>
                <a:gd name="T13" fmla="*/ 8 h 4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56" h="49">
                  <a:moveTo>
                    <a:pt x="44" y="8"/>
                  </a:moveTo>
                  <a:cubicBezTo>
                    <a:pt x="39" y="7"/>
                    <a:pt x="35" y="8"/>
                    <a:pt x="31" y="11"/>
                  </a:cubicBezTo>
                  <a:cubicBezTo>
                    <a:pt x="30" y="7"/>
                    <a:pt x="27" y="3"/>
                    <a:pt x="22" y="2"/>
                  </a:cubicBezTo>
                  <a:cubicBezTo>
                    <a:pt x="15" y="0"/>
                    <a:pt x="7" y="4"/>
                    <a:pt x="4" y="12"/>
                  </a:cubicBezTo>
                  <a:cubicBezTo>
                    <a:pt x="0" y="28"/>
                    <a:pt x="20" y="49"/>
                    <a:pt x="20" y="49"/>
                  </a:cubicBezTo>
                  <a:cubicBezTo>
                    <a:pt x="20" y="49"/>
                    <a:pt x="49" y="42"/>
                    <a:pt x="54" y="26"/>
                  </a:cubicBezTo>
                  <a:cubicBezTo>
                    <a:pt x="56" y="18"/>
                    <a:pt x="51" y="11"/>
                    <a:pt x="44" y="8"/>
                  </a:cubicBezTo>
                  <a:close/>
                </a:path>
              </a:pathLst>
            </a:custGeom>
            <a:solidFill>
              <a:srgbClr val="E8455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400">
                <a:latin typeface="Century Gothic" charset="0"/>
                <a:ea typeface="Century Gothic" charset="0"/>
                <a:cs typeface="Century Gothic" charset="0"/>
              </a:endParaRPr>
            </a:p>
          </p:txBody>
        </p:sp>
        <p:sp>
          <p:nvSpPr>
            <p:cNvPr id="173" name="îşļîḍé">
              <a:extLst>
                <a:ext uri="{FF2B5EF4-FFF2-40B4-BE49-F238E27FC236}">
                  <a16:creationId xmlns:a16="http://schemas.microsoft.com/office/drawing/2014/main" id="{903738DE-864A-4EB7-A6DB-AAEA90071B5F}"/>
                </a:ext>
              </a:extLst>
            </p:cNvPr>
            <p:cNvSpPr/>
            <p:nvPr/>
          </p:nvSpPr>
          <p:spPr bwMode="auto">
            <a:xfrm>
              <a:off x="7459663" y="2889251"/>
              <a:ext cx="209550" cy="184150"/>
            </a:xfrm>
            <a:custGeom>
              <a:avLst/>
              <a:gdLst>
                <a:gd name="T0" fmla="*/ 45 w 56"/>
                <a:gd name="T1" fmla="*/ 8 h 49"/>
                <a:gd name="T2" fmla="*/ 32 w 56"/>
                <a:gd name="T3" fmla="*/ 11 h 49"/>
                <a:gd name="T4" fmla="*/ 23 w 56"/>
                <a:gd name="T5" fmla="*/ 2 h 49"/>
                <a:gd name="T6" fmla="*/ 5 w 56"/>
                <a:gd name="T7" fmla="*/ 12 h 49"/>
                <a:gd name="T8" fmla="*/ 21 w 56"/>
                <a:gd name="T9" fmla="*/ 49 h 49"/>
                <a:gd name="T10" fmla="*/ 54 w 56"/>
                <a:gd name="T11" fmla="*/ 26 h 49"/>
                <a:gd name="T12" fmla="*/ 45 w 56"/>
                <a:gd name="T13" fmla="*/ 8 h 4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56" h="49">
                  <a:moveTo>
                    <a:pt x="45" y="8"/>
                  </a:moveTo>
                  <a:cubicBezTo>
                    <a:pt x="40" y="7"/>
                    <a:pt x="36" y="8"/>
                    <a:pt x="32" y="11"/>
                  </a:cubicBezTo>
                  <a:cubicBezTo>
                    <a:pt x="31" y="7"/>
                    <a:pt x="27" y="3"/>
                    <a:pt x="23" y="2"/>
                  </a:cubicBezTo>
                  <a:cubicBezTo>
                    <a:pt x="15" y="0"/>
                    <a:pt x="7" y="4"/>
                    <a:pt x="5" y="12"/>
                  </a:cubicBezTo>
                  <a:cubicBezTo>
                    <a:pt x="0" y="28"/>
                    <a:pt x="21" y="49"/>
                    <a:pt x="21" y="49"/>
                  </a:cubicBezTo>
                  <a:cubicBezTo>
                    <a:pt x="21" y="49"/>
                    <a:pt x="50" y="42"/>
                    <a:pt x="54" y="26"/>
                  </a:cubicBezTo>
                  <a:cubicBezTo>
                    <a:pt x="56" y="18"/>
                    <a:pt x="52" y="11"/>
                    <a:pt x="45" y="8"/>
                  </a:cubicBezTo>
                  <a:close/>
                </a:path>
              </a:pathLst>
            </a:custGeom>
            <a:solidFill>
              <a:srgbClr val="E8455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400">
                <a:latin typeface="Century Gothic" charset="0"/>
                <a:ea typeface="Century Gothic" charset="0"/>
                <a:cs typeface="Century Gothic" charset="0"/>
              </a:endParaRPr>
            </a:p>
          </p:txBody>
        </p:sp>
        <p:sp>
          <p:nvSpPr>
            <p:cNvPr id="174" name="i$1îde">
              <a:extLst>
                <a:ext uri="{FF2B5EF4-FFF2-40B4-BE49-F238E27FC236}">
                  <a16:creationId xmlns:a16="http://schemas.microsoft.com/office/drawing/2014/main" id="{85F186BE-45E1-434C-A214-60CD8AC658E9}"/>
                </a:ext>
              </a:extLst>
            </p:cNvPr>
            <p:cNvSpPr/>
            <p:nvPr/>
          </p:nvSpPr>
          <p:spPr bwMode="auto">
            <a:xfrm>
              <a:off x="5164138" y="4664076"/>
              <a:ext cx="211138" cy="184150"/>
            </a:xfrm>
            <a:custGeom>
              <a:avLst/>
              <a:gdLst>
                <a:gd name="T0" fmla="*/ 45 w 56"/>
                <a:gd name="T1" fmla="*/ 8 h 49"/>
                <a:gd name="T2" fmla="*/ 32 w 56"/>
                <a:gd name="T3" fmla="*/ 11 h 49"/>
                <a:gd name="T4" fmla="*/ 23 w 56"/>
                <a:gd name="T5" fmla="*/ 2 h 49"/>
                <a:gd name="T6" fmla="*/ 5 w 56"/>
                <a:gd name="T7" fmla="*/ 12 h 49"/>
                <a:gd name="T8" fmla="*/ 21 w 56"/>
                <a:gd name="T9" fmla="*/ 49 h 49"/>
                <a:gd name="T10" fmla="*/ 54 w 56"/>
                <a:gd name="T11" fmla="*/ 26 h 49"/>
                <a:gd name="T12" fmla="*/ 45 w 56"/>
                <a:gd name="T13" fmla="*/ 8 h 4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56" h="49">
                  <a:moveTo>
                    <a:pt x="45" y="8"/>
                  </a:moveTo>
                  <a:cubicBezTo>
                    <a:pt x="40" y="7"/>
                    <a:pt x="36" y="8"/>
                    <a:pt x="32" y="11"/>
                  </a:cubicBezTo>
                  <a:cubicBezTo>
                    <a:pt x="31" y="6"/>
                    <a:pt x="27" y="3"/>
                    <a:pt x="23" y="2"/>
                  </a:cubicBezTo>
                  <a:cubicBezTo>
                    <a:pt x="15" y="0"/>
                    <a:pt x="7" y="4"/>
                    <a:pt x="5" y="12"/>
                  </a:cubicBezTo>
                  <a:cubicBezTo>
                    <a:pt x="0" y="28"/>
                    <a:pt x="21" y="49"/>
                    <a:pt x="21" y="49"/>
                  </a:cubicBezTo>
                  <a:cubicBezTo>
                    <a:pt x="21" y="49"/>
                    <a:pt x="50" y="42"/>
                    <a:pt x="54" y="26"/>
                  </a:cubicBezTo>
                  <a:cubicBezTo>
                    <a:pt x="56" y="18"/>
                    <a:pt x="52" y="10"/>
                    <a:pt x="45" y="8"/>
                  </a:cubicBezTo>
                  <a:close/>
                </a:path>
              </a:pathLst>
            </a:custGeom>
            <a:solidFill>
              <a:srgbClr val="E8455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400">
                <a:latin typeface="Century Gothic" charset="0"/>
                <a:ea typeface="Century Gothic" charset="0"/>
                <a:cs typeface="Century Gothic" charset="0"/>
              </a:endParaRPr>
            </a:p>
          </p:txBody>
        </p:sp>
        <p:sp>
          <p:nvSpPr>
            <p:cNvPr id="175" name="işļïdê">
              <a:extLst>
                <a:ext uri="{FF2B5EF4-FFF2-40B4-BE49-F238E27FC236}">
                  <a16:creationId xmlns:a16="http://schemas.microsoft.com/office/drawing/2014/main" id="{98C7503B-6F2B-4C3C-9D16-10999367414F}"/>
                </a:ext>
              </a:extLst>
            </p:cNvPr>
            <p:cNvSpPr/>
            <p:nvPr/>
          </p:nvSpPr>
          <p:spPr bwMode="auto">
            <a:xfrm>
              <a:off x="6200776" y="4302126"/>
              <a:ext cx="180975" cy="161925"/>
            </a:xfrm>
            <a:custGeom>
              <a:avLst/>
              <a:gdLst>
                <a:gd name="T0" fmla="*/ 29 w 48"/>
                <a:gd name="T1" fmla="*/ 2 h 43"/>
                <a:gd name="T2" fmla="*/ 21 w 48"/>
                <a:gd name="T3" fmla="*/ 10 h 43"/>
                <a:gd name="T4" fmla="*/ 10 w 48"/>
                <a:gd name="T5" fmla="*/ 8 h 43"/>
                <a:gd name="T6" fmla="*/ 2 w 48"/>
                <a:gd name="T7" fmla="*/ 23 h 43"/>
                <a:gd name="T8" fmla="*/ 31 w 48"/>
                <a:gd name="T9" fmla="*/ 43 h 43"/>
                <a:gd name="T10" fmla="*/ 44 w 48"/>
                <a:gd name="T11" fmla="*/ 10 h 43"/>
                <a:gd name="T12" fmla="*/ 29 w 48"/>
                <a:gd name="T13" fmla="*/ 2 h 4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48" h="43">
                  <a:moveTo>
                    <a:pt x="29" y="2"/>
                  </a:moveTo>
                  <a:cubicBezTo>
                    <a:pt x="25" y="3"/>
                    <a:pt x="22" y="6"/>
                    <a:pt x="21" y="10"/>
                  </a:cubicBezTo>
                  <a:cubicBezTo>
                    <a:pt x="18" y="8"/>
                    <a:pt x="14" y="7"/>
                    <a:pt x="10" y="8"/>
                  </a:cubicBezTo>
                  <a:cubicBezTo>
                    <a:pt x="3" y="10"/>
                    <a:pt x="0" y="17"/>
                    <a:pt x="2" y="23"/>
                  </a:cubicBezTo>
                  <a:cubicBezTo>
                    <a:pt x="6" y="38"/>
                    <a:pt x="31" y="43"/>
                    <a:pt x="31" y="43"/>
                  </a:cubicBezTo>
                  <a:cubicBezTo>
                    <a:pt x="31" y="43"/>
                    <a:pt x="48" y="24"/>
                    <a:pt x="44" y="10"/>
                  </a:cubicBezTo>
                  <a:cubicBezTo>
                    <a:pt x="42" y="4"/>
                    <a:pt x="35" y="0"/>
                    <a:pt x="29" y="2"/>
                  </a:cubicBezTo>
                  <a:close/>
                </a:path>
              </a:pathLst>
            </a:custGeom>
            <a:solidFill>
              <a:srgbClr val="E8455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400">
                <a:latin typeface="Century Gothic" charset="0"/>
                <a:ea typeface="Century Gothic" charset="0"/>
                <a:cs typeface="Century Gothic" charset="0"/>
              </a:endParaRPr>
            </a:p>
          </p:txBody>
        </p:sp>
        <p:sp>
          <p:nvSpPr>
            <p:cNvPr id="176" name="îṩ1íde">
              <a:extLst>
                <a:ext uri="{FF2B5EF4-FFF2-40B4-BE49-F238E27FC236}">
                  <a16:creationId xmlns:a16="http://schemas.microsoft.com/office/drawing/2014/main" id="{F3B9CEC0-230A-482D-A7AE-F80DF350A5DF}"/>
                </a:ext>
              </a:extLst>
            </p:cNvPr>
            <p:cNvSpPr/>
            <p:nvPr/>
          </p:nvSpPr>
          <p:spPr bwMode="auto">
            <a:xfrm>
              <a:off x="5449888" y="4746626"/>
              <a:ext cx="150813" cy="131763"/>
            </a:xfrm>
            <a:custGeom>
              <a:avLst/>
              <a:gdLst>
                <a:gd name="T0" fmla="*/ 24 w 40"/>
                <a:gd name="T1" fmla="*/ 2 h 35"/>
                <a:gd name="T2" fmla="*/ 18 w 40"/>
                <a:gd name="T3" fmla="*/ 8 h 35"/>
                <a:gd name="T4" fmla="*/ 9 w 40"/>
                <a:gd name="T5" fmla="*/ 6 h 35"/>
                <a:gd name="T6" fmla="*/ 2 w 40"/>
                <a:gd name="T7" fmla="*/ 19 h 35"/>
                <a:gd name="T8" fmla="*/ 26 w 40"/>
                <a:gd name="T9" fmla="*/ 35 h 35"/>
                <a:gd name="T10" fmla="*/ 37 w 40"/>
                <a:gd name="T11" fmla="*/ 8 h 35"/>
                <a:gd name="T12" fmla="*/ 24 w 40"/>
                <a:gd name="T13" fmla="*/ 2 h 3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40" h="35">
                  <a:moveTo>
                    <a:pt x="24" y="2"/>
                  </a:moveTo>
                  <a:cubicBezTo>
                    <a:pt x="21" y="3"/>
                    <a:pt x="19" y="5"/>
                    <a:pt x="18" y="8"/>
                  </a:cubicBezTo>
                  <a:cubicBezTo>
                    <a:pt x="15" y="6"/>
                    <a:pt x="12" y="5"/>
                    <a:pt x="9" y="6"/>
                  </a:cubicBezTo>
                  <a:cubicBezTo>
                    <a:pt x="3" y="8"/>
                    <a:pt x="0" y="14"/>
                    <a:pt x="2" y="19"/>
                  </a:cubicBezTo>
                  <a:cubicBezTo>
                    <a:pt x="6" y="31"/>
                    <a:pt x="26" y="35"/>
                    <a:pt x="26" y="35"/>
                  </a:cubicBezTo>
                  <a:cubicBezTo>
                    <a:pt x="26" y="35"/>
                    <a:pt x="40" y="19"/>
                    <a:pt x="37" y="8"/>
                  </a:cubicBezTo>
                  <a:cubicBezTo>
                    <a:pt x="35" y="3"/>
                    <a:pt x="29" y="0"/>
                    <a:pt x="24" y="2"/>
                  </a:cubicBezTo>
                  <a:close/>
                </a:path>
              </a:pathLst>
            </a:custGeom>
            <a:solidFill>
              <a:srgbClr val="E8455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400">
                <a:latin typeface="Century Gothic" charset="0"/>
                <a:ea typeface="Century Gothic" charset="0"/>
                <a:cs typeface="Century Gothic" charset="0"/>
              </a:endParaRPr>
            </a:p>
          </p:txBody>
        </p:sp>
        <p:sp>
          <p:nvSpPr>
            <p:cNvPr id="177" name="işḻiḓè">
              <a:extLst>
                <a:ext uri="{FF2B5EF4-FFF2-40B4-BE49-F238E27FC236}">
                  <a16:creationId xmlns:a16="http://schemas.microsoft.com/office/drawing/2014/main" id="{B25E1D11-23CD-461D-88F1-B94446BA8566}"/>
                </a:ext>
              </a:extLst>
            </p:cNvPr>
            <p:cNvSpPr/>
            <p:nvPr/>
          </p:nvSpPr>
          <p:spPr bwMode="auto">
            <a:xfrm>
              <a:off x="4694238" y="4130676"/>
              <a:ext cx="211138" cy="187325"/>
            </a:xfrm>
            <a:custGeom>
              <a:avLst/>
              <a:gdLst>
                <a:gd name="T0" fmla="*/ 44 w 56"/>
                <a:gd name="T1" fmla="*/ 9 h 50"/>
                <a:gd name="T2" fmla="*/ 31 w 56"/>
                <a:gd name="T3" fmla="*/ 11 h 50"/>
                <a:gd name="T4" fmla="*/ 22 w 56"/>
                <a:gd name="T5" fmla="*/ 2 h 50"/>
                <a:gd name="T6" fmla="*/ 4 w 56"/>
                <a:gd name="T7" fmla="*/ 12 h 50"/>
                <a:gd name="T8" fmla="*/ 20 w 56"/>
                <a:gd name="T9" fmla="*/ 50 h 50"/>
                <a:gd name="T10" fmla="*/ 53 w 56"/>
                <a:gd name="T11" fmla="*/ 26 h 50"/>
                <a:gd name="T12" fmla="*/ 44 w 56"/>
                <a:gd name="T13" fmla="*/ 9 h 5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56" h="50">
                  <a:moveTo>
                    <a:pt x="44" y="9"/>
                  </a:moveTo>
                  <a:cubicBezTo>
                    <a:pt x="39" y="7"/>
                    <a:pt x="35" y="8"/>
                    <a:pt x="31" y="11"/>
                  </a:cubicBezTo>
                  <a:cubicBezTo>
                    <a:pt x="30" y="7"/>
                    <a:pt x="26" y="4"/>
                    <a:pt x="22" y="2"/>
                  </a:cubicBezTo>
                  <a:cubicBezTo>
                    <a:pt x="14" y="0"/>
                    <a:pt x="7" y="4"/>
                    <a:pt x="4" y="12"/>
                  </a:cubicBezTo>
                  <a:cubicBezTo>
                    <a:pt x="0" y="29"/>
                    <a:pt x="20" y="50"/>
                    <a:pt x="20" y="50"/>
                  </a:cubicBezTo>
                  <a:cubicBezTo>
                    <a:pt x="20" y="50"/>
                    <a:pt x="49" y="42"/>
                    <a:pt x="53" y="26"/>
                  </a:cubicBezTo>
                  <a:cubicBezTo>
                    <a:pt x="56" y="19"/>
                    <a:pt x="51" y="11"/>
                    <a:pt x="44" y="9"/>
                  </a:cubicBezTo>
                  <a:close/>
                </a:path>
              </a:pathLst>
            </a:custGeom>
            <a:solidFill>
              <a:srgbClr val="E8455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400">
                <a:latin typeface="Century Gothic" charset="0"/>
                <a:ea typeface="Century Gothic" charset="0"/>
                <a:cs typeface="Century Gothic" charset="0"/>
              </a:endParaRPr>
            </a:p>
          </p:txBody>
        </p:sp>
        <p:sp>
          <p:nvSpPr>
            <p:cNvPr id="178" name="íSlîdè">
              <a:extLst>
                <a:ext uri="{FF2B5EF4-FFF2-40B4-BE49-F238E27FC236}">
                  <a16:creationId xmlns:a16="http://schemas.microsoft.com/office/drawing/2014/main" id="{68915300-298B-400E-90A1-C12AB118478D}"/>
                </a:ext>
              </a:extLst>
            </p:cNvPr>
            <p:cNvSpPr/>
            <p:nvPr/>
          </p:nvSpPr>
          <p:spPr bwMode="auto">
            <a:xfrm>
              <a:off x="3690938" y="2922588"/>
              <a:ext cx="214313" cy="188913"/>
            </a:xfrm>
            <a:custGeom>
              <a:avLst/>
              <a:gdLst>
                <a:gd name="T0" fmla="*/ 45 w 57"/>
                <a:gd name="T1" fmla="*/ 9 h 50"/>
                <a:gd name="T2" fmla="*/ 32 w 57"/>
                <a:gd name="T3" fmla="*/ 11 h 50"/>
                <a:gd name="T4" fmla="*/ 23 w 57"/>
                <a:gd name="T5" fmla="*/ 3 h 50"/>
                <a:gd name="T6" fmla="*/ 5 w 57"/>
                <a:gd name="T7" fmla="*/ 12 h 50"/>
                <a:gd name="T8" fmla="*/ 21 w 57"/>
                <a:gd name="T9" fmla="*/ 50 h 50"/>
                <a:gd name="T10" fmla="*/ 54 w 57"/>
                <a:gd name="T11" fmla="*/ 27 h 50"/>
                <a:gd name="T12" fmla="*/ 45 w 57"/>
                <a:gd name="T13" fmla="*/ 9 h 5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57" h="50">
                  <a:moveTo>
                    <a:pt x="45" y="9"/>
                  </a:moveTo>
                  <a:cubicBezTo>
                    <a:pt x="40" y="8"/>
                    <a:pt x="36" y="9"/>
                    <a:pt x="32" y="11"/>
                  </a:cubicBezTo>
                  <a:cubicBezTo>
                    <a:pt x="31" y="7"/>
                    <a:pt x="27" y="4"/>
                    <a:pt x="23" y="3"/>
                  </a:cubicBezTo>
                  <a:cubicBezTo>
                    <a:pt x="15" y="0"/>
                    <a:pt x="7" y="5"/>
                    <a:pt x="5" y="12"/>
                  </a:cubicBezTo>
                  <a:cubicBezTo>
                    <a:pt x="0" y="29"/>
                    <a:pt x="21" y="50"/>
                    <a:pt x="21" y="50"/>
                  </a:cubicBezTo>
                  <a:cubicBezTo>
                    <a:pt x="21" y="50"/>
                    <a:pt x="50" y="42"/>
                    <a:pt x="54" y="27"/>
                  </a:cubicBezTo>
                  <a:cubicBezTo>
                    <a:pt x="57" y="19"/>
                    <a:pt x="52" y="11"/>
                    <a:pt x="45" y="9"/>
                  </a:cubicBezTo>
                  <a:close/>
                </a:path>
              </a:pathLst>
            </a:custGeom>
            <a:solidFill>
              <a:srgbClr val="E8455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400">
                <a:latin typeface="Century Gothic" charset="0"/>
                <a:ea typeface="Century Gothic" charset="0"/>
                <a:cs typeface="Century Gothic" charset="0"/>
              </a:endParaRPr>
            </a:p>
          </p:txBody>
        </p:sp>
        <p:sp>
          <p:nvSpPr>
            <p:cNvPr id="179" name="ïṩľiďè">
              <a:extLst>
                <a:ext uri="{FF2B5EF4-FFF2-40B4-BE49-F238E27FC236}">
                  <a16:creationId xmlns:a16="http://schemas.microsoft.com/office/drawing/2014/main" id="{2EC87A36-8756-4277-A6B6-FB9B72D03BB0}"/>
                </a:ext>
              </a:extLst>
            </p:cNvPr>
            <p:cNvSpPr/>
            <p:nvPr/>
          </p:nvSpPr>
          <p:spPr bwMode="auto">
            <a:xfrm>
              <a:off x="6389688" y="2122488"/>
              <a:ext cx="100013" cy="90488"/>
            </a:xfrm>
            <a:custGeom>
              <a:avLst/>
              <a:gdLst>
                <a:gd name="T0" fmla="*/ 19 w 27"/>
                <a:gd name="T1" fmla="*/ 0 h 24"/>
                <a:gd name="T2" fmla="*/ 13 w 27"/>
                <a:gd name="T3" fmla="*/ 4 h 24"/>
                <a:gd name="T4" fmla="*/ 7 w 27"/>
                <a:gd name="T5" fmla="*/ 1 h 24"/>
                <a:gd name="T6" fmla="*/ 0 w 27"/>
                <a:gd name="T7" fmla="*/ 9 h 24"/>
                <a:gd name="T8" fmla="*/ 15 w 27"/>
                <a:gd name="T9" fmla="*/ 24 h 24"/>
                <a:gd name="T10" fmla="*/ 27 w 27"/>
                <a:gd name="T11" fmla="*/ 7 h 24"/>
                <a:gd name="T12" fmla="*/ 19 w 27"/>
                <a:gd name="T13" fmla="*/ 0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7" h="24">
                  <a:moveTo>
                    <a:pt x="19" y="0"/>
                  </a:moveTo>
                  <a:cubicBezTo>
                    <a:pt x="17" y="0"/>
                    <a:pt x="15" y="2"/>
                    <a:pt x="13" y="4"/>
                  </a:cubicBezTo>
                  <a:cubicBezTo>
                    <a:pt x="12" y="2"/>
                    <a:pt x="10" y="1"/>
                    <a:pt x="7" y="1"/>
                  </a:cubicBezTo>
                  <a:cubicBezTo>
                    <a:pt x="3" y="1"/>
                    <a:pt x="0" y="5"/>
                    <a:pt x="0" y="9"/>
                  </a:cubicBezTo>
                  <a:cubicBezTo>
                    <a:pt x="1" y="18"/>
                    <a:pt x="15" y="24"/>
                    <a:pt x="15" y="24"/>
                  </a:cubicBezTo>
                  <a:cubicBezTo>
                    <a:pt x="15" y="24"/>
                    <a:pt x="27" y="16"/>
                    <a:pt x="27" y="7"/>
                  </a:cubicBezTo>
                  <a:cubicBezTo>
                    <a:pt x="27" y="3"/>
                    <a:pt x="23" y="0"/>
                    <a:pt x="19" y="0"/>
                  </a:cubicBezTo>
                  <a:close/>
                </a:path>
              </a:pathLst>
            </a:custGeom>
            <a:solidFill>
              <a:srgbClr val="E8455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400">
                <a:latin typeface="Century Gothic" charset="0"/>
                <a:ea typeface="Century Gothic" charset="0"/>
                <a:cs typeface="Century Gothic" charset="0"/>
              </a:endParaRPr>
            </a:p>
          </p:txBody>
        </p:sp>
        <p:sp>
          <p:nvSpPr>
            <p:cNvPr id="180" name="íśľidè">
              <a:extLst>
                <a:ext uri="{FF2B5EF4-FFF2-40B4-BE49-F238E27FC236}">
                  <a16:creationId xmlns:a16="http://schemas.microsoft.com/office/drawing/2014/main" id="{77C7B708-8286-4BF8-9A49-BD4F13A2ED2D}"/>
                </a:ext>
              </a:extLst>
            </p:cNvPr>
            <p:cNvSpPr/>
            <p:nvPr/>
          </p:nvSpPr>
          <p:spPr bwMode="auto">
            <a:xfrm>
              <a:off x="5840413" y="2720976"/>
              <a:ext cx="101600" cy="88900"/>
            </a:xfrm>
            <a:custGeom>
              <a:avLst/>
              <a:gdLst>
                <a:gd name="T0" fmla="*/ 19 w 27"/>
                <a:gd name="T1" fmla="*/ 0 h 24"/>
                <a:gd name="T2" fmla="*/ 13 w 27"/>
                <a:gd name="T3" fmla="*/ 3 h 24"/>
                <a:gd name="T4" fmla="*/ 7 w 27"/>
                <a:gd name="T5" fmla="*/ 1 h 24"/>
                <a:gd name="T6" fmla="*/ 0 w 27"/>
                <a:gd name="T7" fmla="*/ 9 h 24"/>
                <a:gd name="T8" fmla="*/ 15 w 27"/>
                <a:gd name="T9" fmla="*/ 24 h 24"/>
                <a:gd name="T10" fmla="*/ 27 w 27"/>
                <a:gd name="T11" fmla="*/ 7 h 24"/>
                <a:gd name="T12" fmla="*/ 19 w 27"/>
                <a:gd name="T13" fmla="*/ 0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7" h="24">
                  <a:moveTo>
                    <a:pt x="19" y="0"/>
                  </a:moveTo>
                  <a:cubicBezTo>
                    <a:pt x="16" y="0"/>
                    <a:pt x="14" y="1"/>
                    <a:pt x="13" y="3"/>
                  </a:cubicBezTo>
                  <a:cubicBezTo>
                    <a:pt x="12" y="2"/>
                    <a:pt x="10" y="1"/>
                    <a:pt x="7" y="1"/>
                  </a:cubicBezTo>
                  <a:cubicBezTo>
                    <a:pt x="3" y="1"/>
                    <a:pt x="0" y="5"/>
                    <a:pt x="0" y="9"/>
                  </a:cubicBezTo>
                  <a:cubicBezTo>
                    <a:pt x="1" y="18"/>
                    <a:pt x="15" y="24"/>
                    <a:pt x="15" y="24"/>
                  </a:cubicBezTo>
                  <a:cubicBezTo>
                    <a:pt x="15" y="24"/>
                    <a:pt x="27" y="15"/>
                    <a:pt x="27" y="7"/>
                  </a:cubicBezTo>
                  <a:cubicBezTo>
                    <a:pt x="26" y="3"/>
                    <a:pt x="23" y="0"/>
                    <a:pt x="19" y="0"/>
                  </a:cubicBezTo>
                  <a:close/>
                </a:path>
              </a:pathLst>
            </a:custGeom>
            <a:solidFill>
              <a:srgbClr val="E8455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400">
                <a:latin typeface="Century Gothic" charset="0"/>
                <a:ea typeface="Century Gothic" charset="0"/>
                <a:cs typeface="Century Gothic" charset="0"/>
              </a:endParaRPr>
            </a:p>
          </p:txBody>
        </p:sp>
        <p:sp>
          <p:nvSpPr>
            <p:cNvPr id="181" name="îś1iḍé">
              <a:extLst>
                <a:ext uri="{FF2B5EF4-FFF2-40B4-BE49-F238E27FC236}">
                  <a16:creationId xmlns:a16="http://schemas.microsoft.com/office/drawing/2014/main" id="{D4B8F437-9D56-4BAE-86DC-2AF41358AD3E}"/>
                </a:ext>
              </a:extLst>
            </p:cNvPr>
            <p:cNvSpPr/>
            <p:nvPr/>
          </p:nvSpPr>
          <p:spPr bwMode="auto">
            <a:xfrm>
              <a:off x="3662363" y="3232151"/>
              <a:ext cx="104775" cy="88900"/>
            </a:xfrm>
            <a:custGeom>
              <a:avLst/>
              <a:gdLst>
                <a:gd name="T0" fmla="*/ 19 w 28"/>
                <a:gd name="T1" fmla="*/ 0 h 24"/>
                <a:gd name="T2" fmla="*/ 14 w 28"/>
                <a:gd name="T3" fmla="*/ 3 h 24"/>
                <a:gd name="T4" fmla="*/ 8 w 28"/>
                <a:gd name="T5" fmla="*/ 1 h 24"/>
                <a:gd name="T6" fmla="*/ 1 w 28"/>
                <a:gd name="T7" fmla="*/ 9 h 24"/>
                <a:gd name="T8" fmla="*/ 15 w 28"/>
                <a:gd name="T9" fmla="*/ 24 h 24"/>
                <a:gd name="T10" fmla="*/ 27 w 28"/>
                <a:gd name="T11" fmla="*/ 7 h 24"/>
                <a:gd name="T12" fmla="*/ 19 w 28"/>
                <a:gd name="T13" fmla="*/ 0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8" h="24">
                  <a:moveTo>
                    <a:pt x="19" y="0"/>
                  </a:moveTo>
                  <a:cubicBezTo>
                    <a:pt x="17" y="0"/>
                    <a:pt x="15" y="2"/>
                    <a:pt x="14" y="3"/>
                  </a:cubicBezTo>
                  <a:cubicBezTo>
                    <a:pt x="12" y="2"/>
                    <a:pt x="10" y="1"/>
                    <a:pt x="8" y="1"/>
                  </a:cubicBezTo>
                  <a:cubicBezTo>
                    <a:pt x="3" y="1"/>
                    <a:pt x="0" y="5"/>
                    <a:pt x="1" y="9"/>
                  </a:cubicBezTo>
                  <a:cubicBezTo>
                    <a:pt x="1" y="18"/>
                    <a:pt x="15" y="24"/>
                    <a:pt x="15" y="24"/>
                  </a:cubicBezTo>
                  <a:cubicBezTo>
                    <a:pt x="15" y="24"/>
                    <a:pt x="28" y="15"/>
                    <a:pt x="27" y="7"/>
                  </a:cubicBezTo>
                  <a:cubicBezTo>
                    <a:pt x="27" y="3"/>
                    <a:pt x="23" y="0"/>
                    <a:pt x="19" y="0"/>
                  </a:cubicBezTo>
                  <a:close/>
                </a:path>
              </a:pathLst>
            </a:custGeom>
            <a:solidFill>
              <a:srgbClr val="E8455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400">
                <a:latin typeface="Century Gothic" charset="0"/>
                <a:ea typeface="Century Gothic" charset="0"/>
                <a:cs typeface="Century Gothic" charset="0"/>
              </a:endParaRPr>
            </a:p>
          </p:txBody>
        </p:sp>
        <p:sp>
          <p:nvSpPr>
            <p:cNvPr id="182" name="iśḻíḋé">
              <a:extLst>
                <a:ext uri="{FF2B5EF4-FFF2-40B4-BE49-F238E27FC236}">
                  <a16:creationId xmlns:a16="http://schemas.microsoft.com/office/drawing/2014/main" id="{643E034E-12D7-4130-8C35-1112771D8ED3}"/>
                </a:ext>
              </a:extLst>
            </p:cNvPr>
            <p:cNvSpPr/>
            <p:nvPr/>
          </p:nvSpPr>
          <p:spPr bwMode="auto">
            <a:xfrm>
              <a:off x="6978651" y="2081213"/>
              <a:ext cx="214313" cy="188913"/>
            </a:xfrm>
            <a:custGeom>
              <a:avLst/>
              <a:gdLst>
                <a:gd name="T0" fmla="*/ 46 w 57"/>
                <a:gd name="T1" fmla="*/ 12 h 50"/>
                <a:gd name="T2" fmla="*/ 34 w 57"/>
                <a:gd name="T3" fmla="*/ 13 h 50"/>
                <a:gd name="T4" fmla="*/ 25 w 57"/>
                <a:gd name="T5" fmla="*/ 3 h 50"/>
                <a:gd name="T6" fmla="*/ 7 w 57"/>
                <a:gd name="T7" fmla="*/ 11 h 50"/>
                <a:gd name="T8" fmla="*/ 18 w 57"/>
                <a:gd name="T9" fmla="*/ 50 h 50"/>
                <a:gd name="T10" fmla="*/ 54 w 57"/>
                <a:gd name="T11" fmla="*/ 31 h 50"/>
                <a:gd name="T12" fmla="*/ 46 w 57"/>
                <a:gd name="T13" fmla="*/ 12 h 5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57" h="50">
                  <a:moveTo>
                    <a:pt x="46" y="12"/>
                  </a:moveTo>
                  <a:cubicBezTo>
                    <a:pt x="42" y="10"/>
                    <a:pt x="37" y="11"/>
                    <a:pt x="34" y="13"/>
                  </a:cubicBezTo>
                  <a:cubicBezTo>
                    <a:pt x="33" y="9"/>
                    <a:pt x="30" y="5"/>
                    <a:pt x="25" y="3"/>
                  </a:cubicBezTo>
                  <a:cubicBezTo>
                    <a:pt x="18" y="0"/>
                    <a:pt x="10" y="3"/>
                    <a:pt x="7" y="11"/>
                  </a:cubicBezTo>
                  <a:cubicBezTo>
                    <a:pt x="0" y="26"/>
                    <a:pt x="18" y="50"/>
                    <a:pt x="18" y="50"/>
                  </a:cubicBezTo>
                  <a:cubicBezTo>
                    <a:pt x="18" y="50"/>
                    <a:pt x="47" y="46"/>
                    <a:pt x="54" y="31"/>
                  </a:cubicBezTo>
                  <a:cubicBezTo>
                    <a:pt x="57" y="24"/>
                    <a:pt x="53" y="15"/>
                    <a:pt x="46" y="12"/>
                  </a:cubicBezTo>
                  <a:close/>
                </a:path>
              </a:pathLst>
            </a:custGeom>
            <a:solidFill>
              <a:srgbClr val="E8455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400">
                <a:latin typeface="Century Gothic" charset="0"/>
                <a:ea typeface="Century Gothic" charset="0"/>
                <a:cs typeface="Century Gothic" charset="0"/>
              </a:endParaRPr>
            </a:p>
          </p:txBody>
        </p:sp>
        <p:sp>
          <p:nvSpPr>
            <p:cNvPr id="183" name="ïSľîde">
              <a:extLst>
                <a:ext uri="{FF2B5EF4-FFF2-40B4-BE49-F238E27FC236}">
                  <a16:creationId xmlns:a16="http://schemas.microsoft.com/office/drawing/2014/main" id="{D5882988-5734-4AEF-B184-4060974DCFCA}"/>
                </a:ext>
              </a:extLst>
            </p:cNvPr>
            <p:cNvSpPr/>
            <p:nvPr/>
          </p:nvSpPr>
          <p:spPr bwMode="auto">
            <a:xfrm>
              <a:off x="5581651" y="2020888"/>
              <a:ext cx="214313" cy="184150"/>
            </a:xfrm>
            <a:custGeom>
              <a:avLst/>
              <a:gdLst>
                <a:gd name="T0" fmla="*/ 46 w 57"/>
                <a:gd name="T1" fmla="*/ 12 h 49"/>
                <a:gd name="T2" fmla="*/ 34 w 57"/>
                <a:gd name="T3" fmla="*/ 12 h 49"/>
                <a:gd name="T4" fmla="*/ 25 w 57"/>
                <a:gd name="T5" fmla="*/ 3 h 49"/>
                <a:gd name="T6" fmla="*/ 7 w 57"/>
                <a:gd name="T7" fmla="*/ 10 h 49"/>
                <a:gd name="T8" fmla="*/ 18 w 57"/>
                <a:gd name="T9" fmla="*/ 49 h 49"/>
                <a:gd name="T10" fmla="*/ 54 w 57"/>
                <a:gd name="T11" fmla="*/ 30 h 49"/>
                <a:gd name="T12" fmla="*/ 46 w 57"/>
                <a:gd name="T13" fmla="*/ 12 h 4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57" h="49">
                  <a:moveTo>
                    <a:pt x="46" y="12"/>
                  </a:moveTo>
                  <a:cubicBezTo>
                    <a:pt x="42" y="10"/>
                    <a:pt x="37" y="10"/>
                    <a:pt x="34" y="12"/>
                  </a:cubicBezTo>
                  <a:cubicBezTo>
                    <a:pt x="33" y="8"/>
                    <a:pt x="30" y="4"/>
                    <a:pt x="25" y="3"/>
                  </a:cubicBezTo>
                  <a:cubicBezTo>
                    <a:pt x="18" y="0"/>
                    <a:pt x="10" y="3"/>
                    <a:pt x="7" y="10"/>
                  </a:cubicBezTo>
                  <a:cubicBezTo>
                    <a:pt x="0" y="26"/>
                    <a:pt x="18" y="49"/>
                    <a:pt x="18" y="49"/>
                  </a:cubicBezTo>
                  <a:cubicBezTo>
                    <a:pt x="18" y="49"/>
                    <a:pt x="47" y="45"/>
                    <a:pt x="54" y="30"/>
                  </a:cubicBezTo>
                  <a:cubicBezTo>
                    <a:pt x="57" y="23"/>
                    <a:pt x="54" y="15"/>
                    <a:pt x="46" y="12"/>
                  </a:cubicBezTo>
                  <a:close/>
                </a:path>
              </a:pathLst>
            </a:custGeom>
            <a:solidFill>
              <a:srgbClr val="E8455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400">
                <a:latin typeface="Century Gothic" charset="0"/>
                <a:ea typeface="Century Gothic" charset="0"/>
                <a:cs typeface="Century Gothic" charset="0"/>
              </a:endParaRPr>
            </a:p>
          </p:txBody>
        </p:sp>
        <p:sp>
          <p:nvSpPr>
            <p:cNvPr id="184" name="ïṥḻiďé">
              <a:extLst>
                <a:ext uri="{FF2B5EF4-FFF2-40B4-BE49-F238E27FC236}">
                  <a16:creationId xmlns:a16="http://schemas.microsoft.com/office/drawing/2014/main" id="{4819A75F-3DA9-4731-B876-5C717C109443}"/>
                </a:ext>
              </a:extLst>
            </p:cNvPr>
            <p:cNvSpPr/>
            <p:nvPr/>
          </p:nvSpPr>
          <p:spPr bwMode="auto">
            <a:xfrm>
              <a:off x="8842376" y="4164013"/>
              <a:ext cx="93663" cy="82550"/>
            </a:xfrm>
            <a:custGeom>
              <a:avLst/>
              <a:gdLst>
                <a:gd name="T0" fmla="*/ 21 w 25"/>
                <a:gd name="T1" fmla="*/ 6 h 22"/>
                <a:gd name="T2" fmla="*/ 15 w 25"/>
                <a:gd name="T3" fmla="*/ 6 h 22"/>
                <a:gd name="T4" fmla="*/ 11 w 25"/>
                <a:gd name="T5" fmla="*/ 1 h 22"/>
                <a:gd name="T6" fmla="*/ 3 w 25"/>
                <a:gd name="T7" fmla="*/ 5 h 22"/>
                <a:gd name="T8" fmla="*/ 8 w 25"/>
                <a:gd name="T9" fmla="*/ 22 h 22"/>
                <a:gd name="T10" fmla="*/ 24 w 25"/>
                <a:gd name="T11" fmla="*/ 14 h 22"/>
                <a:gd name="T12" fmla="*/ 21 w 25"/>
                <a:gd name="T13" fmla="*/ 6 h 2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5" h="22">
                  <a:moveTo>
                    <a:pt x="21" y="6"/>
                  </a:moveTo>
                  <a:cubicBezTo>
                    <a:pt x="19" y="5"/>
                    <a:pt x="17" y="5"/>
                    <a:pt x="15" y="6"/>
                  </a:cubicBezTo>
                  <a:cubicBezTo>
                    <a:pt x="15" y="4"/>
                    <a:pt x="13" y="2"/>
                    <a:pt x="11" y="1"/>
                  </a:cubicBezTo>
                  <a:cubicBezTo>
                    <a:pt x="8" y="0"/>
                    <a:pt x="5" y="2"/>
                    <a:pt x="3" y="5"/>
                  </a:cubicBezTo>
                  <a:cubicBezTo>
                    <a:pt x="0" y="12"/>
                    <a:pt x="8" y="22"/>
                    <a:pt x="8" y="22"/>
                  </a:cubicBezTo>
                  <a:cubicBezTo>
                    <a:pt x="8" y="22"/>
                    <a:pt x="21" y="20"/>
                    <a:pt x="24" y="14"/>
                  </a:cubicBezTo>
                  <a:cubicBezTo>
                    <a:pt x="25" y="11"/>
                    <a:pt x="24" y="7"/>
                    <a:pt x="21" y="6"/>
                  </a:cubicBezTo>
                  <a:close/>
                </a:path>
              </a:pathLst>
            </a:custGeom>
            <a:solidFill>
              <a:srgbClr val="E8455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400">
                <a:latin typeface="Century Gothic" charset="0"/>
                <a:ea typeface="Century Gothic" charset="0"/>
                <a:cs typeface="Century Gothic" charset="0"/>
              </a:endParaRPr>
            </a:p>
          </p:txBody>
        </p:sp>
        <p:sp>
          <p:nvSpPr>
            <p:cNvPr id="185" name="îśľîďê">
              <a:extLst>
                <a:ext uri="{FF2B5EF4-FFF2-40B4-BE49-F238E27FC236}">
                  <a16:creationId xmlns:a16="http://schemas.microsoft.com/office/drawing/2014/main" id="{B65E7040-B131-4DD8-939F-34DF45FEC3A3}"/>
                </a:ext>
              </a:extLst>
            </p:cNvPr>
            <p:cNvSpPr/>
            <p:nvPr/>
          </p:nvSpPr>
          <p:spPr bwMode="auto">
            <a:xfrm>
              <a:off x="8482013" y="3611563"/>
              <a:ext cx="93663" cy="82550"/>
            </a:xfrm>
            <a:custGeom>
              <a:avLst/>
              <a:gdLst>
                <a:gd name="T0" fmla="*/ 14 w 25"/>
                <a:gd name="T1" fmla="*/ 1 h 22"/>
                <a:gd name="T2" fmla="*/ 10 w 25"/>
                <a:gd name="T3" fmla="*/ 5 h 22"/>
                <a:gd name="T4" fmla="*/ 5 w 25"/>
                <a:gd name="T5" fmla="*/ 5 h 22"/>
                <a:gd name="T6" fmla="*/ 1 w 25"/>
                <a:gd name="T7" fmla="*/ 13 h 22"/>
                <a:gd name="T8" fmla="*/ 17 w 25"/>
                <a:gd name="T9" fmla="*/ 22 h 22"/>
                <a:gd name="T10" fmla="*/ 22 w 25"/>
                <a:gd name="T11" fmla="*/ 4 h 22"/>
                <a:gd name="T12" fmla="*/ 14 w 25"/>
                <a:gd name="T13" fmla="*/ 1 h 2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5" h="22">
                  <a:moveTo>
                    <a:pt x="14" y="1"/>
                  </a:moveTo>
                  <a:cubicBezTo>
                    <a:pt x="12" y="2"/>
                    <a:pt x="11" y="3"/>
                    <a:pt x="10" y="5"/>
                  </a:cubicBezTo>
                  <a:cubicBezTo>
                    <a:pt x="9" y="4"/>
                    <a:pt x="7" y="4"/>
                    <a:pt x="5" y="5"/>
                  </a:cubicBezTo>
                  <a:cubicBezTo>
                    <a:pt x="2" y="6"/>
                    <a:pt x="0" y="10"/>
                    <a:pt x="1" y="13"/>
                  </a:cubicBezTo>
                  <a:cubicBezTo>
                    <a:pt x="4" y="20"/>
                    <a:pt x="17" y="22"/>
                    <a:pt x="17" y="22"/>
                  </a:cubicBezTo>
                  <a:cubicBezTo>
                    <a:pt x="17" y="22"/>
                    <a:pt x="25" y="11"/>
                    <a:pt x="22" y="4"/>
                  </a:cubicBezTo>
                  <a:cubicBezTo>
                    <a:pt x="21" y="1"/>
                    <a:pt x="17" y="0"/>
                    <a:pt x="14" y="1"/>
                  </a:cubicBezTo>
                  <a:close/>
                </a:path>
              </a:pathLst>
            </a:custGeom>
            <a:solidFill>
              <a:srgbClr val="E8455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400">
                <a:latin typeface="Century Gothic" charset="0"/>
                <a:ea typeface="Century Gothic" charset="0"/>
                <a:cs typeface="Century Gothic" charset="0"/>
              </a:endParaRPr>
            </a:p>
          </p:txBody>
        </p:sp>
        <p:sp>
          <p:nvSpPr>
            <p:cNvPr id="186" name="îSḻîḋè">
              <a:extLst>
                <a:ext uri="{FF2B5EF4-FFF2-40B4-BE49-F238E27FC236}">
                  <a16:creationId xmlns:a16="http://schemas.microsoft.com/office/drawing/2014/main" id="{EBA40CF5-8CFA-4C09-989A-2CD1A469393F}"/>
                </a:ext>
              </a:extLst>
            </p:cNvPr>
            <p:cNvSpPr/>
            <p:nvPr/>
          </p:nvSpPr>
          <p:spPr bwMode="auto">
            <a:xfrm>
              <a:off x="8312151" y="2828926"/>
              <a:ext cx="93663" cy="87313"/>
            </a:xfrm>
            <a:custGeom>
              <a:avLst/>
              <a:gdLst>
                <a:gd name="T0" fmla="*/ 14 w 25"/>
                <a:gd name="T1" fmla="*/ 2 h 23"/>
                <a:gd name="T2" fmla="*/ 11 w 25"/>
                <a:gd name="T3" fmla="*/ 6 h 23"/>
                <a:gd name="T4" fmla="*/ 5 w 25"/>
                <a:gd name="T5" fmla="*/ 6 h 23"/>
                <a:gd name="T6" fmla="*/ 2 w 25"/>
                <a:gd name="T7" fmla="*/ 14 h 23"/>
                <a:gd name="T8" fmla="*/ 17 w 25"/>
                <a:gd name="T9" fmla="*/ 23 h 23"/>
                <a:gd name="T10" fmla="*/ 23 w 25"/>
                <a:gd name="T11" fmla="*/ 5 h 23"/>
                <a:gd name="T12" fmla="*/ 14 w 25"/>
                <a:gd name="T13" fmla="*/ 2 h 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5" h="23">
                  <a:moveTo>
                    <a:pt x="14" y="2"/>
                  </a:moveTo>
                  <a:cubicBezTo>
                    <a:pt x="13" y="3"/>
                    <a:pt x="11" y="4"/>
                    <a:pt x="11" y="6"/>
                  </a:cubicBezTo>
                  <a:cubicBezTo>
                    <a:pt x="9" y="5"/>
                    <a:pt x="7" y="5"/>
                    <a:pt x="5" y="6"/>
                  </a:cubicBezTo>
                  <a:cubicBezTo>
                    <a:pt x="2" y="7"/>
                    <a:pt x="0" y="10"/>
                    <a:pt x="2" y="14"/>
                  </a:cubicBezTo>
                  <a:cubicBezTo>
                    <a:pt x="4" y="21"/>
                    <a:pt x="17" y="23"/>
                    <a:pt x="17" y="23"/>
                  </a:cubicBezTo>
                  <a:cubicBezTo>
                    <a:pt x="17" y="23"/>
                    <a:pt x="25" y="12"/>
                    <a:pt x="23" y="5"/>
                  </a:cubicBezTo>
                  <a:cubicBezTo>
                    <a:pt x="21" y="2"/>
                    <a:pt x="18" y="0"/>
                    <a:pt x="14" y="2"/>
                  </a:cubicBezTo>
                  <a:close/>
                </a:path>
              </a:pathLst>
            </a:custGeom>
            <a:solidFill>
              <a:srgbClr val="E8455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400">
                <a:latin typeface="Century Gothic" charset="0"/>
                <a:ea typeface="Century Gothic" charset="0"/>
                <a:cs typeface="Century Gothic" charset="0"/>
              </a:endParaRPr>
            </a:p>
          </p:txBody>
        </p:sp>
        <p:sp>
          <p:nvSpPr>
            <p:cNvPr id="187" name="iśļîḍê">
              <a:extLst>
                <a:ext uri="{FF2B5EF4-FFF2-40B4-BE49-F238E27FC236}">
                  <a16:creationId xmlns:a16="http://schemas.microsoft.com/office/drawing/2014/main" id="{24261CF8-2F6A-4195-944A-D86AB3B0E0FF}"/>
                </a:ext>
              </a:extLst>
            </p:cNvPr>
            <p:cNvSpPr/>
            <p:nvPr/>
          </p:nvSpPr>
          <p:spPr bwMode="auto">
            <a:xfrm>
              <a:off x="6588126" y="1803401"/>
              <a:ext cx="338138" cy="296863"/>
            </a:xfrm>
            <a:custGeom>
              <a:avLst/>
              <a:gdLst>
                <a:gd name="T0" fmla="*/ 69 w 90"/>
                <a:gd name="T1" fmla="*/ 10 h 79"/>
                <a:gd name="T2" fmla="*/ 49 w 90"/>
                <a:gd name="T3" fmla="*/ 15 h 79"/>
                <a:gd name="T4" fmla="*/ 33 w 90"/>
                <a:gd name="T5" fmla="*/ 3 h 79"/>
                <a:gd name="T6" fmla="*/ 6 w 90"/>
                <a:gd name="T7" fmla="*/ 21 h 79"/>
                <a:gd name="T8" fmla="*/ 36 w 90"/>
                <a:gd name="T9" fmla="*/ 79 h 79"/>
                <a:gd name="T10" fmla="*/ 87 w 90"/>
                <a:gd name="T11" fmla="*/ 37 h 79"/>
                <a:gd name="T12" fmla="*/ 69 w 90"/>
                <a:gd name="T13" fmla="*/ 10 h 7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90" h="79">
                  <a:moveTo>
                    <a:pt x="69" y="10"/>
                  </a:moveTo>
                  <a:cubicBezTo>
                    <a:pt x="62" y="8"/>
                    <a:pt x="54" y="11"/>
                    <a:pt x="49" y="15"/>
                  </a:cubicBezTo>
                  <a:cubicBezTo>
                    <a:pt x="46" y="9"/>
                    <a:pt x="40" y="4"/>
                    <a:pt x="33" y="3"/>
                  </a:cubicBezTo>
                  <a:cubicBezTo>
                    <a:pt x="20" y="0"/>
                    <a:pt x="8" y="8"/>
                    <a:pt x="6" y="21"/>
                  </a:cubicBezTo>
                  <a:cubicBezTo>
                    <a:pt x="0" y="48"/>
                    <a:pt x="36" y="79"/>
                    <a:pt x="36" y="79"/>
                  </a:cubicBezTo>
                  <a:cubicBezTo>
                    <a:pt x="36" y="79"/>
                    <a:pt x="82" y="63"/>
                    <a:pt x="87" y="37"/>
                  </a:cubicBezTo>
                  <a:cubicBezTo>
                    <a:pt x="90" y="25"/>
                    <a:pt x="82" y="12"/>
                    <a:pt x="69" y="10"/>
                  </a:cubicBezTo>
                  <a:close/>
                </a:path>
              </a:pathLst>
            </a:custGeom>
            <a:solidFill>
              <a:srgbClr val="E8455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400">
                <a:latin typeface="Century Gothic" charset="0"/>
                <a:ea typeface="Century Gothic" charset="0"/>
                <a:cs typeface="Century Gothic" charset="0"/>
              </a:endParaRPr>
            </a:p>
          </p:txBody>
        </p:sp>
        <p:sp>
          <p:nvSpPr>
            <p:cNvPr id="188" name="îṥ1ïḍê">
              <a:extLst>
                <a:ext uri="{FF2B5EF4-FFF2-40B4-BE49-F238E27FC236}">
                  <a16:creationId xmlns:a16="http://schemas.microsoft.com/office/drawing/2014/main" id="{E12C33B3-198D-4391-B317-8CFEC68F83BC}"/>
                </a:ext>
              </a:extLst>
            </p:cNvPr>
            <p:cNvSpPr/>
            <p:nvPr/>
          </p:nvSpPr>
          <p:spPr bwMode="auto">
            <a:xfrm>
              <a:off x="6016626" y="2322513"/>
              <a:ext cx="173038" cy="157163"/>
            </a:xfrm>
            <a:custGeom>
              <a:avLst/>
              <a:gdLst>
                <a:gd name="T0" fmla="*/ 32 w 46"/>
                <a:gd name="T1" fmla="*/ 0 h 42"/>
                <a:gd name="T2" fmla="*/ 23 w 46"/>
                <a:gd name="T3" fmla="*/ 6 h 42"/>
                <a:gd name="T4" fmla="*/ 12 w 46"/>
                <a:gd name="T5" fmla="*/ 1 h 42"/>
                <a:gd name="T6" fmla="*/ 0 w 46"/>
                <a:gd name="T7" fmla="*/ 14 h 42"/>
                <a:gd name="T8" fmla="*/ 24 w 46"/>
                <a:gd name="T9" fmla="*/ 42 h 42"/>
                <a:gd name="T10" fmla="*/ 46 w 46"/>
                <a:gd name="T11" fmla="*/ 12 h 42"/>
                <a:gd name="T12" fmla="*/ 32 w 46"/>
                <a:gd name="T13" fmla="*/ 0 h 4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46" h="42">
                  <a:moveTo>
                    <a:pt x="32" y="0"/>
                  </a:moveTo>
                  <a:cubicBezTo>
                    <a:pt x="28" y="0"/>
                    <a:pt x="25" y="2"/>
                    <a:pt x="23" y="6"/>
                  </a:cubicBezTo>
                  <a:cubicBezTo>
                    <a:pt x="20" y="2"/>
                    <a:pt x="16" y="1"/>
                    <a:pt x="12" y="1"/>
                  </a:cubicBezTo>
                  <a:cubicBezTo>
                    <a:pt x="5" y="1"/>
                    <a:pt x="0" y="7"/>
                    <a:pt x="0" y="14"/>
                  </a:cubicBezTo>
                  <a:cubicBezTo>
                    <a:pt x="1" y="30"/>
                    <a:pt x="24" y="42"/>
                    <a:pt x="24" y="42"/>
                  </a:cubicBezTo>
                  <a:cubicBezTo>
                    <a:pt x="24" y="42"/>
                    <a:pt x="46" y="27"/>
                    <a:pt x="46" y="12"/>
                  </a:cubicBezTo>
                  <a:cubicBezTo>
                    <a:pt x="45" y="5"/>
                    <a:pt x="39" y="0"/>
                    <a:pt x="32" y="0"/>
                  </a:cubicBezTo>
                  <a:close/>
                </a:path>
              </a:pathLst>
            </a:custGeom>
            <a:solidFill>
              <a:srgbClr val="31264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400">
                <a:latin typeface="Century Gothic" charset="0"/>
                <a:ea typeface="Century Gothic" charset="0"/>
                <a:cs typeface="Century Gothic" charset="0"/>
              </a:endParaRPr>
            </a:p>
          </p:txBody>
        </p:sp>
        <p:sp>
          <p:nvSpPr>
            <p:cNvPr id="189" name="iṣlíḋè">
              <a:extLst>
                <a:ext uri="{FF2B5EF4-FFF2-40B4-BE49-F238E27FC236}">
                  <a16:creationId xmlns:a16="http://schemas.microsoft.com/office/drawing/2014/main" id="{9264B61D-FA00-4EF4-8BAE-507F06CB04A5}"/>
                </a:ext>
              </a:extLst>
            </p:cNvPr>
            <p:cNvSpPr/>
            <p:nvPr/>
          </p:nvSpPr>
          <p:spPr bwMode="auto">
            <a:xfrm>
              <a:off x="5862638" y="2152651"/>
              <a:ext cx="473075" cy="673100"/>
            </a:xfrm>
            <a:custGeom>
              <a:avLst/>
              <a:gdLst>
                <a:gd name="T0" fmla="*/ 63 w 126"/>
                <a:gd name="T1" fmla="*/ 0 h 179"/>
                <a:gd name="T2" fmla="*/ 0 w 126"/>
                <a:gd name="T3" fmla="*/ 64 h 179"/>
                <a:gd name="T4" fmla="*/ 63 w 126"/>
                <a:gd name="T5" fmla="*/ 179 h 179"/>
                <a:gd name="T6" fmla="*/ 126 w 126"/>
                <a:gd name="T7" fmla="*/ 64 h 179"/>
                <a:gd name="T8" fmla="*/ 63 w 126"/>
                <a:gd name="T9" fmla="*/ 0 h 179"/>
                <a:gd name="T10" fmla="*/ 63 w 126"/>
                <a:gd name="T11" fmla="*/ 106 h 179"/>
                <a:gd name="T12" fmla="*/ 22 w 126"/>
                <a:gd name="T13" fmla="*/ 65 h 179"/>
                <a:gd name="T14" fmla="*/ 63 w 126"/>
                <a:gd name="T15" fmla="*/ 24 h 179"/>
                <a:gd name="T16" fmla="*/ 104 w 126"/>
                <a:gd name="T17" fmla="*/ 65 h 179"/>
                <a:gd name="T18" fmla="*/ 63 w 126"/>
                <a:gd name="T19" fmla="*/ 106 h 17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126" h="179">
                  <a:moveTo>
                    <a:pt x="63" y="0"/>
                  </a:moveTo>
                  <a:cubicBezTo>
                    <a:pt x="28" y="0"/>
                    <a:pt x="0" y="29"/>
                    <a:pt x="0" y="64"/>
                  </a:cubicBezTo>
                  <a:cubicBezTo>
                    <a:pt x="0" y="99"/>
                    <a:pt x="63" y="179"/>
                    <a:pt x="63" y="179"/>
                  </a:cubicBezTo>
                  <a:cubicBezTo>
                    <a:pt x="63" y="179"/>
                    <a:pt x="126" y="99"/>
                    <a:pt x="126" y="64"/>
                  </a:cubicBezTo>
                  <a:cubicBezTo>
                    <a:pt x="126" y="29"/>
                    <a:pt x="98" y="0"/>
                    <a:pt x="63" y="0"/>
                  </a:cubicBezTo>
                  <a:close/>
                  <a:moveTo>
                    <a:pt x="63" y="106"/>
                  </a:moveTo>
                  <a:cubicBezTo>
                    <a:pt x="40" y="106"/>
                    <a:pt x="22" y="88"/>
                    <a:pt x="22" y="65"/>
                  </a:cubicBezTo>
                  <a:cubicBezTo>
                    <a:pt x="22" y="42"/>
                    <a:pt x="40" y="24"/>
                    <a:pt x="63" y="24"/>
                  </a:cubicBezTo>
                  <a:cubicBezTo>
                    <a:pt x="86" y="24"/>
                    <a:pt x="104" y="42"/>
                    <a:pt x="104" y="65"/>
                  </a:cubicBezTo>
                  <a:cubicBezTo>
                    <a:pt x="104" y="88"/>
                    <a:pt x="86" y="106"/>
                    <a:pt x="63" y="106"/>
                  </a:cubicBezTo>
                  <a:close/>
                </a:path>
              </a:pathLst>
            </a:custGeom>
            <a:solidFill>
              <a:srgbClr val="31264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400">
                <a:latin typeface="Century Gothic" charset="0"/>
                <a:ea typeface="Century Gothic" charset="0"/>
                <a:cs typeface="Century Gothic" charset="0"/>
              </a:endParaRPr>
            </a:p>
          </p:txBody>
        </p:sp>
        <p:sp>
          <p:nvSpPr>
            <p:cNvPr id="190" name="íṩľîḑe">
              <a:extLst>
                <a:ext uri="{FF2B5EF4-FFF2-40B4-BE49-F238E27FC236}">
                  <a16:creationId xmlns:a16="http://schemas.microsoft.com/office/drawing/2014/main" id="{55806949-F954-4A4C-A868-0D97DC5493BE}"/>
                </a:ext>
              </a:extLst>
            </p:cNvPr>
            <p:cNvSpPr/>
            <p:nvPr/>
          </p:nvSpPr>
          <p:spPr bwMode="auto">
            <a:xfrm>
              <a:off x="3970338" y="2976563"/>
              <a:ext cx="784225" cy="457200"/>
            </a:xfrm>
            <a:custGeom>
              <a:avLst/>
              <a:gdLst>
                <a:gd name="T0" fmla="*/ 208 w 209"/>
                <a:gd name="T1" fmla="*/ 0 h 122"/>
                <a:gd name="T2" fmla="*/ 42 w 209"/>
                <a:gd name="T3" fmla="*/ 58 h 122"/>
                <a:gd name="T4" fmla="*/ 2 w 209"/>
                <a:gd name="T5" fmla="*/ 117 h 122"/>
                <a:gd name="T6" fmla="*/ 18 w 209"/>
                <a:gd name="T7" fmla="*/ 116 h 122"/>
                <a:gd name="T8" fmla="*/ 47 w 209"/>
                <a:gd name="T9" fmla="*/ 63 h 122"/>
                <a:gd name="T10" fmla="*/ 209 w 209"/>
                <a:gd name="T11" fmla="*/ 3 h 122"/>
                <a:gd name="T12" fmla="*/ 208 w 209"/>
                <a:gd name="T13" fmla="*/ 0 h 12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09" h="122">
                  <a:moveTo>
                    <a:pt x="208" y="0"/>
                  </a:moveTo>
                  <a:cubicBezTo>
                    <a:pt x="207" y="0"/>
                    <a:pt x="63" y="43"/>
                    <a:pt x="42" y="58"/>
                  </a:cubicBezTo>
                  <a:cubicBezTo>
                    <a:pt x="20" y="72"/>
                    <a:pt x="0" y="114"/>
                    <a:pt x="2" y="117"/>
                  </a:cubicBezTo>
                  <a:cubicBezTo>
                    <a:pt x="5" y="120"/>
                    <a:pt x="15" y="122"/>
                    <a:pt x="18" y="116"/>
                  </a:cubicBezTo>
                  <a:cubicBezTo>
                    <a:pt x="21" y="110"/>
                    <a:pt x="22" y="76"/>
                    <a:pt x="47" y="63"/>
                  </a:cubicBezTo>
                  <a:cubicBezTo>
                    <a:pt x="71" y="50"/>
                    <a:pt x="209" y="3"/>
                    <a:pt x="209" y="3"/>
                  </a:cubicBezTo>
                  <a:cubicBezTo>
                    <a:pt x="208" y="0"/>
                    <a:pt x="208" y="0"/>
                    <a:pt x="208" y="0"/>
                  </a:cubicBezTo>
                </a:path>
              </a:pathLst>
            </a:custGeom>
            <a:solidFill>
              <a:srgbClr val="BED00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400">
                <a:latin typeface="Century Gothic" charset="0"/>
                <a:ea typeface="Century Gothic" charset="0"/>
                <a:cs typeface="Century Gothic" charset="0"/>
              </a:endParaRPr>
            </a:p>
          </p:txBody>
        </p:sp>
        <p:sp>
          <p:nvSpPr>
            <p:cNvPr id="191" name="iṣliḓè">
              <a:extLst>
                <a:ext uri="{FF2B5EF4-FFF2-40B4-BE49-F238E27FC236}">
                  <a16:creationId xmlns:a16="http://schemas.microsoft.com/office/drawing/2014/main" id="{78A2787A-1237-48BE-9FFF-C04EFC77F0AA}"/>
                </a:ext>
              </a:extLst>
            </p:cNvPr>
            <p:cNvSpPr/>
            <p:nvPr/>
          </p:nvSpPr>
          <p:spPr bwMode="auto">
            <a:xfrm>
              <a:off x="3932238" y="3065463"/>
              <a:ext cx="893763" cy="166688"/>
            </a:xfrm>
            <a:custGeom>
              <a:avLst/>
              <a:gdLst>
                <a:gd name="T0" fmla="*/ 0 w 238"/>
                <a:gd name="T1" fmla="*/ 33 h 44"/>
                <a:gd name="T2" fmla="*/ 174 w 238"/>
                <a:gd name="T3" fmla="*/ 1 h 44"/>
                <a:gd name="T4" fmla="*/ 237 w 238"/>
                <a:gd name="T5" fmla="*/ 34 h 44"/>
                <a:gd name="T6" fmla="*/ 223 w 238"/>
                <a:gd name="T7" fmla="*/ 41 h 44"/>
                <a:gd name="T8" fmla="*/ 172 w 238"/>
                <a:gd name="T9" fmla="*/ 8 h 44"/>
                <a:gd name="T10" fmla="*/ 1 w 238"/>
                <a:gd name="T11" fmla="*/ 37 h 44"/>
                <a:gd name="T12" fmla="*/ 0 w 238"/>
                <a:gd name="T13" fmla="*/ 33 h 4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38" h="44">
                  <a:moveTo>
                    <a:pt x="0" y="33"/>
                  </a:moveTo>
                  <a:cubicBezTo>
                    <a:pt x="2" y="33"/>
                    <a:pt x="148" y="0"/>
                    <a:pt x="174" y="1"/>
                  </a:cubicBezTo>
                  <a:cubicBezTo>
                    <a:pt x="200" y="3"/>
                    <a:pt x="238" y="30"/>
                    <a:pt x="237" y="34"/>
                  </a:cubicBezTo>
                  <a:cubicBezTo>
                    <a:pt x="237" y="38"/>
                    <a:pt x="229" y="44"/>
                    <a:pt x="223" y="41"/>
                  </a:cubicBezTo>
                  <a:cubicBezTo>
                    <a:pt x="217" y="37"/>
                    <a:pt x="200" y="7"/>
                    <a:pt x="172" y="8"/>
                  </a:cubicBezTo>
                  <a:cubicBezTo>
                    <a:pt x="144" y="9"/>
                    <a:pt x="1" y="37"/>
                    <a:pt x="1" y="37"/>
                  </a:cubicBezTo>
                  <a:cubicBezTo>
                    <a:pt x="0" y="33"/>
                    <a:pt x="0" y="33"/>
                    <a:pt x="0" y="33"/>
                  </a:cubicBezTo>
                </a:path>
              </a:pathLst>
            </a:custGeom>
            <a:solidFill>
              <a:srgbClr val="BED00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400">
                <a:latin typeface="Century Gothic" charset="0"/>
                <a:ea typeface="Century Gothic" charset="0"/>
                <a:cs typeface="Century Gothic" charset="0"/>
              </a:endParaRPr>
            </a:p>
          </p:txBody>
        </p:sp>
        <p:sp>
          <p:nvSpPr>
            <p:cNvPr id="192" name="îśḷïḑê">
              <a:extLst>
                <a:ext uri="{FF2B5EF4-FFF2-40B4-BE49-F238E27FC236}">
                  <a16:creationId xmlns:a16="http://schemas.microsoft.com/office/drawing/2014/main" id="{A4BCF913-4142-4E02-A894-04BCB9DDA579}"/>
                </a:ext>
              </a:extLst>
            </p:cNvPr>
            <p:cNvSpPr/>
            <p:nvPr/>
          </p:nvSpPr>
          <p:spPr bwMode="auto">
            <a:xfrm>
              <a:off x="3929063" y="2957513"/>
              <a:ext cx="828675" cy="458788"/>
            </a:xfrm>
            <a:custGeom>
              <a:avLst/>
              <a:gdLst>
                <a:gd name="T0" fmla="*/ 215 w 221"/>
                <a:gd name="T1" fmla="*/ 0 h 122"/>
                <a:gd name="T2" fmla="*/ 120 w 221"/>
                <a:gd name="T3" fmla="*/ 36 h 122"/>
                <a:gd name="T4" fmla="*/ 103 w 221"/>
                <a:gd name="T5" fmla="*/ 40 h 122"/>
                <a:gd name="T6" fmla="*/ 2 w 221"/>
                <a:gd name="T7" fmla="*/ 56 h 122"/>
                <a:gd name="T8" fmla="*/ 1 w 221"/>
                <a:gd name="T9" fmla="*/ 60 h 122"/>
                <a:gd name="T10" fmla="*/ 3 w 221"/>
                <a:gd name="T11" fmla="*/ 68 h 122"/>
                <a:gd name="T12" fmla="*/ 6 w 221"/>
                <a:gd name="T13" fmla="*/ 71 h 122"/>
                <a:gd name="T14" fmla="*/ 8 w 221"/>
                <a:gd name="T15" fmla="*/ 71 h 122"/>
                <a:gd name="T16" fmla="*/ 11 w 221"/>
                <a:gd name="T17" fmla="*/ 72 h 122"/>
                <a:gd name="T18" fmla="*/ 37 w 221"/>
                <a:gd name="T19" fmla="*/ 109 h 122"/>
                <a:gd name="T20" fmla="*/ 98 w 221"/>
                <a:gd name="T21" fmla="*/ 99 h 122"/>
                <a:gd name="T22" fmla="*/ 112 w 221"/>
                <a:gd name="T23" fmla="*/ 55 h 122"/>
                <a:gd name="T24" fmla="*/ 114 w 221"/>
                <a:gd name="T25" fmla="*/ 51 h 122"/>
                <a:gd name="T26" fmla="*/ 115 w 221"/>
                <a:gd name="T27" fmla="*/ 51 h 122"/>
                <a:gd name="T28" fmla="*/ 116 w 221"/>
                <a:gd name="T29" fmla="*/ 51 h 122"/>
                <a:gd name="T30" fmla="*/ 120 w 221"/>
                <a:gd name="T31" fmla="*/ 53 h 122"/>
                <a:gd name="T32" fmla="*/ 154 w 221"/>
                <a:gd name="T33" fmla="*/ 85 h 122"/>
                <a:gd name="T34" fmla="*/ 212 w 221"/>
                <a:gd name="T35" fmla="*/ 63 h 122"/>
                <a:gd name="T36" fmla="*/ 216 w 221"/>
                <a:gd name="T37" fmla="*/ 18 h 122"/>
                <a:gd name="T38" fmla="*/ 217 w 221"/>
                <a:gd name="T39" fmla="*/ 16 h 122"/>
                <a:gd name="T40" fmla="*/ 220 w 221"/>
                <a:gd name="T41" fmla="*/ 14 h 122"/>
                <a:gd name="T42" fmla="*/ 221 w 221"/>
                <a:gd name="T43" fmla="*/ 11 h 122"/>
                <a:gd name="T44" fmla="*/ 219 w 221"/>
                <a:gd name="T45" fmla="*/ 2 h 122"/>
                <a:gd name="T46" fmla="*/ 215 w 221"/>
                <a:gd name="T47" fmla="*/ 0 h 122"/>
                <a:gd name="T48" fmla="*/ 100 w 221"/>
                <a:gd name="T49" fmla="*/ 65 h 122"/>
                <a:gd name="T50" fmla="*/ 92 w 221"/>
                <a:gd name="T51" fmla="*/ 91 h 122"/>
                <a:gd name="T52" fmla="*/ 66 w 221"/>
                <a:gd name="T53" fmla="*/ 102 h 122"/>
                <a:gd name="T54" fmla="*/ 45 w 221"/>
                <a:gd name="T55" fmla="*/ 103 h 122"/>
                <a:gd name="T56" fmla="*/ 20 w 221"/>
                <a:gd name="T57" fmla="*/ 66 h 122"/>
                <a:gd name="T58" fmla="*/ 19 w 221"/>
                <a:gd name="T59" fmla="*/ 66 h 122"/>
                <a:gd name="T60" fmla="*/ 21 w 221"/>
                <a:gd name="T61" fmla="*/ 60 h 122"/>
                <a:gd name="T62" fmla="*/ 31 w 221"/>
                <a:gd name="T63" fmla="*/ 57 h 122"/>
                <a:gd name="T64" fmla="*/ 87 w 221"/>
                <a:gd name="T65" fmla="*/ 51 h 122"/>
                <a:gd name="T66" fmla="*/ 100 w 221"/>
                <a:gd name="T67" fmla="*/ 65 h 122"/>
                <a:gd name="T68" fmla="*/ 205 w 221"/>
                <a:gd name="T69" fmla="*/ 17 h 122"/>
                <a:gd name="T70" fmla="*/ 205 w 221"/>
                <a:gd name="T71" fmla="*/ 17 h 122"/>
                <a:gd name="T72" fmla="*/ 201 w 221"/>
                <a:gd name="T73" fmla="*/ 62 h 122"/>
                <a:gd name="T74" fmla="*/ 183 w 221"/>
                <a:gd name="T75" fmla="*/ 72 h 122"/>
                <a:gd name="T76" fmla="*/ 183 w 221"/>
                <a:gd name="T77" fmla="*/ 72 h 122"/>
                <a:gd name="T78" fmla="*/ 155 w 221"/>
                <a:gd name="T79" fmla="*/ 74 h 122"/>
                <a:gd name="T80" fmla="*/ 134 w 221"/>
                <a:gd name="T81" fmla="*/ 54 h 122"/>
                <a:gd name="T82" fmla="*/ 137 w 221"/>
                <a:gd name="T83" fmla="*/ 38 h 122"/>
                <a:gd name="T84" fmla="*/ 191 w 221"/>
                <a:gd name="T85" fmla="*/ 15 h 122"/>
                <a:gd name="T86" fmla="*/ 201 w 221"/>
                <a:gd name="T87" fmla="*/ 13 h 122"/>
                <a:gd name="T88" fmla="*/ 205 w 221"/>
                <a:gd name="T89" fmla="*/ 17 h 12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</a:cxnLst>
              <a:rect l="0" t="0" r="r" b="b"/>
              <a:pathLst>
                <a:path w="221" h="122">
                  <a:moveTo>
                    <a:pt x="215" y="0"/>
                  </a:moveTo>
                  <a:cubicBezTo>
                    <a:pt x="206" y="0"/>
                    <a:pt x="169" y="4"/>
                    <a:pt x="120" y="36"/>
                  </a:cubicBezTo>
                  <a:cubicBezTo>
                    <a:pt x="103" y="40"/>
                    <a:pt x="103" y="40"/>
                    <a:pt x="103" y="40"/>
                  </a:cubicBezTo>
                  <a:cubicBezTo>
                    <a:pt x="45" y="37"/>
                    <a:pt x="11" y="52"/>
                    <a:pt x="2" y="56"/>
                  </a:cubicBezTo>
                  <a:cubicBezTo>
                    <a:pt x="1" y="57"/>
                    <a:pt x="0" y="59"/>
                    <a:pt x="1" y="60"/>
                  </a:cubicBezTo>
                  <a:cubicBezTo>
                    <a:pt x="3" y="68"/>
                    <a:pt x="3" y="68"/>
                    <a:pt x="3" y="68"/>
                  </a:cubicBezTo>
                  <a:cubicBezTo>
                    <a:pt x="3" y="70"/>
                    <a:pt x="4" y="71"/>
                    <a:pt x="6" y="71"/>
                  </a:cubicBezTo>
                  <a:cubicBezTo>
                    <a:pt x="8" y="71"/>
                    <a:pt x="8" y="71"/>
                    <a:pt x="8" y="71"/>
                  </a:cubicBezTo>
                  <a:cubicBezTo>
                    <a:pt x="9" y="71"/>
                    <a:pt x="10" y="72"/>
                    <a:pt x="11" y="72"/>
                  </a:cubicBezTo>
                  <a:cubicBezTo>
                    <a:pt x="14" y="78"/>
                    <a:pt x="29" y="99"/>
                    <a:pt x="37" y="109"/>
                  </a:cubicBezTo>
                  <a:cubicBezTo>
                    <a:pt x="46" y="122"/>
                    <a:pt x="80" y="113"/>
                    <a:pt x="98" y="99"/>
                  </a:cubicBezTo>
                  <a:cubicBezTo>
                    <a:pt x="113" y="89"/>
                    <a:pt x="112" y="63"/>
                    <a:pt x="112" y="55"/>
                  </a:cubicBezTo>
                  <a:cubicBezTo>
                    <a:pt x="111" y="53"/>
                    <a:pt x="112" y="52"/>
                    <a:pt x="114" y="51"/>
                  </a:cubicBezTo>
                  <a:cubicBezTo>
                    <a:pt x="115" y="51"/>
                    <a:pt x="115" y="51"/>
                    <a:pt x="115" y="51"/>
                  </a:cubicBezTo>
                  <a:cubicBezTo>
                    <a:pt x="116" y="51"/>
                    <a:pt x="116" y="51"/>
                    <a:pt x="116" y="51"/>
                  </a:cubicBezTo>
                  <a:cubicBezTo>
                    <a:pt x="117" y="51"/>
                    <a:pt x="119" y="51"/>
                    <a:pt x="120" y="53"/>
                  </a:cubicBezTo>
                  <a:cubicBezTo>
                    <a:pt x="123" y="60"/>
                    <a:pt x="135" y="83"/>
                    <a:pt x="154" y="85"/>
                  </a:cubicBezTo>
                  <a:cubicBezTo>
                    <a:pt x="176" y="87"/>
                    <a:pt x="210" y="78"/>
                    <a:pt x="212" y="63"/>
                  </a:cubicBezTo>
                  <a:cubicBezTo>
                    <a:pt x="213" y="50"/>
                    <a:pt x="216" y="24"/>
                    <a:pt x="216" y="18"/>
                  </a:cubicBezTo>
                  <a:cubicBezTo>
                    <a:pt x="216" y="17"/>
                    <a:pt x="217" y="16"/>
                    <a:pt x="217" y="16"/>
                  </a:cubicBezTo>
                  <a:cubicBezTo>
                    <a:pt x="220" y="14"/>
                    <a:pt x="220" y="14"/>
                    <a:pt x="220" y="14"/>
                  </a:cubicBezTo>
                  <a:cubicBezTo>
                    <a:pt x="221" y="13"/>
                    <a:pt x="221" y="12"/>
                    <a:pt x="221" y="11"/>
                  </a:cubicBezTo>
                  <a:cubicBezTo>
                    <a:pt x="219" y="2"/>
                    <a:pt x="219" y="2"/>
                    <a:pt x="219" y="2"/>
                  </a:cubicBezTo>
                  <a:cubicBezTo>
                    <a:pt x="218" y="1"/>
                    <a:pt x="217" y="0"/>
                    <a:pt x="215" y="0"/>
                  </a:cubicBezTo>
                  <a:moveTo>
                    <a:pt x="100" y="65"/>
                  </a:moveTo>
                  <a:cubicBezTo>
                    <a:pt x="99" y="75"/>
                    <a:pt x="96" y="87"/>
                    <a:pt x="92" y="91"/>
                  </a:cubicBezTo>
                  <a:cubicBezTo>
                    <a:pt x="85" y="96"/>
                    <a:pt x="76" y="100"/>
                    <a:pt x="66" y="102"/>
                  </a:cubicBezTo>
                  <a:cubicBezTo>
                    <a:pt x="53" y="106"/>
                    <a:pt x="46" y="104"/>
                    <a:pt x="45" y="103"/>
                  </a:cubicBezTo>
                  <a:cubicBezTo>
                    <a:pt x="38" y="93"/>
                    <a:pt x="24" y="72"/>
                    <a:pt x="20" y="66"/>
                  </a:cubicBezTo>
                  <a:cubicBezTo>
                    <a:pt x="19" y="66"/>
                    <a:pt x="19" y="66"/>
                    <a:pt x="19" y="66"/>
                  </a:cubicBezTo>
                  <a:cubicBezTo>
                    <a:pt x="18" y="64"/>
                    <a:pt x="19" y="61"/>
                    <a:pt x="21" y="60"/>
                  </a:cubicBezTo>
                  <a:cubicBezTo>
                    <a:pt x="24" y="59"/>
                    <a:pt x="27" y="58"/>
                    <a:pt x="31" y="57"/>
                  </a:cubicBezTo>
                  <a:cubicBezTo>
                    <a:pt x="48" y="53"/>
                    <a:pt x="67" y="51"/>
                    <a:pt x="87" y="51"/>
                  </a:cubicBezTo>
                  <a:cubicBezTo>
                    <a:pt x="95" y="51"/>
                    <a:pt x="101" y="57"/>
                    <a:pt x="100" y="65"/>
                  </a:cubicBezTo>
                  <a:moveTo>
                    <a:pt x="205" y="17"/>
                  </a:moveTo>
                  <a:cubicBezTo>
                    <a:pt x="205" y="17"/>
                    <a:pt x="205" y="17"/>
                    <a:pt x="205" y="17"/>
                  </a:cubicBezTo>
                  <a:cubicBezTo>
                    <a:pt x="205" y="24"/>
                    <a:pt x="202" y="49"/>
                    <a:pt x="201" y="62"/>
                  </a:cubicBezTo>
                  <a:cubicBezTo>
                    <a:pt x="201" y="63"/>
                    <a:pt x="196" y="68"/>
                    <a:pt x="183" y="72"/>
                  </a:cubicBezTo>
                  <a:cubicBezTo>
                    <a:pt x="183" y="72"/>
                    <a:pt x="183" y="72"/>
                    <a:pt x="183" y="72"/>
                  </a:cubicBezTo>
                  <a:cubicBezTo>
                    <a:pt x="173" y="74"/>
                    <a:pt x="163" y="75"/>
                    <a:pt x="155" y="74"/>
                  </a:cubicBezTo>
                  <a:cubicBezTo>
                    <a:pt x="149" y="73"/>
                    <a:pt x="140" y="63"/>
                    <a:pt x="134" y="54"/>
                  </a:cubicBezTo>
                  <a:cubicBezTo>
                    <a:pt x="130" y="49"/>
                    <a:pt x="131" y="41"/>
                    <a:pt x="137" y="38"/>
                  </a:cubicBezTo>
                  <a:cubicBezTo>
                    <a:pt x="155" y="27"/>
                    <a:pt x="173" y="20"/>
                    <a:pt x="191" y="15"/>
                  </a:cubicBezTo>
                  <a:cubicBezTo>
                    <a:pt x="195" y="14"/>
                    <a:pt x="198" y="13"/>
                    <a:pt x="201" y="13"/>
                  </a:cubicBezTo>
                  <a:cubicBezTo>
                    <a:pt x="203" y="12"/>
                    <a:pt x="206" y="14"/>
                    <a:pt x="205" y="17"/>
                  </a:cubicBezTo>
                </a:path>
              </a:pathLst>
            </a:custGeom>
            <a:solidFill>
              <a:srgbClr val="BED00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400">
                <a:latin typeface="Century Gothic" charset="0"/>
                <a:ea typeface="Century Gothic" charset="0"/>
                <a:cs typeface="Century Gothic" charset="0"/>
              </a:endParaRPr>
            </a:p>
          </p:txBody>
        </p:sp>
        <p:sp>
          <p:nvSpPr>
            <p:cNvPr id="193" name="íṡliḑè">
              <a:extLst>
                <a:ext uri="{FF2B5EF4-FFF2-40B4-BE49-F238E27FC236}">
                  <a16:creationId xmlns:a16="http://schemas.microsoft.com/office/drawing/2014/main" id="{618D3696-1967-4CEC-AE45-1F929100DCC2}"/>
                </a:ext>
              </a:extLst>
            </p:cNvPr>
            <p:cNvSpPr/>
            <p:nvPr/>
          </p:nvSpPr>
          <p:spPr bwMode="auto">
            <a:xfrm>
              <a:off x="3998913" y="3152776"/>
              <a:ext cx="304800" cy="195263"/>
            </a:xfrm>
            <a:custGeom>
              <a:avLst/>
              <a:gdLst>
                <a:gd name="T0" fmla="*/ 75 w 81"/>
                <a:gd name="T1" fmla="*/ 1 h 52"/>
                <a:gd name="T2" fmla="*/ 39 w 81"/>
                <a:gd name="T3" fmla="*/ 16 h 52"/>
                <a:gd name="T4" fmla="*/ 18 w 81"/>
                <a:gd name="T5" fmla="*/ 40 h 52"/>
                <a:gd name="T6" fmla="*/ 26 w 81"/>
                <a:gd name="T7" fmla="*/ 51 h 52"/>
                <a:gd name="T8" fmla="*/ 33 w 81"/>
                <a:gd name="T9" fmla="*/ 52 h 52"/>
                <a:gd name="T10" fmla="*/ 33 w 81"/>
                <a:gd name="T11" fmla="*/ 52 h 52"/>
                <a:gd name="T12" fmla="*/ 33 w 81"/>
                <a:gd name="T13" fmla="*/ 52 h 52"/>
                <a:gd name="T14" fmla="*/ 46 w 81"/>
                <a:gd name="T15" fmla="*/ 51 h 52"/>
                <a:gd name="T16" fmla="*/ 46 w 81"/>
                <a:gd name="T17" fmla="*/ 51 h 52"/>
                <a:gd name="T18" fmla="*/ 47 w 81"/>
                <a:gd name="T19" fmla="*/ 50 h 52"/>
                <a:gd name="T20" fmla="*/ 47 w 81"/>
                <a:gd name="T21" fmla="*/ 50 h 52"/>
                <a:gd name="T22" fmla="*/ 47 w 81"/>
                <a:gd name="T23" fmla="*/ 50 h 52"/>
                <a:gd name="T24" fmla="*/ 47 w 81"/>
                <a:gd name="T25" fmla="*/ 50 h 52"/>
                <a:gd name="T26" fmla="*/ 73 w 81"/>
                <a:gd name="T27" fmla="*/ 39 h 52"/>
                <a:gd name="T28" fmla="*/ 81 w 81"/>
                <a:gd name="T29" fmla="*/ 13 h 52"/>
                <a:gd name="T30" fmla="*/ 75 w 81"/>
                <a:gd name="T31" fmla="*/ 1 h 52"/>
                <a:gd name="T32" fmla="*/ 56 w 81"/>
                <a:gd name="T33" fmla="*/ 0 h 52"/>
                <a:gd name="T34" fmla="*/ 0 w 81"/>
                <a:gd name="T35" fmla="*/ 11 h 52"/>
                <a:gd name="T36" fmla="*/ 0 w 81"/>
                <a:gd name="T37" fmla="*/ 12 h 52"/>
                <a:gd name="T38" fmla="*/ 0 w 81"/>
                <a:gd name="T39" fmla="*/ 14 h 52"/>
                <a:gd name="T40" fmla="*/ 1 w 81"/>
                <a:gd name="T41" fmla="*/ 14 h 52"/>
                <a:gd name="T42" fmla="*/ 13 w 81"/>
                <a:gd name="T43" fmla="*/ 32 h 52"/>
                <a:gd name="T44" fmla="*/ 34 w 81"/>
                <a:gd name="T45" fmla="*/ 11 h 52"/>
                <a:gd name="T46" fmla="*/ 56 w 81"/>
                <a:gd name="T47" fmla="*/ 0 h 5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</a:cxnLst>
              <a:rect l="0" t="0" r="r" b="b"/>
              <a:pathLst>
                <a:path w="81" h="52">
                  <a:moveTo>
                    <a:pt x="75" y="1"/>
                  </a:moveTo>
                  <a:cubicBezTo>
                    <a:pt x="59" y="7"/>
                    <a:pt x="45" y="13"/>
                    <a:pt x="39" y="16"/>
                  </a:cubicBezTo>
                  <a:cubicBezTo>
                    <a:pt x="28" y="21"/>
                    <a:pt x="22" y="31"/>
                    <a:pt x="18" y="40"/>
                  </a:cubicBezTo>
                  <a:cubicBezTo>
                    <a:pt x="21" y="44"/>
                    <a:pt x="24" y="48"/>
                    <a:pt x="26" y="51"/>
                  </a:cubicBezTo>
                  <a:cubicBezTo>
                    <a:pt x="27" y="52"/>
                    <a:pt x="29" y="52"/>
                    <a:pt x="33" y="52"/>
                  </a:cubicBezTo>
                  <a:cubicBezTo>
                    <a:pt x="33" y="52"/>
                    <a:pt x="33" y="52"/>
                    <a:pt x="33" y="52"/>
                  </a:cubicBezTo>
                  <a:cubicBezTo>
                    <a:pt x="33" y="52"/>
                    <a:pt x="33" y="52"/>
                    <a:pt x="33" y="52"/>
                  </a:cubicBezTo>
                  <a:cubicBezTo>
                    <a:pt x="37" y="52"/>
                    <a:pt x="41" y="52"/>
                    <a:pt x="46" y="51"/>
                  </a:cubicBezTo>
                  <a:cubicBezTo>
                    <a:pt x="46" y="51"/>
                    <a:pt x="46" y="51"/>
                    <a:pt x="46" y="51"/>
                  </a:cubicBezTo>
                  <a:cubicBezTo>
                    <a:pt x="46" y="51"/>
                    <a:pt x="47" y="51"/>
                    <a:pt x="47" y="50"/>
                  </a:cubicBezTo>
                  <a:cubicBezTo>
                    <a:pt x="47" y="50"/>
                    <a:pt x="47" y="50"/>
                    <a:pt x="47" y="50"/>
                  </a:cubicBezTo>
                  <a:cubicBezTo>
                    <a:pt x="47" y="50"/>
                    <a:pt x="47" y="50"/>
                    <a:pt x="47" y="50"/>
                  </a:cubicBezTo>
                  <a:cubicBezTo>
                    <a:pt x="47" y="50"/>
                    <a:pt x="47" y="50"/>
                    <a:pt x="47" y="50"/>
                  </a:cubicBezTo>
                  <a:cubicBezTo>
                    <a:pt x="57" y="48"/>
                    <a:pt x="66" y="44"/>
                    <a:pt x="73" y="39"/>
                  </a:cubicBezTo>
                  <a:cubicBezTo>
                    <a:pt x="77" y="35"/>
                    <a:pt x="80" y="23"/>
                    <a:pt x="81" y="13"/>
                  </a:cubicBezTo>
                  <a:cubicBezTo>
                    <a:pt x="81" y="8"/>
                    <a:pt x="79" y="3"/>
                    <a:pt x="75" y="1"/>
                  </a:cubicBezTo>
                  <a:moveTo>
                    <a:pt x="56" y="0"/>
                  </a:moveTo>
                  <a:cubicBezTo>
                    <a:pt x="34" y="4"/>
                    <a:pt x="14" y="8"/>
                    <a:pt x="0" y="11"/>
                  </a:cubicBezTo>
                  <a:cubicBezTo>
                    <a:pt x="0" y="11"/>
                    <a:pt x="0" y="11"/>
                    <a:pt x="0" y="12"/>
                  </a:cubicBezTo>
                  <a:cubicBezTo>
                    <a:pt x="0" y="13"/>
                    <a:pt x="0" y="13"/>
                    <a:pt x="0" y="14"/>
                  </a:cubicBezTo>
                  <a:cubicBezTo>
                    <a:pt x="1" y="14"/>
                    <a:pt x="1" y="14"/>
                    <a:pt x="1" y="14"/>
                  </a:cubicBezTo>
                  <a:cubicBezTo>
                    <a:pt x="3" y="17"/>
                    <a:pt x="8" y="24"/>
                    <a:pt x="13" y="32"/>
                  </a:cubicBezTo>
                  <a:cubicBezTo>
                    <a:pt x="19" y="23"/>
                    <a:pt x="26" y="15"/>
                    <a:pt x="34" y="11"/>
                  </a:cubicBezTo>
                  <a:cubicBezTo>
                    <a:pt x="37" y="8"/>
                    <a:pt x="45" y="5"/>
                    <a:pt x="56" y="0"/>
                  </a:cubicBezTo>
                </a:path>
              </a:pathLst>
            </a:custGeom>
            <a:solidFill>
              <a:srgbClr val="8FD1E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400">
                <a:latin typeface="Century Gothic" charset="0"/>
                <a:ea typeface="Century Gothic" charset="0"/>
                <a:cs typeface="Century Gothic" charset="0"/>
              </a:endParaRPr>
            </a:p>
          </p:txBody>
        </p:sp>
        <p:sp>
          <p:nvSpPr>
            <p:cNvPr id="194" name="íṧḻîḍè">
              <a:extLst>
                <a:ext uri="{FF2B5EF4-FFF2-40B4-BE49-F238E27FC236}">
                  <a16:creationId xmlns:a16="http://schemas.microsoft.com/office/drawing/2014/main" id="{D1D861F5-BF22-4FE0-B131-DEF764B412DE}"/>
                </a:ext>
              </a:extLst>
            </p:cNvPr>
            <p:cNvSpPr/>
            <p:nvPr/>
          </p:nvSpPr>
          <p:spPr bwMode="auto">
            <a:xfrm>
              <a:off x="4048126" y="3149601"/>
              <a:ext cx="233363" cy="153988"/>
            </a:xfrm>
            <a:custGeom>
              <a:avLst/>
              <a:gdLst>
                <a:gd name="T0" fmla="*/ 55 w 62"/>
                <a:gd name="T1" fmla="*/ 0 h 41"/>
                <a:gd name="T2" fmla="*/ 55 w 62"/>
                <a:gd name="T3" fmla="*/ 0 h 41"/>
                <a:gd name="T4" fmla="*/ 55 w 62"/>
                <a:gd name="T5" fmla="*/ 0 h 41"/>
                <a:gd name="T6" fmla="*/ 53 w 62"/>
                <a:gd name="T7" fmla="*/ 0 h 41"/>
                <a:gd name="T8" fmla="*/ 43 w 62"/>
                <a:gd name="T9" fmla="*/ 1 h 41"/>
                <a:gd name="T10" fmla="*/ 21 w 62"/>
                <a:gd name="T11" fmla="*/ 12 h 41"/>
                <a:gd name="T12" fmla="*/ 0 w 62"/>
                <a:gd name="T13" fmla="*/ 33 h 41"/>
                <a:gd name="T14" fmla="*/ 5 w 62"/>
                <a:gd name="T15" fmla="*/ 41 h 41"/>
                <a:gd name="T16" fmla="*/ 26 w 62"/>
                <a:gd name="T17" fmla="*/ 17 h 41"/>
                <a:gd name="T18" fmla="*/ 62 w 62"/>
                <a:gd name="T19" fmla="*/ 2 h 41"/>
                <a:gd name="T20" fmla="*/ 55 w 62"/>
                <a:gd name="T21" fmla="*/ 0 h 41"/>
                <a:gd name="T22" fmla="*/ 55 w 62"/>
                <a:gd name="T23" fmla="*/ 0 h 4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62" h="41">
                  <a:moveTo>
                    <a:pt x="55" y="0"/>
                  </a:moveTo>
                  <a:cubicBezTo>
                    <a:pt x="55" y="0"/>
                    <a:pt x="55" y="0"/>
                    <a:pt x="55" y="0"/>
                  </a:cubicBezTo>
                  <a:cubicBezTo>
                    <a:pt x="55" y="0"/>
                    <a:pt x="55" y="0"/>
                    <a:pt x="55" y="0"/>
                  </a:cubicBezTo>
                  <a:cubicBezTo>
                    <a:pt x="55" y="0"/>
                    <a:pt x="54" y="0"/>
                    <a:pt x="53" y="0"/>
                  </a:cubicBezTo>
                  <a:cubicBezTo>
                    <a:pt x="50" y="0"/>
                    <a:pt x="46" y="1"/>
                    <a:pt x="43" y="1"/>
                  </a:cubicBezTo>
                  <a:cubicBezTo>
                    <a:pt x="32" y="6"/>
                    <a:pt x="24" y="9"/>
                    <a:pt x="21" y="12"/>
                  </a:cubicBezTo>
                  <a:cubicBezTo>
                    <a:pt x="13" y="16"/>
                    <a:pt x="6" y="24"/>
                    <a:pt x="0" y="33"/>
                  </a:cubicBezTo>
                  <a:cubicBezTo>
                    <a:pt x="2" y="36"/>
                    <a:pt x="4" y="38"/>
                    <a:pt x="5" y="41"/>
                  </a:cubicBezTo>
                  <a:cubicBezTo>
                    <a:pt x="9" y="32"/>
                    <a:pt x="15" y="22"/>
                    <a:pt x="26" y="17"/>
                  </a:cubicBezTo>
                  <a:cubicBezTo>
                    <a:pt x="32" y="14"/>
                    <a:pt x="46" y="8"/>
                    <a:pt x="62" y="2"/>
                  </a:cubicBezTo>
                  <a:cubicBezTo>
                    <a:pt x="60" y="0"/>
                    <a:pt x="58" y="0"/>
                    <a:pt x="55" y="0"/>
                  </a:cubicBezTo>
                  <a:cubicBezTo>
                    <a:pt x="55" y="0"/>
                    <a:pt x="55" y="0"/>
                    <a:pt x="55" y="0"/>
                  </a:cubicBezTo>
                </a:path>
              </a:pathLst>
            </a:custGeom>
            <a:solidFill>
              <a:srgbClr val="9ECF9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400">
                <a:latin typeface="Century Gothic" charset="0"/>
                <a:ea typeface="Century Gothic" charset="0"/>
                <a:cs typeface="Century Gothic" charset="0"/>
              </a:endParaRPr>
            </a:p>
          </p:txBody>
        </p:sp>
        <p:sp>
          <p:nvSpPr>
            <p:cNvPr id="195" name="îśḷídê">
              <a:extLst>
                <a:ext uri="{FF2B5EF4-FFF2-40B4-BE49-F238E27FC236}">
                  <a16:creationId xmlns:a16="http://schemas.microsoft.com/office/drawing/2014/main" id="{123B9F68-0A41-40FE-8FFD-B72D726D2DBB}"/>
                </a:ext>
              </a:extLst>
            </p:cNvPr>
            <p:cNvSpPr/>
            <p:nvPr/>
          </p:nvSpPr>
          <p:spPr bwMode="auto">
            <a:xfrm>
              <a:off x="3998913" y="3149601"/>
              <a:ext cx="249238" cy="44450"/>
            </a:xfrm>
            <a:custGeom>
              <a:avLst/>
              <a:gdLst>
                <a:gd name="T0" fmla="*/ 66 w 66"/>
                <a:gd name="T1" fmla="*/ 0 h 12"/>
                <a:gd name="T2" fmla="*/ 12 w 66"/>
                <a:gd name="T3" fmla="*/ 6 h 12"/>
                <a:gd name="T4" fmla="*/ 2 w 66"/>
                <a:gd name="T5" fmla="*/ 9 h 12"/>
                <a:gd name="T6" fmla="*/ 0 w 66"/>
                <a:gd name="T7" fmla="*/ 12 h 12"/>
                <a:gd name="T8" fmla="*/ 56 w 66"/>
                <a:gd name="T9" fmla="*/ 1 h 12"/>
                <a:gd name="T10" fmla="*/ 66 w 66"/>
                <a:gd name="T11" fmla="*/ 0 h 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66" h="12">
                  <a:moveTo>
                    <a:pt x="66" y="0"/>
                  </a:moveTo>
                  <a:cubicBezTo>
                    <a:pt x="47" y="0"/>
                    <a:pt x="28" y="2"/>
                    <a:pt x="12" y="6"/>
                  </a:cubicBezTo>
                  <a:cubicBezTo>
                    <a:pt x="8" y="7"/>
                    <a:pt x="5" y="8"/>
                    <a:pt x="2" y="9"/>
                  </a:cubicBezTo>
                  <a:cubicBezTo>
                    <a:pt x="1" y="10"/>
                    <a:pt x="0" y="11"/>
                    <a:pt x="0" y="12"/>
                  </a:cubicBezTo>
                  <a:cubicBezTo>
                    <a:pt x="14" y="9"/>
                    <a:pt x="34" y="5"/>
                    <a:pt x="56" y="1"/>
                  </a:cubicBezTo>
                  <a:cubicBezTo>
                    <a:pt x="59" y="1"/>
                    <a:pt x="63" y="0"/>
                    <a:pt x="66" y="0"/>
                  </a:cubicBezTo>
                </a:path>
              </a:pathLst>
            </a:custGeom>
            <a:solidFill>
              <a:srgbClr val="9ECF9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400">
                <a:latin typeface="Century Gothic" charset="0"/>
                <a:ea typeface="Century Gothic" charset="0"/>
                <a:cs typeface="Century Gothic" charset="0"/>
              </a:endParaRPr>
            </a:p>
          </p:txBody>
        </p:sp>
        <p:sp>
          <p:nvSpPr>
            <p:cNvPr id="196" name="ïŝḷíḑé">
              <a:extLst>
                <a:ext uri="{FF2B5EF4-FFF2-40B4-BE49-F238E27FC236}">
                  <a16:creationId xmlns:a16="http://schemas.microsoft.com/office/drawing/2014/main" id="{2DA49E11-8984-44D7-AADA-FE76D1186D27}"/>
                </a:ext>
              </a:extLst>
            </p:cNvPr>
            <p:cNvSpPr/>
            <p:nvPr/>
          </p:nvSpPr>
          <p:spPr bwMode="auto">
            <a:xfrm>
              <a:off x="3998913" y="3149601"/>
              <a:ext cx="255588" cy="198438"/>
            </a:xfrm>
            <a:custGeom>
              <a:avLst/>
              <a:gdLst>
                <a:gd name="T0" fmla="*/ 33 w 68"/>
                <a:gd name="T1" fmla="*/ 53 h 53"/>
                <a:gd name="T2" fmla="*/ 33 w 68"/>
                <a:gd name="T3" fmla="*/ 53 h 53"/>
                <a:gd name="T4" fmla="*/ 33 w 68"/>
                <a:gd name="T5" fmla="*/ 53 h 53"/>
                <a:gd name="T6" fmla="*/ 33 w 68"/>
                <a:gd name="T7" fmla="*/ 53 h 53"/>
                <a:gd name="T8" fmla="*/ 46 w 68"/>
                <a:gd name="T9" fmla="*/ 52 h 53"/>
                <a:gd name="T10" fmla="*/ 33 w 68"/>
                <a:gd name="T11" fmla="*/ 53 h 53"/>
                <a:gd name="T12" fmla="*/ 46 w 68"/>
                <a:gd name="T13" fmla="*/ 52 h 53"/>
                <a:gd name="T14" fmla="*/ 47 w 68"/>
                <a:gd name="T15" fmla="*/ 51 h 53"/>
                <a:gd name="T16" fmla="*/ 46 w 68"/>
                <a:gd name="T17" fmla="*/ 52 h 53"/>
                <a:gd name="T18" fmla="*/ 47 w 68"/>
                <a:gd name="T19" fmla="*/ 51 h 53"/>
                <a:gd name="T20" fmla="*/ 47 w 68"/>
                <a:gd name="T21" fmla="*/ 51 h 53"/>
                <a:gd name="T22" fmla="*/ 47 w 68"/>
                <a:gd name="T23" fmla="*/ 51 h 53"/>
                <a:gd name="T24" fmla="*/ 47 w 68"/>
                <a:gd name="T25" fmla="*/ 51 h 53"/>
                <a:gd name="T26" fmla="*/ 68 w 68"/>
                <a:gd name="T27" fmla="*/ 0 h 53"/>
                <a:gd name="T28" fmla="*/ 68 w 68"/>
                <a:gd name="T29" fmla="*/ 0 h 53"/>
                <a:gd name="T30" fmla="*/ 12 w 68"/>
                <a:gd name="T31" fmla="*/ 6 h 53"/>
                <a:gd name="T32" fmla="*/ 2 w 68"/>
                <a:gd name="T33" fmla="*/ 9 h 53"/>
                <a:gd name="T34" fmla="*/ 0 w 68"/>
                <a:gd name="T35" fmla="*/ 13 h 53"/>
                <a:gd name="T36" fmla="*/ 0 w 68"/>
                <a:gd name="T37" fmla="*/ 12 h 53"/>
                <a:gd name="T38" fmla="*/ 2 w 68"/>
                <a:gd name="T39" fmla="*/ 9 h 53"/>
                <a:gd name="T40" fmla="*/ 12 w 68"/>
                <a:gd name="T41" fmla="*/ 6 h 53"/>
                <a:gd name="T42" fmla="*/ 66 w 68"/>
                <a:gd name="T43" fmla="*/ 0 h 53"/>
                <a:gd name="T44" fmla="*/ 68 w 68"/>
                <a:gd name="T45" fmla="*/ 0 h 53"/>
                <a:gd name="T46" fmla="*/ 68 w 68"/>
                <a:gd name="T47" fmla="*/ 0 h 53"/>
                <a:gd name="T48" fmla="*/ 68 w 68"/>
                <a:gd name="T49" fmla="*/ 0 h 53"/>
                <a:gd name="T50" fmla="*/ 68 w 68"/>
                <a:gd name="T51" fmla="*/ 0 h 53"/>
                <a:gd name="T52" fmla="*/ 68 w 68"/>
                <a:gd name="T53" fmla="*/ 0 h 53"/>
                <a:gd name="T54" fmla="*/ 68 w 68"/>
                <a:gd name="T55" fmla="*/ 0 h 5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</a:cxnLst>
              <a:rect l="0" t="0" r="r" b="b"/>
              <a:pathLst>
                <a:path w="68" h="53">
                  <a:moveTo>
                    <a:pt x="33" y="53"/>
                  </a:moveTo>
                  <a:cubicBezTo>
                    <a:pt x="33" y="53"/>
                    <a:pt x="33" y="53"/>
                    <a:pt x="33" y="53"/>
                  </a:cubicBezTo>
                  <a:cubicBezTo>
                    <a:pt x="33" y="53"/>
                    <a:pt x="33" y="53"/>
                    <a:pt x="33" y="53"/>
                  </a:cubicBezTo>
                  <a:cubicBezTo>
                    <a:pt x="33" y="53"/>
                    <a:pt x="33" y="53"/>
                    <a:pt x="33" y="53"/>
                  </a:cubicBezTo>
                  <a:moveTo>
                    <a:pt x="46" y="52"/>
                  </a:moveTo>
                  <a:cubicBezTo>
                    <a:pt x="41" y="53"/>
                    <a:pt x="37" y="53"/>
                    <a:pt x="33" y="53"/>
                  </a:cubicBezTo>
                  <a:cubicBezTo>
                    <a:pt x="37" y="53"/>
                    <a:pt x="41" y="53"/>
                    <a:pt x="46" y="52"/>
                  </a:cubicBezTo>
                  <a:moveTo>
                    <a:pt x="47" y="51"/>
                  </a:moveTo>
                  <a:cubicBezTo>
                    <a:pt x="47" y="52"/>
                    <a:pt x="46" y="52"/>
                    <a:pt x="46" y="52"/>
                  </a:cubicBezTo>
                  <a:cubicBezTo>
                    <a:pt x="46" y="52"/>
                    <a:pt x="47" y="52"/>
                    <a:pt x="47" y="51"/>
                  </a:cubicBezTo>
                  <a:moveTo>
                    <a:pt x="47" y="51"/>
                  </a:moveTo>
                  <a:cubicBezTo>
                    <a:pt x="47" y="51"/>
                    <a:pt x="47" y="51"/>
                    <a:pt x="47" y="51"/>
                  </a:cubicBezTo>
                  <a:cubicBezTo>
                    <a:pt x="47" y="51"/>
                    <a:pt x="47" y="51"/>
                    <a:pt x="47" y="51"/>
                  </a:cubicBezTo>
                  <a:moveTo>
                    <a:pt x="68" y="0"/>
                  </a:moveTo>
                  <a:cubicBezTo>
                    <a:pt x="68" y="0"/>
                    <a:pt x="68" y="0"/>
                    <a:pt x="68" y="0"/>
                  </a:cubicBezTo>
                  <a:cubicBezTo>
                    <a:pt x="48" y="0"/>
                    <a:pt x="29" y="2"/>
                    <a:pt x="12" y="6"/>
                  </a:cubicBezTo>
                  <a:cubicBezTo>
                    <a:pt x="8" y="7"/>
                    <a:pt x="5" y="8"/>
                    <a:pt x="2" y="9"/>
                  </a:cubicBezTo>
                  <a:cubicBezTo>
                    <a:pt x="1" y="10"/>
                    <a:pt x="0" y="11"/>
                    <a:pt x="0" y="13"/>
                  </a:cubicBezTo>
                  <a:cubicBezTo>
                    <a:pt x="0" y="12"/>
                    <a:pt x="0" y="12"/>
                    <a:pt x="0" y="12"/>
                  </a:cubicBezTo>
                  <a:cubicBezTo>
                    <a:pt x="0" y="11"/>
                    <a:pt x="1" y="10"/>
                    <a:pt x="2" y="9"/>
                  </a:cubicBezTo>
                  <a:cubicBezTo>
                    <a:pt x="5" y="8"/>
                    <a:pt x="8" y="7"/>
                    <a:pt x="12" y="6"/>
                  </a:cubicBezTo>
                  <a:cubicBezTo>
                    <a:pt x="28" y="2"/>
                    <a:pt x="47" y="0"/>
                    <a:pt x="66" y="0"/>
                  </a:cubicBezTo>
                  <a:cubicBezTo>
                    <a:pt x="67" y="0"/>
                    <a:pt x="68" y="0"/>
                    <a:pt x="68" y="0"/>
                  </a:cubicBezTo>
                  <a:cubicBezTo>
                    <a:pt x="68" y="0"/>
                    <a:pt x="68" y="0"/>
                    <a:pt x="68" y="0"/>
                  </a:cubicBezTo>
                  <a:moveTo>
                    <a:pt x="68" y="0"/>
                  </a:moveTo>
                  <a:cubicBezTo>
                    <a:pt x="68" y="0"/>
                    <a:pt x="68" y="0"/>
                    <a:pt x="68" y="0"/>
                  </a:cubicBezTo>
                  <a:cubicBezTo>
                    <a:pt x="68" y="0"/>
                    <a:pt x="68" y="0"/>
                    <a:pt x="68" y="0"/>
                  </a:cubicBezTo>
                  <a:cubicBezTo>
                    <a:pt x="68" y="0"/>
                    <a:pt x="68" y="0"/>
                    <a:pt x="68" y="0"/>
                  </a:cubicBezTo>
                </a:path>
              </a:pathLst>
            </a:custGeom>
            <a:solidFill>
              <a:srgbClr val="9ECF9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400">
                <a:latin typeface="Century Gothic" charset="0"/>
                <a:ea typeface="Century Gothic" charset="0"/>
                <a:cs typeface="Century Gothic" charset="0"/>
              </a:endParaRPr>
            </a:p>
          </p:txBody>
        </p:sp>
        <p:sp>
          <p:nvSpPr>
            <p:cNvPr id="197" name="îṥḷïḋe">
              <a:extLst>
                <a:ext uri="{FF2B5EF4-FFF2-40B4-BE49-F238E27FC236}">
                  <a16:creationId xmlns:a16="http://schemas.microsoft.com/office/drawing/2014/main" id="{DC983C12-F517-4BA4-912A-506DDD83B96D}"/>
                </a:ext>
              </a:extLst>
            </p:cNvPr>
            <p:cNvSpPr/>
            <p:nvPr/>
          </p:nvSpPr>
          <p:spPr bwMode="auto">
            <a:xfrm>
              <a:off x="4424363" y="3009901"/>
              <a:ext cx="274638" cy="225425"/>
            </a:xfrm>
            <a:custGeom>
              <a:avLst/>
              <a:gdLst>
                <a:gd name="T0" fmla="*/ 42 w 73"/>
                <a:gd name="T1" fmla="*/ 23 h 60"/>
                <a:gd name="T2" fmla="*/ 41 w 73"/>
                <a:gd name="T3" fmla="*/ 23 h 60"/>
                <a:gd name="T4" fmla="*/ 1 w 73"/>
                <a:gd name="T5" fmla="*/ 29 h 60"/>
                <a:gd name="T6" fmla="*/ 0 w 73"/>
                <a:gd name="T7" fmla="*/ 34 h 60"/>
                <a:gd name="T8" fmla="*/ 2 w 73"/>
                <a:gd name="T9" fmla="*/ 40 h 60"/>
                <a:gd name="T10" fmla="*/ 23 w 73"/>
                <a:gd name="T11" fmla="*/ 60 h 60"/>
                <a:gd name="T12" fmla="*/ 23 w 73"/>
                <a:gd name="T13" fmla="*/ 60 h 60"/>
                <a:gd name="T14" fmla="*/ 23 w 73"/>
                <a:gd name="T15" fmla="*/ 60 h 60"/>
                <a:gd name="T16" fmla="*/ 23 w 73"/>
                <a:gd name="T17" fmla="*/ 60 h 60"/>
                <a:gd name="T18" fmla="*/ 23 w 73"/>
                <a:gd name="T19" fmla="*/ 60 h 60"/>
                <a:gd name="T20" fmla="*/ 29 w 73"/>
                <a:gd name="T21" fmla="*/ 60 h 60"/>
                <a:gd name="T22" fmla="*/ 29 w 73"/>
                <a:gd name="T23" fmla="*/ 60 h 60"/>
                <a:gd name="T24" fmla="*/ 30 w 73"/>
                <a:gd name="T25" fmla="*/ 60 h 60"/>
                <a:gd name="T26" fmla="*/ 50 w 73"/>
                <a:gd name="T27" fmla="*/ 58 h 60"/>
                <a:gd name="T28" fmla="*/ 51 w 73"/>
                <a:gd name="T29" fmla="*/ 58 h 60"/>
                <a:gd name="T30" fmla="*/ 69 w 73"/>
                <a:gd name="T31" fmla="*/ 48 h 60"/>
                <a:gd name="T32" fmla="*/ 70 w 73"/>
                <a:gd name="T33" fmla="*/ 34 h 60"/>
                <a:gd name="T34" fmla="*/ 42 w 73"/>
                <a:gd name="T35" fmla="*/ 23 h 60"/>
                <a:gd name="T36" fmla="*/ 72 w 73"/>
                <a:gd name="T37" fmla="*/ 0 h 60"/>
                <a:gd name="T38" fmla="*/ 19 w 73"/>
                <a:gd name="T39" fmla="*/ 18 h 60"/>
                <a:gd name="T40" fmla="*/ 41 w 73"/>
                <a:gd name="T41" fmla="*/ 16 h 60"/>
                <a:gd name="T42" fmla="*/ 43 w 73"/>
                <a:gd name="T43" fmla="*/ 16 h 60"/>
                <a:gd name="T44" fmla="*/ 71 w 73"/>
                <a:gd name="T45" fmla="*/ 25 h 60"/>
                <a:gd name="T46" fmla="*/ 73 w 73"/>
                <a:gd name="T47" fmla="*/ 3 h 60"/>
                <a:gd name="T48" fmla="*/ 73 w 73"/>
                <a:gd name="T49" fmla="*/ 3 h 60"/>
                <a:gd name="T50" fmla="*/ 73 w 73"/>
                <a:gd name="T51" fmla="*/ 3 h 60"/>
                <a:gd name="T52" fmla="*/ 73 w 73"/>
                <a:gd name="T53" fmla="*/ 3 h 60"/>
                <a:gd name="T54" fmla="*/ 72 w 73"/>
                <a:gd name="T55" fmla="*/ 0 h 6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</a:cxnLst>
              <a:rect l="0" t="0" r="r" b="b"/>
              <a:pathLst>
                <a:path w="73" h="60">
                  <a:moveTo>
                    <a:pt x="42" y="23"/>
                  </a:moveTo>
                  <a:cubicBezTo>
                    <a:pt x="42" y="23"/>
                    <a:pt x="41" y="23"/>
                    <a:pt x="41" y="23"/>
                  </a:cubicBezTo>
                  <a:cubicBezTo>
                    <a:pt x="34" y="24"/>
                    <a:pt x="19" y="26"/>
                    <a:pt x="1" y="29"/>
                  </a:cubicBezTo>
                  <a:cubicBezTo>
                    <a:pt x="0" y="30"/>
                    <a:pt x="0" y="32"/>
                    <a:pt x="0" y="34"/>
                  </a:cubicBezTo>
                  <a:cubicBezTo>
                    <a:pt x="0" y="36"/>
                    <a:pt x="0" y="38"/>
                    <a:pt x="2" y="40"/>
                  </a:cubicBezTo>
                  <a:cubicBezTo>
                    <a:pt x="8" y="49"/>
                    <a:pt x="17" y="59"/>
                    <a:pt x="23" y="60"/>
                  </a:cubicBezTo>
                  <a:cubicBezTo>
                    <a:pt x="23" y="60"/>
                    <a:pt x="23" y="60"/>
                    <a:pt x="23" y="60"/>
                  </a:cubicBezTo>
                  <a:cubicBezTo>
                    <a:pt x="23" y="60"/>
                    <a:pt x="23" y="60"/>
                    <a:pt x="23" y="60"/>
                  </a:cubicBezTo>
                  <a:cubicBezTo>
                    <a:pt x="23" y="60"/>
                    <a:pt x="23" y="60"/>
                    <a:pt x="23" y="60"/>
                  </a:cubicBezTo>
                  <a:cubicBezTo>
                    <a:pt x="23" y="60"/>
                    <a:pt x="23" y="60"/>
                    <a:pt x="23" y="60"/>
                  </a:cubicBezTo>
                  <a:cubicBezTo>
                    <a:pt x="25" y="60"/>
                    <a:pt x="27" y="60"/>
                    <a:pt x="29" y="60"/>
                  </a:cubicBezTo>
                  <a:cubicBezTo>
                    <a:pt x="29" y="60"/>
                    <a:pt x="29" y="60"/>
                    <a:pt x="29" y="60"/>
                  </a:cubicBezTo>
                  <a:cubicBezTo>
                    <a:pt x="30" y="60"/>
                    <a:pt x="30" y="60"/>
                    <a:pt x="30" y="60"/>
                  </a:cubicBezTo>
                  <a:cubicBezTo>
                    <a:pt x="36" y="60"/>
                    <a:pt x="43" y="59"/>
                    <a:pt x="50" y="58"/>
                  </a:cubicBezTo>
                  <a:cubicBezTo>
                    <a:pt x="50" y="58"/>
                    <a:pt x="51" y="58"/>
                    <a:pt x="51" y="58"/>
                  </a:cubicBezTo>
                  <a:cubicBezTo>
                    <a:pt x="64" y="54"/>
                    <a:pt x="69" y="49"/>
                    <a:pt x="69" y="48"/>
                  </a:cubicBezTo>
                  <a:cubicBezTo>
                    <a:pt x="69" y="44"/>
                    <a:pt x="70" y="39"/>
                    <a:pt x="70" y="34"/>
                  </a:cubicBezTo>
                  <a:cubicBezTo>
                    <a:pt x="63" y="28"/>
                    <a:pt x="53" y="23"/>
                    <a:pt x="42" y="23"/>
                  </a:cubicBezTo>
                  <a:moveTo>
                    <a:pt x="72" y="0"/>
                  </a:moveTo>
                  <a:cubicBezTo>
                    <a:pt x="59" y="4"/>
                    <a:pt x="39" y="11"/>
                    <a:pt x="19" y="18"/>
                  </a:cubicBezTo>
                  <a:cubicBezTo>
                    <a:pt x="28" y="17"/>
                    <a:pt x="36" y="16"/>
                    <a:pt x="41" y="16"/>
                  </a:cubicBezTo>
                  <a:cubicBezTo>
                    <a:pt x="41" y="16"/>
                    <a:pt x="42" y="16"/>
                    <a:pt x="43" y="16"/>
                  </a:cubicBezTo>
                  <a:cubicBezTo>
                    <a:pt x="52" y="17"/>
                    <a:pt x="62" y="20"/>
                    <a:pt x="71" y="25"/>
                  </a:cubicBezTo>
                  <a:cubicBezTo>
                    <a:pt x="72" y="16"/>
                    <a:pt x="73" y="7"/>
                    <a:pt x="73" y="3"/>
                  </a:cubicBezTo>
                  <a:cubicBezTo>
                    <a:pt x="73" y="3"/>
                    <a:pt x="73" y="3"/>
                    <a:pt x="73" y="3"/>
                  </a:cubicBezTo>
                  <a:cubicBezTo>
                    <a:pt x="73" y="3"/>
                    <a:pt x="73" y="3"/>
                    <a:pt x="73" y="3"/>
                  </a:cubicBezTo>
                  <a:cubicBezTo>
                    <a:pt x="73" y="3"/>
                    <a:pt x="73" y="3"/>
                    <a:pt x="73" y="3"/>
                  </a:cubicBezTo>
                  <a:cubicBezTo>
                    <a:pt x="73" y="2"/>
                    <a:pt x="73" y="0"/>
                    <a:pt x="72" y="0"/>
                  </a:cubicBezTo>
                </a:path>
              </a:pathLst>
            </a:custGeom>
            <a:solidFill>
              <a:srgbClr val="8FD1E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400">
                <a:latin typeface="Century Gothic" charset="0"/>
                <a:ea typeface="Century Gothic" charset="0"/>
                <a:cs typeface="Century Gothic" charset="0"/>
              </a:endParaRPr>
            </a:p>
          </p:txBody>
        </p:sp>
        <p:sp>
          <p:nvSpPr>
            <p:cNvPr id="198" name="is1ídê">
              <a:extLst>
                <a:ext uri="{FF2B5EF4-FFF2-40B4-BE49-F238E27FC236}">
                  <a16:creationId xmlns:a16="http://schemas.microsoft.com/office/drawing/2014/main" id="{2A19C158-19B9-420C-8225-C34013A17208}"/>
                </a:ext>
              </a:extLst>
            </p:cNvPr>
            <p:cNvSpPr/>
            <p:nvPr/>
          </p:nvSpPr>
          <p:spPr bwMode="auto">
            <a:xfrm>
              <a:off x="4476751" y="3006726"/>
              <a:ext cx="217488" cy="74613"/>
            </a:xfrm>
            <a:custGeom>
              <a:avLst/>
              <a:gdLst>
                <a:gd name="T0" fmla="*/ 55 w 58"/>
                <a:gd name="T1" fmla="*/ 0 h 20"/>
                <a:gd name="T2" fmla="*/ 55 w 58"/>
                <a:gd name="T3" fmla="*/ 0 h 20"/>
                <a:gd name="T4" fmla="*/ 55 w 58"/>
                <a:gd name="T5" fmla="*/ 0 h 20"/>
                <a:gd name="T6" fmla="*/ 55 w 58"/>
                <a:gd name="T7" fmla="*/ 0 h 20"/>
                <a:gd name="T8" fmla="*/ 55 w 58"/>
                <a:gd name="T9" fmla="*/ 0 h 20"/>
                <a:gd name="T10" fmla="*/ 45 w 58"/>
                <a:gd name="T11" fmla="*/ 2 h 20"/>
                <a:gd name="T12" fmla="*/ 0 w 58"/>
                <a:gd name="T13" fmla="*/ 20 h 20"/>
                <a:gd name="T14" fmla="*/ 5 w 58"/>
                <a:gd name="T15" fmla="*/ 19 h 20"/>
                <a:gd name="T16" fmla="*/ 58 w 58"/>
                <a:gd name="T17" fmla="*/ 1 h 20"/>
                <a:gd name="T18" fmla="*/ 55 w 58"/>
                <a:gd name="T19" fmla="*/ 0 h 20"/>
                <a:gd name="T20" fmla="*/ 55 w 58"/>
                <a:gd name="T21" fmla="*/ 0 h 2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58" h="20">
                  <a:moveTo>
                    <a:pt x="55" y="0"/>
                  </a:moveTo>
                  <a:cubicBezTo>
                    <a:pt x="55" y="0"/>
                    <a:pt x="55" y="0"/>
                    <a:pt x="55" y="0"/>
                  </a:cubicBezTo>
                  <a:cubicBezTo>
                    <a:pt x="55" y="0"/>
                    <a:pt x="55" y="0"/>
                    <a:pt x="55" y="0"/>
                  </a:cubicBezTo>
                  <a:cubicBezTo>
                    <a:pt x="55" y="0"/>
                    <a:pt x="55" y="0"/>
                    <a:pt x="55" y="0"/>
                  </a:cubicBezTo>
                  <a:cubicBezTo>
                    <a:pt x="55" y="0"/>
                    <a:pt x="55" y="0"/>
                    <a:pt x="55" y="0"/>
                  </a:cubicBezTo>
                  <a:cubicBezTo>
                    <a:pt x="52" y="0"/>
                    <a:pt x="49" y="1"/>
                    <a:pt x="45" y="2"/>
                  </a:cubicBezTo>
                  <a:cubicBezTo>
                    <a:pt x="30" y="6"/>
                    <a:pt x="15" y="12"/>
                    <a:pt x="0" y="20"/>
                  </a:cubicBezTo>
                  <a:cubicBezTo>
                    <a:pt x="1" y="20"/>
                    <a:pt x="3" y="20"/>
                    <a:pt x="5" y="19"/>
                  </a:cubicBezTo>
                  <a:cubicBezTo>
                    <a:pt x="25" y="12"/>
                    <a:pt x="45" y="5"/>
                    <a:pt x="58" y="1"/>
                  </a:cubicBezTo>
                  <a:cubicBezTo>
                    <a:pt x="57" y="0"/>
                    <a:pt x="56" y="0"/>
                    <a:pt x="55" y="0"/>
                  </a:cubicBezTo>
                  <a:cubicBezTo>
                    <a:pt x="55" y="0"/>
                    <a:pt x="55" y="0"/>
                    <a:pt x="55" y="0"/>
                  </a:cubicBezTo>
                </a:path>
              </a:pathLst>
            </a:custGeom>
            <a:solidFill>
              <a:srgbClr val="9ECF9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400">
                <a:latin typeface="Century Gothic" charset="0"/>
                <a:ea typeface="Century Gothic" charset="0"/>
                <a:cs typeface="Century Gothic" charset="0"/>
              </a:endParaRPr>
            </a:p>
          </p:txBody>
        </p:sp>
        <p:sp>
          <p:nvSpPr>
            <p:cNvPr id="199" name="íṡḻidé">
              <a:extLst>
                <a:ext uri="{FF2B5EF4-FFF2-40B4-BE49-F238E27FC236}">
                  <a16:creationId xmlns:a16="http://schemas.microsoft.com/office/drawing/2014/main" id="{2F9F6CE9-2182-43D6-8D0B-013EE7D9F06E}"/>
                </a:ext>
              </a:extLst>
            </p:cNvPr>
            <p:cNvSpPr/>
            <p:nvPr/>
          </p:nvSpPr>
          <p:spPr bwMode="auto">
            <a:xfrm>
              <a:off x="4427538" y="3070226"/>
              <a:ext cx="263525" cy="66675"/>
            </a:xfrm>
            <a:custGeom>
              <a:avLst/>
              <a:gdLst>
                <a:gd name="T0" fmla="*/ 40 w 70"/>
                <a:gd name="T1" fmla="*/ 0 h 18"/>
                <a:gd name="T2" fmla="*/ 18 w 70"/>
                <a:gd name="T3" fmla="*/ 2 h 18"/>
                <a:gd name="T4" fmla="*/ 13 w 70"/>
                <a:gd name="T5" fmla="*/ 3 h 18"/>
                <a:gd name="T6" fmla="*/ 4 w 70"/>
                <a:gd name="T7" fmla="*/ 8 h 18"/>
                <a:gd name="T8" fmla="*/ 0 w 70"/>
                <a:gd name="T9" fmla="*/ 13 h 18"/>
                <a:gd name="T10" fmla="*/ 40 w 70"/>
                <a:gd name="T11" fmla="*/ 7 h 18"/>
                <a:gd name="T12" fmla="*/ 41 w 70"/>
                <a:gd name="T13" fmla="*/ 7 h 18"/>
                <a:gd name="T14" fmla="*/ 69 w 70"/>
                <a:gd name="T15" fmla="*/ 18 h 18"/>
                <a:gd name="T16" fmla="*/ 70 w 70"/>
                <a:gd name="T17" fmla="*/ 9 h 18"/>
                <a:gd name="T18" fmla="*/ 42 w 70"/>
                <a:gd name="T19" fmla="*/ 0 h 18"/>
                <a:gd name="T20" fmla="*/ 40 w 70"/>
                <a:gd name="T21" fmla="*/ 0 h 1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70" h="18">
                  <a:moveTo>
                    <a:pt x="40" y="0"/>
                  </a:moveTo>
                  <a:cubicBezTo>
                    <a:pt x="35" y="0"/>
                    <a:pt x="27" y="1"/>
                    <a:pt x="18" y="2"/>
                  </a:cubicBezTo>
                  <a:cubicBezTo>
                    <a:pt x="16" y="3"/>
                    <a:pt x="14" y="3"/>
                    <a:pt x="13" y="3"/>
                  </a:cubicBezTo>
                  <a:cubicBezTo>
                    <a:pt x="10" y="5"/>
                    <a:pt x="7" y="6"/>
                    <a:pt x="4" y="8"/>
                  </a:cubicBezTo>
                  <a:cubicBezTo>
                    <a:pt x="2" y="9"/>
                    <a:pt x="1" y="11"/>
                    <a:pt x="0" y="13"/>
                  </a:cubicBezTo>
                  <a:cubicBezTo>
                    <a:pt x="18" y="10"/>
                    <a:pt x="33" y="8"/>
                    <a:pt x="40" y="7"/>
                  </a:cubicBezTo>
                  <a:cubicBezTo>
                    <a:pt x="40" y="7"/>
                    <a:pt x="41" y="7"/>
                    <a:pt x="41" y="7"/>
                  </a:cubicBezTo>
                  <a:cubicBezTo>
                    <a:pt x="52" y="7"/>
                    <a:pt x="62" y="12"/>
                    <a:pt x="69" y="18"/>
                  </a:cubicBezTo>
                  <a:cubicBezTo>
                    <a:pt x="70" y="15"/>
                    <a:pt x="70" y="12"/>
                    <a:pt x="70" y="9"/>
                  </a:cubicBezTo>
                  <a:cubicBezTo>
                    <a:pt x="61" y="4"/>
                    <a:pt x="51" y="1"/>
                    <a:pt x="42" y="0"/>
                  </a:cubicBezTo>
                  <a:cubicBezTo>
                    <a:pt x="41" y="0"/>
                    <a:pt x="40" y="0"/>
                    <a:pt x="40" y="0"/>
                  </a:cubicBezTo>
                </a:path>
              </a:pathLst>
            </a:custGeom>
            <a:solidFill>
              <a:srgbClr val="9ECF9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400">
                <a:latin typeface="Century Gothic" charset="0"/>
                <a:ea typeface="Century Gothic" charset="0"/>
                <a:cs typeface="Century Gothic" charset="0"/>
              </a:endParaRPr>
            </a:p>
          </p:txBody>
        </p:sp>
        <p:sp>
          <p:nvSpPr>
            <p:cNvPr id="200" name="iṣ1ïḍè">
              <a:extLst>
                <a:ext uri="{FF2B5EF4-FFF2-40B4-BE49-F238E27FC236}">
                  <a16:creationId xmlns:a16="http://schemas.microsoft.com/office/drawing/2014/main" id="{1B399805-AF27-4BD0-BF48-F3C91D0C2BDD}"/>
                </a:ext>
              </a:extLst>
            </p:cNvPr>
            <p:cNvSpPr/>
            <p:nvPr/>
          </p:nvSpPr>
          <p:spPr bwMode="auto">
            <a:xfrm>
              <a:off x="4424363" y="3006726"/>
              <a:ext cx="274638" cy="228600"/>
            </a:xfrm>
            <a:custGeom>
              <a:avLst/>
              <a:gdLst>
                <a:gd name="T0" fmla="*/ 29 w 73"/>
                <a:gd name="T1" fmla="*/ 61 h 61"/>
                <a:gd name="T2" fmla="*/ 29 w 73"/>
                <a:gd name="T3" fmla="*/ 61 h 61"/>
                <a:gd name="T4" fmla="*/ 29 w 73"/>
                <a:gd name="T5" fmla="*/ 61 h 61"/>
                <a:gd name="T6" fmla="*/ 29 w 73"/>
                <a:gd name="T7" fmla="*/ 61 h 61"/>
                <a:gd name="T8" fmla="*/ 23 w 73"/>
                <a:gd name="T9" fmla="*/ 61 h 61"/>
                <a:gd name="T10" fmla="*/ 23 w 73"/>
                <a:gd name="T11" fmla="*/ 61 h 61"/>
                <a:gd name="T12" fmla="*/ 23 w 73"/>
                <a:gd name="T13" fmla="*/ 61 h 61"/>
                <a:gd name="T14" fmla="*/ 23 w 73"/>
                <a:gd name="T15" fmla="*/ 61 h 61"/>
                <a:gd name="T16" fmla="*/ 23 w 73"/>
                <a:gd name="T17" fmla="*/ 61 h 61"/>
                <a:gd name="T18" fmla="*/ 23 w 73"/>
                <a:gd name="T19" fmla="*/ 61 h 61"/>
                <a:gd name="T20" fmla="*/ 50 w 73"/>
                <a:gd name="T21" fmla="*/ 59 h 61"/>
                <a:gd name="T22" fmla="*/ 30 w 73"/>
                <a:gd name="T23" fmla="*/ 61 h 61"/>
                <a:gd name="T24" fmla="*/ 50 w 73"/>
                <a:gd name="T25" fmla="*/ 59 h 61"/>
                <a:gd name="T26" fmla="*/ 73 w 73"/>
                <a:gd name="T27" fmla="*/ 4 h 61"/>
                <a:gd name="T28" fmla="*/ 73 w 73"/>
                <a:gd name="T29" fmla="*/ 4 h 61"/>
                <a:gd name="T30" fmla="*/ 73 w 73"/>
                <a:gd name="T31" fmla="*/ 4 h 61"/>
                <a:gd name="T32" fmla="*/ 69 w 73"/>
                <a:gd name="T33" fmla="*/ 0 h 61"/>
                <a:gd name="T34" fmla="*/ 69 w 73"/>
                <a:gd name="T35" fmla="*/ 0 h 61"/>
                <a:gd name="T36" fmla="*/ 59 w 73"/>
                <a:gd name="T37" fmla="*/ 2 h 61"/>
                <a:gd name="T38" fmla="*/ 5 w 73"/>
                <a:gd name="T39" fmla="*/ 25 h 61"/>
                <a:gd name="T40" fmla="*/ 0 w 73"/>
                <a:gd name="T41" fmla="*/ 35 h 61"/>
                <a:gd name="T42" fmla="*/ 1 w 73"/>
                <a:gd name="T43" fmla="*/ 30 h 61"/>
                <a:gd name="T44" fmla="*/ 5 w 73"/>
                <a:gd name="T45" fmla="*/ 25 h 61"/>
                <a:gd name="T46" fmla="*/ 14 w 73"/>
                <a:gd name="T47" fmla="*/ 20 h 61"/>
                <a:gd name="T48" fmla="*/ 59 w 73"/>
                <a:gd name="T49" fmla="*/ 2 h 61"/>
                <a:gd name="T50" fmla="*/ 69 w 73"/>
                <a:gd name="T51" fmla="*/ 0 h 61"/>
                <a:gd name="T52" fmla="*/ 69 w 73"/>
                <a:gd name="T53" fmla="*/ 0 h 61"/>
                <a:gd name="T54" fmla="*/ 69 w 73"/>
                <a:gd name="T55" fmla="*/ 0 h 61"/>
                <a:gd name="T56" fmla="*/ 69 w 73"/>
                <a:gd name="T57" fmla="*/ 0 h 61"/>
                <a:gd name="T58" fmla="*/ 69 w 73"/>
                <a:gd name="T59" fmla="*/ 0 h 61"/>
                <a:gd name="T60" fmla="*/ 69 w 73"/>
                <a:gd name="T61" fmla="*/ 0 h 61"/>
                <a:gd name="T62" fmla="*/ 69 w 73"/>
                <a:gd name="T63" fmla="*/ 0 h 61"/>
                <a:gd name="T64" fmla="*/ 69 w 73"/>
                <a:gd name="T65" fmla="*/ 0 h 61"/>
                <a:gd name="T66" fmla="*/ 69 w 73"/>
                <a:gd name="T67" fmla="*/ 0 h 6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</a:cxnLst>
              <a:rect l="0" t="0" r="r" b="b"/>
              <a:pathLst>
                <a:path w="73" h="61">
                  <a:moveTo>
                    <a:pt x="29" y="61"/>
                  </a:moveTo>
                  <a:cubicBezTo>
                    <a:pt x="29" y="61"/>
                    <a:pt x="29" y="61"/>
                    <a:pt x="29" y="61"/>
                  </a:cubicBezTo>
                  <a:cubicBezTo>
                    <a:pt x="29" y="61"/>
                    <a:pt x="29" y="61"/>
                    <a:pt x="29" y="61"/>
                  </a:cubicBezTo>
                  <a:cubicBezTo>
                    <a:pt x="29" y="61"/>
                    <a:pt x="29" y="61"/>
                    <a:pt x="29" y="61"/>
                  </a:cubicBezTo>
                  <a:moveTo>
                    <a:pt x="23" y="61"/>
                  </a:moveTo>
                  <a:cubicBezTo>
                    <a:pt x="23" y="61"/>
                    <a:pt x="23" y="61"/>
                    <a:pt x="23" y="61"/>
                  </a:cubicBezTo>
                  <a:cubicBezTo>
                    <a:pt x="23" y="61"/>
                    <a:pt x="23" y="61"/>
                    <a:pt x="23" y="61"/>
                  </a:cubicBezTo>
                  <a:moveTo>
                    <a:pt x="23" y="61"/>
                  </a:moveTo>
                  <a:cubicBezTo>
                    <a:pt x="23" y="61"/>
                    <a:pt x="23" y="61"/>
                    <a:pt x="23" y="61"/>
                  </a:cubicBezTo>
                  <a:cubicBezTo>
                    <a:pt x="23" y="61"/>
                    <a:pt x="23" y="61"/>
                    <a:pt x="23" y="61"/>
                  </a:cubicBezTo>
                  <a:moveTo>
                    <a:pt x="50" y="59"/>
                  </a:moveTo>
                  <a:cubicBezTo>
                    <a:pt x="43" y="60"/>
                    <a:pt x="36" y="61"/>
                    <a:pt x="30" y="61"/>
                  </a:cubicBezTo>
                  <a:cubicBezTo>
                    <a:pt x="36" y="61"/>
                    <a:pt x="43" y="60"/>
                    <a:pt x="50" y="59"/>
                  </a:cubicBezTo>
                  <a:moveTo>
                    <a:pt x="73" y="4"/>
                  </a:moveTo>
                  <a:cubicBezTo>
                    <a:pt x="73" y="4"/>
                    <a:pt x="73" y="4"/>
                    <a:pt x="73" y="4"/>
                  </a:cubicBezTo>
                  <a:cubicBezTo>
                    <a:pt x="73" y="4"/>
                    <a:pt x="73" y="4"/>
                    <a:pt x="73" y="4"/>
                  </a:cubicBezTo>
                  <a:moveTo>
                    <a:pt x="69" y="0"/>
                  </a:moveTo>
                  <a:cubicBezTo>
                    <a:pt x="69" y="0"/>
                    <a:pt x="69" y="0"/>
                    <a:pt x="69" y="0"/>
                  </a:cubicBezTo>
                  <a:cubicBezTo>
                    <a:pt x="66" y="0"/>
                    <a:pt x="63" y="1"/>
                    <a:pt x="59" y="2"/>
                  </a:cubicBezTo>
                  <a:cubicBezTo>
                    <a:pt x="41" y="7"/>
                    <a:pt x="23" y="14"/>
                    <a:pt x="5" y="25"/>
                  </a:cubicBezTo>
                  <a:cubicBezTo>
                    <a:pt x="2" y="27"/>
                    <a:pt x="0" y="31"/>
                    <a:pt x="0" y="35"/>
                  </a:cubicBezTo>
                  <a:cubicBezTo>
                    <a:pt x="0" y="33"/>
                    <a:pt x="0" y="31"/>
                    <a:pt x="1" y="30"/>
                  </a:cubicBezTo>
                  <a:cubicBezTo>
                    <a:pt x="2" y="28"/>
                    <a:pt x="3" y="26"/>
                    <a:pt x="5" y="25"/>
                  </a:cubicBezTo>
                  <a:cubicBezTo>
                    <a:pt x="8" y="23"/>
                    <a:pt x="11" y="22"/>
                    <a:pt x="14" y="20"/>
                  </a:cubicBezTo>
                  <a:cubicBezTo>
                    <a:pt x="29" y="12"/>
                    <a:pt x="44" y="6"/>
                    <a:pt x="59" y="2"/>
                  </a:cubicBezTo>
                  <a:cubicBezTo>
                    <a:pt x="63" y="1"/>
                    <a:pt x="66" y="0"/>
                    <a:pt x="69" y="0"/>
                  </a:cubicBezTo>
                  <a:cubicBezTo>
                    <a:pt x="69" y="0"/>
                    <a:pt x="69" y="0"/>
                    <a:pt x="69" y="0"/>
                  </a:cubicBezTo>
                  <a:moveTo>
                    <a:pt x="69" y="0"/>
                  </a:moveTo>
                  <a:cubicBezTo>
                    <a:pt x="69" y="0"/>
                    <a:pt x="69" y="0"/>
                    <a:pt x="69" y="0"/>
                  </a:cubicBezTo>
                  <a:cubicBezTo>
                    <a:pt x="69" y="0"/>
                    <a:pt x="69" y="0"/>
                    <a:pt x="69" y="0"/>
                  </a:cubicBezTo>
                  <a:moveTo>
                    <a:pt x="69" y="0"/>
                  </a:moveTo>
                  <a:cubicBezTo>
                    <a:pt x="69" y="0"/>
                    <a:pt x="69" y="0"/>
                    <a:pt x="69" y="0"/>
                  </a:cubicBezTo>
                  <a:cubicBezTo>
                    <a:pt x="69" y="0"/>
                    <a:pt x="69" y="0"/>
                    <a:pt x="69" y="0"/>
                  </a:cubicBezTo>
                  <a:cubicBezTo>
                    <a:pt x="69" y="0"/>
                    <a:pt x="69" y="0"/>
                    <a:pt x="69" y="0"/>
                  </a:cubicBezTo>
                </a:path>
              </a:pathLst>
            </a:custGeom>
            <a:solidFill>
              <a:srgbClr val="9ECF9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400">
                <a:latin typeface="Century Gothic" charset="0"/>
                <a:ea typeface="Century Gothic" charset="0"/>
                <a:cs typeface="Century Gothic" charset="0"/>
              </a:endParaRPr>
            </a:p>
          </p:txBody>
        </p:sp>
        <p:sp>
          <p:nvSpPr>
            <p:cNvPr id="201" name="îslïďê">
              <a:extLst>
                <a:ext uri="{FF2B5EF4-FFF2-40B4-BE49-F238E27FC236}">
                  <a16:creationId xmlns:a16="http://schemas.microsoft.com/office/drawing/2014/main" id="{8282E08D-ABA3-4EE4-80C8-D71C05F35586}"/>
                </a:ext>
              </a:extLst>
            </p:cNvPr>
            <p:cNvSpPr/>
            <p:nvPr/>
          </p:nvSpPr>
          <p:spPr bwMode="auto">
            <a:xfrm>
              <a:off x="5554663" y="1427163"/>
              <a:ext cx="538163" cy="533400"/>
            </a:xfrm>
            <a:custGeom>
              <a:avLst/>
              <a:gdLst>
                <a:gd name="T0" fmla="*/ 71 w 143"/>
                <a:gd name="T1" fmla="*/ 0 h 142"/>
                <a:gd name="T2" fmla="*/ 0 w 143"/>
                <a:gd name="T3" fmla="*/ 71 h 142"/>
                <a:gd name="T4" fmla="*/ 71 w 143"/>
                <a:gd name="T5" fmla="*/ 142 h 142"/>
                <a:gd name="T6" fmla="*/ 143 w 143"/>
                <a:gd name="T7" fmla="*/ 71 h 142"/>
                <a:gd name="T8" fmla="*/ 71 w 143"/>
                <a:gd name="T9" fmla="*/ 0 h 142"/>
                <a:gd name="T10" fmla="*/ 71 w 143"/>
                <a:gd name="T11" fmla="*/ 130 h 142"/>
                <a:gd name="T12" fmla="*/ 12 w 143"/>
                <a:gd name="T13" fmla="*/ 71 h 142"/>
                <a:gd name="T14" fmla="*/ 71 w 143"/>
                <a:gd name="T15" fmla="*/ 12 h 142"/>
                <a:gd name="T16" fmla="*/ 131 w 143"/>
                <a:gd name="T17" fmla="*/ 71 h 142"/>
                <a:gd name="T18" fmla="*/ 71 w 143"/>
                <a:gd name="T19" fmla="*/ 130 h 14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143" h="142">
                  <a:moveTo>
                    <a:pt x="71" y="0"/>
                  </a:moveTo>
                  <a:cubicBezTo>
                    <a:pt x="32" y="0"/>
                    <a:pt x="0" y="32"/>
                    <a:pt x="0" y="71"/>
                  </a:cubicBezTo>
                  <a:cubicBezTo>
                    <a:pt x="0" y="111"/>
                    <a:pt x="32" y="142"/>
                    <a:pt x="71" y="142"/>
                  </a:cubicBezTo>
                  <a:cubicBezTo>
                    <a:pt x="111" y="142"/>
                    <a:pt x="143" y="111"/>
                    <a:pt x="143" y="71"/>
                  </a:cubicBezTo>
                  <a:cubicBezTo>
                    <a:pt x="143" y="32"/>
                    <a:pt x="111" y="0"/>
                    <a:pt x="71" y="0"/>
                  </a:cubicBezTo>
                  <a:close/>
                  <a:moveTo>
                    <a:pt x="71" y="130"/>
                  </a:moveTo>
                  <a:cubicBezTo>
                    <a:pt x="39" y="130"/>
                    <a:pt x="12" y="104"/>
                    <a:pt x="12" y="71"/>
                  </a:cubicBezTo>
                  <a:cubicBezTo>
                    <a:pt x="12" y="39"/>
                    <a:pt x="39" y="12"/>
                    <a:pt x="71" y="12"/>
                  </a:cubicBezTo>
                  <a:cubicBezTo>
                    <a:pt x="104" y="12"/>
                    <a:pt x="131" y="39"/>
                    <a:pt x="131" y="71"/>
                  </a:cubicBezTo>
                  <a:cubicBezTo>
                    <a:pt x="131" y="104"/>
                    <a:pt x="104" y="130"/>
                    <a:pt x="71" y="130"/>
                  </a:cubicBezTo>
                  <a:close/>
                </a:path>
              </a:pathLst>
            </a:custGeom>
            <a:solidFill>
              <a:srgbClr val="FBE05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400">
                <a:latin typeface="Century Gothic" charset="0"/>
                <a:ea typeface="Century Gothic" charset="0"/>
                <a:cs typeface="Century Gothic" charset="0"/>
              </a:endParaRPr>
            </a:p>
          </p:txBody>
        </p:sp>
        <p:sp>
          <p:nvSpPr>
            <p:cNvPr id="202" name="işḷíḑe">
              <a:extLst>
                <a:ext uri="{FF2B5EF4-FFF2-40B4-BE49-F238E27FC236}">
                  <a16:creationId xmlns:a16="http://schemas.microsoft.com/office/drawing/2014/main" id="{298F23D6-335F-42F1-9C69-17815DE55D31}"/>
                </a:ext>
              </a:extLst>
            </p:cNvPr>
            <p:cNvSpPr/>
            <p:nvPr/>
          </p:nvSpPr>
          <p:spPr bwMode="auto">
            <a:xfrm>
              <a:off x="5600701" y="1473201"/>
              <a:ext cx="446088" cy="442913"/>
            </a:xfrm>
            <a:prstGeom prst="ellipse">
              <a:avLst/>
            </a:pr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400">
                <a:latin typeface="Century Gothic" charset="0"/>
                <a:ea typeface="Century Gothic" charset="0"/>
                <a:cs typeface="Century Gothic" charset="0"/>
              </a:endParaRPr>
            </a:p>
          </p:txBody>
        </p:sp>
        <p:sp>
          <p:nvSpPr>
            <p:cNvPr id="203" name="íṣļîḋè">
              <a:extLst>
                <a:ext uri="{FF2B5EF4-FFF2-40B4-BE49-F238E27FC236}">
                  <a16:creationId xmlns:a16="http://schemas.microsoft.com/office/drawing/2014/main" id="{20B8CDBD-0750-43E8-A541-94063D14B133}"/>
                </a:ext>
              </a:extLst>
            </p:cNvPr>
            <p:cNvSpPr/>
            <p:nvPr/>
          </p:nvSpPr>
          <p:spPr bwMode="auto">
            <a:xfrm>
              <a:off x="5807076" y="1495426"/>
              <a:ext cx="33338" cy="22225"/>
            </a:xfrm>
            <a:custGeom>
              <a:avLst/>
              <a:gdLst>
                <a:gd name="T0" fmla="*/ 5 w 9"/>
                <a:gd name="T1" fmla="*/ 0 h 6"/>
                <a:gd name="T2" fmla="*/ 5 w 9"/>
                <a:gd name="T3" fmla="*/ 6 h 6"/>
                <a:gd name="T4" fmla="*/ 5 w 9"/>
                <a:gd name="T5" fmla="*/ 0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9" h="6">
                  <a:moveTo>
                    <a:pt x="5" y="0"/>
                  </a:moveTo>
                  <a:cubicBezTo>
                    <a:pt x="0" y="0"/>
                    <a:pt x="0" y="6"/>
                    <a:pt x="5" y="6"/>
                  </a:cubicBezTo>
                  <a:cubicBezTo>
                    <a:pt x="9" y="6"/>
                    <a:pt x="9" y="0"/>
                    <a:pt x="5" y="0"/>
                  </a:cubicBezTo>
                  <a:close/>
                </a:path>
              </a:pathLst>
            </a:custGeom>
            <a:solidFill>
              <a:srgbClr val="FBE05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400">
                <a:latin typeface="Century Gothic" charset="0"/>
                <a:ea typeface="Century Gothic" charset="0"/>
                <a:cs typeface="Century Gothic" charset="0"/>
              </a:endParaRPr>
            </a:p>
          </p:txBody>
        </p:sp>
        <p:sp>
          <p:nvSpPr>
            <p:cNvPr id="204" name="íślïḋé">
              <a:extLst>
                <a:ext uri="{FF2B5EF4-FFF2-40B4-BE49-F238E27FC236}">
                  <a16:creationId xmlns:a16="http://schemas.microsoft.com/office/drawing/2014/main" id="{6CDC868E-B0A9-48AC-818D-8F6403D1652B}"/>
                </a:ext>
              </a:extLst>
            </p:cNvPr>
            <p:cNvSpPr/>
            <p:nvPr/>
          </p:nvSpPr>
          <p:spPr bwMode="auto">
            <a:xfrm>
              <a:off x="6002338" y="1679576"/>
              <a:ext cx="22225" cy="33338"/>
            </a:xfrm>
            <a:custGeom>
              <a:avLst/>
              <a:gdLst>
                <a:gd name="T0" fmla="*/ 6 w 6"/>
                <a:gd name="T1" fmla="*/ 4 h 9"/>
                <a:gd name="T2" fmla="*/ 0 w 6"/>
                <a:gd name="T3" fmla="*/ 4 h 9"/>
                <a:gd name="T4" fmla="*/ 6 w 6"/>
                <a:gd name="T5" fmla="*/ 4 h 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6" h="9">
                  <a:moveTo>
                    <a:pt x="6" y="4"/>
                  </a:moveTo>
                  <a:cubicBezTo>
                    <a:pt x="6" y="0"/>
                    <a:pt x="0" y="0"/>
                    <a:pt x="0" y="4"/>
                  </a:cubicBezTo>
                  <a:cubicBezTo>
                    <a:pt x="0" y="9"/>
                    <a:pt x="6" y="9"/>
                    <a:pt x="6" y="4"/>
                  </a:cubicBezTo>
                  <a:close/>
                </a:path>
              </a:pathLst>
            </a:custGeom>
            <a:solidFill>
              <a:srgbClr val="FBE05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400">
                <a:latin typeface="Century Gothic" charset="0"/>
                <a:ea typeface="Century Gothic" charset="0"/>
                <a:cs typeface="Century Gothic" charset="0"/>
              </a:endParaRPr>
            </a:p>
          </p:txBody>
        </p:sp>
        <p:sp>
          <p:nvSpPr>
            <p:cNvPr id="205" name="ïṧļiḋê">
              <a:extLst>
                <a:ext uri="{FF2B5EF4-FFF2-40B4-BE49-F238E27FC236}">
                  <a16:creationId xmlns:a16="http://schemas.microsoft.com/office/drawing/2014/main" id="{15D76AB3-3F94-4B82-870A-87BCF74D5F58}"/>
                </a:ext>
              </a:extLst>
            </p:cNvPr>
            <p:cNvSpPr/>
            <p:nvPr/>
          </p:nvSpPr>
          <p:spPr bwMode="auto">
            <a:xfrm>
              <a:off x="5807076" y="1874838"/>
              <a:ext cx="30163" cy="22225"/>
            </a:xfrm>
            <a:custGeom>
              <a:avLst/>
              <a:gdLst>
                <a:gd name="T0" fmla="*/ 4 w 8"/>
                <a:gd name="T1" fmla="*/ 6 h 6"/>
                <a:gd name="T2" fmla="*/ 4 w 8"/>
                <a:gd name="T3" fmla="*/ 0 h 6"/>
                <a:gd name="T4" fmla="*/ 4 w 8"/>
                <a:gd name="T5" fmla="*/ 6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8" h="6">
                  <a:moveTo>
                    <a:pt x="4" y="6"/>
                  </a:moveTo>
                  <a:cubicBezTo>
                    <a:pt x="8" y="6"/>
                    <a:pt x="8" y="0"/>
                    <a:pt x="4" y="0"/>
                  </a:cubicBezTo>
                  <a:cubicBezTo>
                    <a:pt x="0" y="0"/>
                    <a:pt x="0" y="6"/>
                    <a:pt x="4" y="6"/>
                  </a:cubicBezTo>
                  <a:close/>
                </a:path>
              </a:pathLst>
            </a:custGeom>
            <a:solidFill>
              <a:srgbClr val="FBE05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400">
                <a:latin typeface="Century Gothic" charset="0"/>
                <a:ea typeface="Century Gothic" charset="0"/>
                <a:cs typeface="Century Gothic" charset="0"/>
              </a:endParaRPr>
            </a:p>
          </p:txBody>
        </p:sp>
        <p:sp>
          <p:nvSpPr>
            <p:cNvPr id="206" name="îŝlíḋe">
              <a:extLst>
                <a:ext uri="{FF2B5EF4-FFF2-40B4-BE49-F238E27FC236}">
                  <a16:creationId xmlns:a16="http://schemas.microsoft.com/office/drawing/2014/main" id="{A4CCA4B9-B969-4D76-90BC-0D16BC6B1F62}"/>
                </a:ext>
              </a:extLst>
            </p:cNvPr>
            <p:cNvSpPr/>
            <p:nvPr/>
          </p:nvSpPr>
          <p:spPr bwMode="auto">
            <a:xfrm>
              <a:off x="5622926" y="1679576"/>
              <a:ext cx="22225" cy="30163"/>
            </a:xfrm>
            <a:custGeom>
              <a:avLst/>
              <a:gdLst>
                <a:gd name="T0" fmla="*/ 0 w 6"/>
                <a:gd name="T1" fmla="*/ 4 h 8"/>
                <a:gd name="T2" fmla="*/ 6 w 6"/>
                <a:gd name="T3" fmla="*/ 4 h 8"/>
                <a:gd name="T4" fmla="*/ 0 w 6"/>
                <a:gd name="T5" fmla="*/ 4 h 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6" h="8">
                  <a:moveTo>
                    <a:pt x="0" y="4"/>
                  </a:moveTo>
                  <a:cubicBezTo>
                    <a:pt x="0" y="8"/>
                    <a:pt x="6" y="8"/>
                    <a:pt x="6" y="4"/>
                  </a:cubicBezTo>
                  <a:cubicBezTo>
                    <a:pt x="6" y="0"/>
                    <a:pt x="0" y="0"/>
                    <a:pt x="0" y="4"/>
                  </a:cubicBezTo>
                  <a:close/>
                </a:path>
              </a:pathLst>
            </a:custGeom>
            <a:solidFill>
              <a:srgbClr val="FBE05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400">
                <a:latin typeface="Century Gothic" charset="0"/>
                <a:ea typeface="Century Gothic" charset="0"/>
                <a:cs typeface="Century Gothic" charset="0"/>
              </a:endParaRPr>
            </a:p>
          </p:txBody>
        </p:sp>
        <p:sp>
          <p:nvSpPr>
            <p:cNvPr id="207" name="ïś1iḋe">
              <a:extLst>
                <a:ext uri="{FF2B5EF4-FFF2-40B4-BE49-F238E27FC236}">
                  <a16:creationId xmlns:a16="http://schemas.microsoft.com/office/drawing/2014/main" id="{29AC0BD3-4982-4DC5-83EE-26B0544D7ADC}"/>
                </a:ext>
              </a:extLst>
            </p:cNvPr>
            <p:cNvSpPr/>
            <p:nvPr/>
          </p:nvSpPr>
          <p:spPr bwMode="auto">
            <a:xfrm>
              <a:off x="5813426" y="1536701"/>
              <a:ext cx="112713" cy="225425"/>
            </a:xfrm>
            <a:custGeom>
              <a:avLst/>
              <a:gdLst>
                <a:gd name="T0" fmla="*/ 28 w 30"/>
                <a:gd name="T1" fmla="*/ 60 h 60"/>
                <a:gd name="T2" fmla="*/ 27 w 30"/>
                <a:gd name="T3" fmla="*/ 59 h 60"/>
                <a:gd name="T4" fmla="*/ 1 w 30"/>
                <a:gd name="T5" fmla="*/ 44 h 60"/>
                <a:gd name="T6" fmla="*/ 0 w 30"/>
                <a:gd name="T7" fmla="*/ 42 h 60"/>
                <a:gd name="T8" fmla="*/ 0 w 30"/>
                <a:gd name="T9" fmla="*/ 2 h 60"/>
                <a:gd name="T10" fmla="*/ 2 w 30"/>
                <a:gd name="T11" fmla="*/ 0 h 60"/>
                <a:gd name="T12" fmla="*/ 5 w 30"/>
                <a:gd name="T13" fmla="*/ 2 h 60"/>
                <a:gd name="T14" fmla="*/ 5 w 30"/>
                <a:gd name="T15" fmla="*/ 41 h 60"/>
                <a:gd name="T16" fmla="*/ 29 w 30"/>
                <a:gd name="T17" fmla="*/ 56 h 60"/>
                <a:gd name="T18" fmla="*/ 30 w 30"/>
                <a:gd name="T19" fmla="*/ 59 h 60"/>
                <a:gd name="T20" fmla="*/ 28 w 30"/>
                <a:gd name="T21" fmla="*/ 60 h 6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30" h="60">
                  <a:moveTo>
                    <a:pt x="28" y="60"/>
                  </a:moveTo>
                  <a:cubicBezTo>
                    <a:pt x="27" y="60"/>
                    <a:pt x="27" y="59"/>
                    <a:pt x="27" y="59"/>
                  </a:cubicBezTo>
                  <a:cubicBezTo>
                    <a:pt x="1" y="44"/>
                    <a:pt x="1" y="44"/>
                    <a:pt x="1" y="44"/>
                  </a:cubicBezTo>
                  <a:cubicBezTo>
                    <a:pt x="1" y="44"/>
                    <a:pt x="0" y="43"/>
                    <a:pt x="0" y="42"/>
                  </a:cubicBezTo>
                  <a:cubicBezTo>
                    <a:pt x="0" y="2"/>
                    <a:pt x="0" y="2"/>
                    <a:pt x="0" y="2"/>
                  </a:cubicBezTo>
                  <a:cubicBezTo>
                    <a:pt x="0" y="1"/>
                    <a:pt x="1" y="0"/>
                    <a:pt x="2" y="0"/>
                  </a:cubicBezTo>
                  <a:cubicBezTo>
                    <a:pt x="4" y="0"/>
                    <a:pt x="5" y="1"/>
                    <a:pt x="5" y="2"/>
                  </a:cubicBezTo>
                  <a:cubicBezTo>
                    <a:pt x="5" y="41"/>
                    <a:pt x="5" y="41"/>
                    <a:pt x="5" y="41"/>
                  </a:cubicBezTo>
                  <a:cubicBezTo>
                    <a:pt x="29" y="56"/>
                    <a:pt x="29" y="56"/>
                    <a:pt x="29" y="56"/>
                  </a:cubicBezTo>
                  <a:cubicBezTo>
                    <a:pt x="30" y="56"/>
                    <a:pt x="30" y="58"/>
                    <a:pt x="30" y="59"/>
                  </a:cubicBezTo>
                  <a:cubicBezTo>
                    <a:pt x="29" y="59"/>
                    <a:pt x="29" y="60"/>
                    <a:pt x="28" y="60"/>
                  </a:cubicBezTo>
                  <a:close/>
                </a:path>
              </a:pathLst>
            </a:custGeom>
            <a:solidFill>
              <a:srgbClr val="FBE05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400">
                <a:latin typeface="Century Gothic" charset="0"/>
                <a:ea typeface="Century Gothic" charset="0"/>
                <a:cs typeface="Century Gothic" charset="0"/>
              </a:endParaRPr>
            </a:p>
          </p:txBody>
        </p:sp>
        <p:sp>
          <p:nvSpPr>
            <p:cNvPr id="208" name="iṧḷïḓè">
              <a:extLst>
                <a:ext uri="{FF2B5EF4-FFF2-40B4-BE49-F238E27FC236}">
                  <a16:creationId xmlns:a16="http://schemas.microsoft.com/office/drawing/2014/main" id="{D23C9BF6-9EE5-4F81-897A-DD4945B7594E}"/>
                </a:ext>
              </a:extLst>
            </p:cNvPr>
            <p:cNvSpPr/>
            <p:nvPr/>
          </p:nvSpPr>
          <p:spPr bwMode="auto">
            <a:xfrm>
              <a:off x="5607051" y="4260851"/>
              <a:ext cx="488950" cy="485775"/>
            </a:xfrm>
            <a:custGeom>
              <a:avLst/>
              <a:gdLst>
                <a:gd name="T0" fmla="*/ 119 w 130"/>
                <a:gd name="T1" fmla="*/ 70 h 129"/>
                <a:gd name="T2" fmla="*/ 130 w 130"/>
                <a:gd name="T3" fmla="*/ 70 h 129"/>
                <a:gd name="T4" fmla="*/ 129 w 130"/>
                <a:gd name="T5" fmla="*/ 56 h 129"/>
                <a:gd name="T6" fmla="*/ 119 w 130"/>
                <a:gd name="T7" fmla="*/ 56 h 129"/>
                <a:gd name="T8" fmla="*/ 119 w 130"/>
                <a:gd name="T9" fmla="*/ 56 h 129"/>
                <a:gd name="T10" fmla="*/ 114 w 130"/>
                <a:gd name="T11" fmla="*/ 42 h 129"/>
                <a:gd name="T12" fmla="*/ 114 w 130"/>
                <a:gd name="T13" fmla="*/ 42 h 129"/>
                <a:gd name="T14" fmla="*/ 124 w 130"/>
                <a:gd name="T15" fmla="*/ 37 h 129"/>
                <a:gd name="T16" fmla="*/ 117 w 130"/>
                <a:gd name="T17" fmla="*/ 25 h 129"/>
                <a:gd name="T18" fmla="*/ 108 w 130"/>
                <a:gd name="T19" fmla="*/ 31 h 129"/>
                <a:gd name="T20" fmla="*/ 97 w 130"/>
                <a:gd name="T21" fmla="*/ 20 h 129"/>
                <a:gd name="T22" fmla="*/ 102 w 130"/>
                <a:gd name="T23" fmla="*/ 11 h 129"/>
                <a:gd name="T24" fmla="*/ 90 w 130"/>
                <a:gd name="T25" fmla="*/ 5 h 129"/>
                <a:gd name="T26" fmla="*/ 85 w 130"/>
                <a:gd name="T27" fmla="*/ 14 h 129"/>
                <a:gd name="T28" fmla="*/ 71 w 130"/>
                <a:gd name="T29" fmla="*/ 10 h 129"/>
                <a:gd name="T30" fmla="*/ 70 w 130"/>
                <a:gd name="T31" fmla="*/ 0 h 129"/>
                <a:gd name="T32" fmla="*/ 57 w 130"/>
                <a:gd name="T33" fmla="*/ 0 h 129"/>
                <a:gd name="T34" fmla="*/ 57 w 130"/>
                <a:gd name="T35" fmla="*/ 11 h 129"/>
                <a:gd name="T36" fmla="*/ 57 w 130"/>
                <a:gd name="T37" fmla="*/ 11 h 129"/>
                <a:gd name="T38" fmla="*/ 43 w 130"/>
                <a:gd name="T39" fmla="*/ 15 h 129"/>
                <a:gd name="T40" fmla="*/ 43 w 130"/>
                <a:gd name="T41" fmla="*/ 15 h 129"/>
                <a:gd name="T42" fmla="*/ 37 w 130"/>
                <a:gd name="T43" fmla="*/ 6 h 129"/>
                <a:gd name="T44" fmla="*/ 26 w 130"/>
                <a:gd name="T45" fmla="*/ 13 h 129"/>
                <a:gd name="T46" fmla="*/ 31 w 130"/>
                <a:gd name="T47" fmla="*/ 22 h 129"/>
                <a:gd name="T48" fmla="*/ 21 w 130"/>
                <a:gd name="T49" fmla="*/ 33 h 129"/>
                <a:gd name="T50" fmla="*/ 12 w 130"/>
                <a:gd name="T51" fmla="*/ 27 h 129"/>
                <a:gd name="T52" fmla="*/ 5 w 130"/>
                <a:gd name="T53" fmla="*/ 39 h 129"/>
                <a:gd name="T54" fmla="*/ 15 w 130"/>
                <a:gd name="T55" fmla="*/ 44 h 129"/>
                <a:gd name="T56" fmla="*/ 11 w 130"/>
                <a:gd name="T57" fmla="*/ 59 h 129"/>
                <a:gd name="T58" fmla="*/ 0 w 130"/>
                <a:gd name="T59" fmla="*/ 59 h 129"/>
                <a:gd name="T60" fmla="*/ 1 w 130"/>
                <a:gd name="T61" fmla="*/ 72 h 129"/>
                <a:gd name="T62" fmla="*/ 11 w 130"/>
                <a:gd name="T63" fmla="*/ 72 h 129"/>
                <a:gd name="T64" fmla="*/ 11 w 130"/>
                <a:gd name="T65" fmla="*/ 72 h 129"/>
                <a:gd name="T66" fmla="*/ 16 w 130"/>
                <a:gd name="T67" fmla="*/ 86 h 129"/>
                <a:gd name="T68" fmla="*/ 16 w 130"/>
                <a:gd name="T69" fmla="*/ 86 h 129"/>
                <a:gd name="T70" fmla="*/ 6 w 130"/>
                <a:gd name="T71" fmla="*/ 92 h 129"/>
                <a:gd name="T72" fmla="*/ 13 w 130"/>
                <a:gd name="T73" fmla="*/ 103 h 129"/>
                <a:gd name="T74" fmla="*/ 22 w 130"/>
                <a:gd name="T75" fmla="*/ 98 h 129"/>
                <a:gd name="T76" fmla="*/ 33 w 130"/>
                <a:gd name="T77" fmla="*/ 108 h 129"/>
                <a:gd name="T78" fmla="*/ 28 w 130"/>
                <a:gd name="T79" fmla="*/ 117 h 129"/>
                <a:gd name="T80" fmla="*/ 40 w 130"/>
                <a:gd name="T81" fmla="*/ 124 h 129"/>
                <a:gd name="T82" fmla="*/ 45 w 130"/>
                <a:gd name="T83" fmla="*/ 115 h 129"/>
                <a:gd name="T84" fmla="*/ 59 w 130"/>
                <a:gd name="T85" fmla="*/ 118 h 129"/>
                <a:gd name="T86" fmla="*/ 60 w 130"/>
                <a:gd name="T87" fmla="*/ 129 h 129"/>
                <a:gd name="T88" fmla="*/ 73 w 130"/>
                <a:gd name="T89" fmla="*/ 128 h 129"/>
                <a:gd name="T90" fmla="*/ 73 w 130"/>
                <a:gd name="T91" fmla="*/ 118 h 129"/>
                <a:gd name="T92" fmla="*/ 73 w 130"/>
                <a:gd name="T93" fmla="*/ 118 h 129"/>
                <a:gd name="T94" fmla="*/ 87 w 130"/>
                <a:gd name="T95" fmla="*/ 114 h 129"/>
                <a:gd name="T96" fmla="*/ 87 w 130"/>
                <a:gd name="T97" fmla="*/ 114 h 129"/>
                <a:gd name="T98" fmla="*/ 93 w 130"/>
                <a:gd name="T99" fmla="*/ 123 h 129"/>
                <a:gd name="T100" fmla="*/ 104 w 130"/>
                <a:gd name="T101" fmla="*/ 116 h 129"/>
                <a:gd name="T102" fmla="*/ 99 w 130"/>
                <a:gd name="T103" fmla="*/ 107 h 129"/>
                <a:gd name="T104" fmla="*/ 109 w 130"/>
                <a:gd name="T105" fmla="*/ 96 h 129"/>
                <a:gd name="T106" fmla="*/ 118 w 130"/>
                <a:gd name="T107" fmla="*/ 101 h 129"/>
                <a:gd name="T108" fmla="*/ 125 w 130"/>
                <a:gd name="T109" fmla="*/ 89 h 129"/>
                <a:gd name="T110" fmla="*/ 115 w 130"/>
                <a:gd name="T111" fmla="*/ 84 h 129"/>
                <a:gd name="T112" fmla="*/ 119 w 130"/>
                <a:gd name="T113" fmla="*/ 70 h 129"/>
                <a:gd name="T114" fmla="*/ 102 w 130"/>
                <a:gd name="T115" fmla="*/ 84 h 129"/>
                <a:gd name="T116" fmla="*/ 45 w 130"/>
                <a:gd name="T117" fmla="*/ 101 h 129"/>
                <a:gd name="T118" fmla="*/ 28 w 130"/>
                <a:gd name="T119" fmla="*/ 44 h 129"/>
                <a:gd name="T120" fmla="*/ 85 w 130"/>
                <a:gd name="T121" fmla="*/ 28 h 129"/>
                <a:gd name="T122" fmla="*/ 102 w 130"/>
                <a:gd name="T123" fmla="*/ 84 h 12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  <a:cxn ang="0">
                  <a:pos x="T122" y="T123"/>
                </a:cxn>
              </a:cxnLst>
              <a:rect l="0" t="0" r="r" b="b"/>
              <a:pathLst>
                <a:path w="130" h="129">
                  <a:moveTo>
                    <a:pt x="119" y="70"/>
                  </a:moveTo>
                  <a:cubicBezTo>
                    <a:pt x="130" y="70"/>
                    <a:pt x="130" y="70"/>
                    <a:pt x="130" y="70"/>
                  </a:cubicBezTo>
                  <a:cubicBezTo>
                    <a:pt x="129" y="56"/>
                    <a:pt x="129" y="56"/>
                    <a:pt x="129" y="56"/>
                  </a:cubicBezTo>
                  <a:cubicBezTo>
                    <a:pt x="119" y="56"/>
                    <a:pt x="119" y="56"/>
                    <a:pt x="119" y="56"/>
                  </a:cubicBezTo>
                  <a:cubicBezTo>
                    <a:pt x="119" y="56"/>
                    <a:pt x="119" y="56"/>
                    <a:pt x="119" y="56"/>
                  </a:cubicBezTo>
                  <a:cubicBezTo>
                    <a:pt x="118" y="51"/>
                    <a:pt x="116" y="47"/>
                    <a:pt x="114" y="42"/>
                  </a:cubicBezTo>
                  <a:cubicBezTo>
                    <a:pt x="114" y="42"/>
                    <a:pt x="114" y="42"/>
                    <a:pt x="114" y="42"/>
                  </a:cubicBezTo>
                  <a:cubicBezTo>
                    <a:pt x="124" y="37"/>
                    <a:pt x="124" y="37"/>
                    <a:pt x="124" y="37"/>
                  </a:cubicBezTo>
                  <a:cubicBezTo>
                    <a:pt x="117" y="25"/>
                    <a:pt x="117" y="25"/>
                    <a:pt x="117" y="25"/>
                  </a:cubicBezTo>
                  <a:cubicBezTo>
                    <a:pt x="108" y="31"/>
                    <a:pt x="108" y="31"/>
                    <a:pt x="108" y="31"/>
                  </a:cubicBezTo>
                  <a:cubicBezTo>
                    <a:pt x="105" y="27"/>
                    <a:pt x="101" y="23"/>
                    <a:pt x="97" y="20"/>
                  </a:cubicBezTo>
                  <a:cubicBezTo>
                    <a:pt x="102" y="11"/>
                    <a:pt x="102" y="11"/>
                    <a:pt x="102" y="11"/>
                  </a:cubicBezTo>
                  <a:cubicBezTo>
                    <a:pt x="90" y="5"/>
                    <a:pt x="90" y="5"/>
                    <a:pt x="90" y="5"/>
                  </a:cubicBezTo>
                  <a:cubicBezTo>
                    <a:pt x="85" y="14"/>
                    <a:pt x="85" y="14"/>
                    <a:pt x="85" y="14"/>
                  </a:cubicBezTo>
                  <a:cubicBezTo>
                    <a:pt x="80" y="12"/>
                    <a:pt x="75" y="11"/>
                    <a:pt x="71" y="10"/>
                  </a:cubicBezTo>
                  <a:cubicBezTo>
                    <a:pt x="70" y="0"/>
                    <a:pt x="70" y="0"/>
                    <a:pt x="70" y="0"/>
                  </a:cubicBezTo>
                  <a:cubicBezTo>
                    <a:pt x="57" y="0"/>
                    <a:pt x="57" y="0"/>
                    <a:pt x="57" y="0"/>
                  </a:cubicBezTo>
                  <a:cubicBezTo>
                    <a:pt x="57" y="11"/>
                    <a:pt x="57" y="11"/>
                    <a:pt x="57" y="11"/>
                  </a:cubicBezTo>
                  <a:cubicBezTo>
                    <a:pt x="57" y="11"/>
                    <a:pt x="57" y="11"/>
                    <a:pt x="57" y="11"/>
                  </a:cubicBezTo>
                  <a:cubicBezTo>
                    <a:pt x="52" y="11"/>
                    <a:pt x="47" y="13"/>
                    <a:pt x="43" y="15"/>
                  </a:cubicBezTo>
                  <a:cubicBezTo>
                    <a:pt x="43" y="15"/>
                    <a:pt x="43" y="15"/>
                    <a:pt x="43" y="15"/>
                  </a:cubicBezTo>
                  <a:cubicBezTo>
                    <a:pt x="37" y="6"/>
                    <a:pt x="37" y="6"/>
                    <a:pt x="37" y="6"/>
                  </a:cubicBezTo>
                  <a:cubicBezTo>
                    <a:pt x="26" y="13"/>
                    <a:pt x="26" y="13"/>
                    <a:pt x="26" y="13"/>
                  </a:cubicBezTo>
                  <a:cubicBezTo>
                    <a:pt x="31" y="22"/>
                    <a:pt x="31" y="22"/>
                    <a:pt x="31" y="22"/>
                  </a:cubicBezTo>
                  <a:cubicBezTo>
                    <a:pt x="27" y="25"/>
                    <a:pt x="24" y="28"/>
                    <a:pt x="21" y="33"/>
                  </a:cubicBezTo>
                  <a:cubicBezTo>
                    <a:pt x="12" y="27"/>
                    <a:pt x="12" y="27"/>
                    <a:pt x="12" y="27"/>
                  </a:cubicBezTo>
                  <a:cubicBezTo>
                    <a:pt x="5" y="39"/>
                    <a:pt x="5" y="39"/>
                    <a:pt x="5" y="39"/>
                  </a:cubicBezTo>
                  <a:cubicBezTo>
                    <a:pt x="15" y="44"/>
                    <a:pt x="15" y="44"/>
                    <a:pt x="15" y="44"/>
                  </a:cubicBezTo>
                  <a:cubicBezTo>
                    <a:pt x="13" y="49"/>
                    <a:pt x="12" y="54"/>
                    <a:pt x="11" y="59"/>
                  </a:cubicBezTo>
                  <a:cubicBezTo>
                    <a:pt x="0" y="59"/>
                    <a:pt x="0" y="59"/>
                    <a:pt x="0" y="59"/>
                  </a:cubicBezTo>
                  <a:cubicBezTo>
                    <a:pt x="1" y="72"/>
                    <a:pt x="1" y="72"/>
                    <a:pt x="1" y="72"/>
                  </a:cubicBezTo>
                  <a:cubicBezTo>
                    <a:pt x="11" y="72"/>
                    <a:pt x="11" y="72"/>
                    <a:pt x="11" y="72"/>
                  </a:cubicBezTo>
                  <a:cubicBezTo>
                    <a:pt x="11" y="72"/>
                    <a:pt x="11" y="72"/>
                    <a:pt x="11" y="72"/>
                  </a:cubicBezTo>
                  <a:cubicBezTo>
                    <a:pt x="12" y="77"/>
                    <a:pt x="14" y="82"/>
                    <a:pt x="16" y="86"/>
                  </a:cubicBezTo>
                  <a:cubicBezTo>
                    <a:pt x="16" y="86"/>
                    <a:pt x="16" y="86"/>
                    <a:pt x="16" y="86"/>
                  </a:cubicBezTo>
                  <a:cubicBezTo>
                    <a:pt x="6" y="92"/>
                    <a:pt x="6" y="92"/>
                    <a:pt x="6" y="92"/>
                  </a:cubicBezTo>
                  <a:cubicBezTo>
                    <a:pt x="13" y="103"/>
                    <a:pt x="13" y="103"/>
                    <a:pt x="13" y="103"/>
                  </a:cubicBezTo>
                  <a:cubicBezTo>
                    <a:pt x="22" y="98"/>
                    <a:pt x="22" y="98"/>
                    <a:pt x="22" y="98"/>
                  </a:cubicBezTo>
                  <a:cubicBezTo>
                    <a:pt x="25" y="102"/>
                    <a:pt x="29" y="105"/>
                    <a:pt x="33" y="108"/>
                  </a:cubicBezTo>
                  <a:cubicBezTo>
                    <a:pt x="28" y="117"/>
                    <a:pt x="28" y="117"/>
                    <a:pt x="28" y="117"/>
                  </a:cubicBezTo>
                  <a:cubicBezTo>
                    <a:pt x="40" y="124"/>
                    <a:pt x="40" y="124"/>
                    <a:pt x="40" y="124"/>
                  </a:cubicBezTo>
                  <a:cubicBezTo>
                    <a:pt x="45" y="115"/>
                    <a:pt x="45" y="115"/>
                    <a:pt x="45" y="115"/>
                  </a:cubicBezTo>
                  <a:cubicBezTo>
                    <a:pt x="50" y="117"/>
                    <a:pt x="55" y="118"/>
                    <a:pt x="59" y="118"/>
                  </a:cubicBezTo>
                  <a:cubicBezTo>
                    <a:pt x="60" y="129"/>
                    <a:pt x="60" y="129"/>
                    <a:pt x="60" y="129"/>
                  </a:cubicBezTo>
                  <a:cubicBezTo>
                    <a:pt x="73" y="128"/>
                    <a:pt x="73" y="128"/>
                    <a:pt x="73" y="128"/>
                  </a:cubicBezTo>
                  <a:cubicBezTo>
                    <a:pt x="73" y="118"/>
                    <a:pt x="73" y="118"/>
                    <a:pt x="73" y="118"/>
                  </a:cubicBezTo>
                  <a:cubicBezTo>
                    <a:pt x="73" y="118"/>
                    <a:pt x="73" y="118"/>
                    <a:pt x="73" y="118"/>
                  </a:cubicBezTo>
                  <a:cubicBezTo>
                    <a:pt x="78" y="117"/>
                    <a:pt x="83" y="116"/>
                    <a:pt x="87" y="114"/>
                  </a:cubicBezTo>
                  <a:cubicBezTo>
                    <a:pt x="87" y="114"/>
                    <a:pt x="87" y="114"/>
                    <a:pt x="87" y="114"/>
                  </a:cubicBezTo>
                  <a:cubicBezTo>
                    <a:pt x="93" y="123"/>
                    <a:pt x="93" y="123"/>
                    <a:pt x="93" y="123"/>
                  </a:cubicBezTo>
                  <a:cubicBezTo>
                    <a:pt x="104" y="116"/>
                    <a:pt x="104" y="116"/>
                    <a:pt x="104" y="116"/>
                  </a:cubicBezTo>
                  <a:cubicBezTo>
                    <a:pt x="99" y="107"/>
                    <a:pt x="99" y="107"/>
                    <a:pt x="99" y="107"/>
                  </a:cubicBezTo>
                  <a:cubicBezTo>
                    <a:pt x="102" y="104"/>
                    <a:pt x="106" y="100"/>
                    <a:pt x="109" y="96"/>
                  </a:cubicBezTo>
                  <a:cubicBezTo>
                    <a:pt x="118" y="101"/>
                    <a:pt x="118" y="101"/>
                    <a:pt x="118" y="101"/>
                  </a:cubicBezTo>
                  <a:cubicBezTo>
                    <a:pt x="125" y="89"/>
                    <a:pt x="125" y="89"/>
                    <a:pt x="125" y="89"/>
                  </a:cubicBezTo>
                  <a:cubicBezTo>
                    <a:pt x="115" y="84"/>
                    <a:pt x="115" y="84"/>
                    <a:pt x="115" y="84"/>
                  </a:cubicBezTo>
                  <a:cubicBezTo>
                    <a:pt x="117" y="80"/>
                    <a:pt x="118" y="75"/>
                    <a:pt x="119" y="70"/>
                  </a:cubicBezTo>
                  <a:close/>
                  <a:moveTo>
                    <a:pt x="102" y="84"/>
                  </a:moveTo>
                  <a:cubicBezTo>
                    <a:pt x="91" y="105"/>
                    <a:pt x="65" y="112"/>
                    <a:pt x="45" y="101"/>
                  </a:cubicBezTo>
                  <a:cubicBezTo>
                    <a:pt x="25" y="90"/>
                    <a:pt x="17" y="64"/>
                    <a:pt x="28" y="44"/>
                  </a:cubicBezTo>
                  <a:cubicBezTo>
                    <a:pt x="39" y="24"/>
                    <a:pt x="65" y="16"/>
                    <a:pt x="85" y="28"/>
                  </a:cubicBezTo>
                  <a:cubicBezTo>
                    <a:pt x="105" y="39"/>
                    <a:pt x="113" y="64"/>
                    <a:pt x="102" y="84"/>
                  </a:cubicBezTo>
                  <a:close/>
                </a:path>
              </a:pathLst>
            </a:custGeom>
            <a:solidFill>
              <a:srgbClr val="31264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400">
                <a:latin typeface="Century Gothic" charset="0"/>
                <a:ea typeface="Century Gothic" charset="0"/>
                <a:cs typeface="Century Gothic" charset="0"/>
              </a:endParaRPr>
            </a:p>
          </p:txBody>
        </p:sp>
        <p:sp>
          <p:nvSpPr>
            <p:cNvPr id="209" name="iṥľïḑe">
              <a:extLst>
                <a:ext uri="{FF2B5EF4-FFF2-40B4-BE49-F238E27FC236}">
                  <a16:creationId xmlns:a16="http://schemas.microsoft.com/office/drawing/2014/main" id="{05D43027-2FF4-48FE-B9DD-44215653E5E2}"/>
                </a:ext>
              </a:extLst>
            </p:cNvPr>
            <p:cNvSpPr/>
            <p:nvPr/>
          </p:nvSpPr>
          <p:spPr bwMode="auto">
            <a:xfrm>
              <a:off x="5672138" y="4321176"/>
              <a:ext cx="360363" cy="361950"/>
            </a:xfrm>
            <a:custGeom>
              <a:avLst/>
              <a:gdLst>
                <a:gd name="T0" fmla="*/ 68 w 96"/>
                <a:gd name="T1" fmla="*/ 12 h 96"/>
                <a:gd name="T2" fmla="*/ 11 w 96"/>
                <a:gd name="T3" fmla="*/ 28 h 96"/>
                <a:gd name="T4" fmla="*/ 28 w 96"/>
                <a:gd name="T5" fmla="*/ 85 h 96"/>
                <a:gd name="T6" fmla="*/ 85 w 96"/>
                <a:gd name="T7" fmla="*/ 68 h 96"/>
                <a:gd name="T8" fmla="*/ 68 w 96"/>
                <a:gd name="T9" fmla="*/ 12 h 96"/>
                <a:gd name="T10" fmla="*/ 57 w 96"/>
                <a:gd name="T11" fmla="*/ 53 h 96"/>
                <a:gd name="T12" fmla="*/ 43 w 96"/>
                <a:gd name="T13" fmla="*/ 58 h 96"/>
                <a:gd name="T14" fmla="*/ 39 w 96"/>
                <a:gd name="T15" fmla="*/ 43 h 96"/>
                <a:gd name="T16" fmla="*/ 53 w 96"/>
                <a:gd name="T17" fmla="*/ 39 h 96"/>
                <a:gd name="T18" fmla="*/ 57 w 96"/>
                <a:gd name="T19" fmla="*/ 53 h 9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96" h="96">
                  <a:moveTo>
                    <a:pt x="68" y="12"/>
                  </a:moveTo>
                  <a:cubicBezTo>
                    <a:pt x="48" y="0"/>
                    <a:pt x="22" y="8"/>
                    <a:pt x="11" y="28"/>
                  </a:cubicBezTo>
                  <a:cubicBezTo>
                    <a:pt x="0" y="48"/>
                    <a:pt x="8" y="74"/>
                    <a:pt x="28" y="85"/>
                  </a:cubicBezTo>
                  <a:cubicBezTo>
                    <a:pt x="48" y="96"/>
                    <a:pt x="74" y="89"/>
                    <a:pt x="85" y="68"/>
                  </a:cubicBezTo>
                  <a:cubicBezTo>
                    <a:pt x="96" y="48"/>
                    <a:pt x="88" y="23"/>
                    <a:pt x="68" y="12"/>
                  </a:cubicBezTo>
                  <a:close/>
                  <a:moveTo>
                    <a:pt x="57" y="53"/>
                  </a:moveTo>
                  <a:cubicBezTo>
                    <a:pt x="55" y="59"/>
                    <a:pt x="48" y="61"/>
                    <a:pt x="43" y="58"/>
                  </a:cubicBezTo>
                  <a:cubicBezTo>
                    <a:pt x="38" y="55"/>
                    <a:pt x="36" y="48"/>
                    <a:pt x="39" y="43"/>
                  </a:cubicBezTo>
                  <a:cubicBezTo>
                    <a:pt x="41" y="38"/>
                    <a:pt x="48" y="36"/>
                    <a:pt x="53" y="39"/>
                  </a:cubicBezTo>
                  <a:cubicBezTo>
                    <a:pt x="58" y="42"/>
                    <a:pt x="60" y="48"/>
                    <a:pt x="57" y="53"/>
                  </a:cubicBezTo>
                  <a:close/>
                </a:path>
              </a:pathLst>
            </a:custGeom>
            <a:solidFill>
              <a:srgbClr val="42346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400">
                <a:latin typeface="Century Gothic" charset="0"/>
                <a:ea typeface="Century Gothic" charset="0"/>
                <a:cs typeface="Century Gothic" charset="0"/>
              </a:endParaRPr>
            </a:p>
          </p:txBody>
        </p:sp>
        <p:sp>
          <p:nvSpPr>
            <p:cNvPr id="210" name="iŝḻîďe">
              <a:extLst>
                <a:ext uri="{FF2B5EF4-FFF2-40B4-BE49-F238E27FC236}">
                  <a16:creationId xmlns:a16="http://schemas.microsoft.com/office/drawing/2014/main" id="{7857D969-3BE8-4EEB-AFFD-CC06F64215E1}"/>
                </a:ext>
              </a:extLst>
            </p:cNvPr>
            <p:cNvSpPr/>
            <p:nvPr/>
          </p:nvSpPr>
          <p:spPr bwMode="auto">
            <a:xfrm>
              <a:off x="4075113" y="4144963"/>
              <a:ext cx="346075" cy="349250"/>
            </a:xfrm>
            <a:custGeom>
              <a:avLst/>
              <a:gdLst>
                <a:gd name="T0" fmla="*/ 85 w 92"/>
                <a:gd name="T1" fmla="*/ 50 h 93"/>
                <a:gd name="T2" fmla="*/ 92 w 92"/>
                <a:gd name="T3" fmla="*/ 50 h 93"/>
                <a:gd name="T4" fmla="*/ 92 w 92"/>
                <a:gd name="T5" fmla="*/ 41 h 93"/>
                <a:gd name="T6" fmla="*/ 85 w 92"/>
                <a:gd name="T7" fmla="*/ 41 h 93"/>
                <a:gd name="T8" fmla="*/ 85 w 92"/>
                <a:gd name="T9" fmla="*/ 41 h 93"/>
                <a:gd name="T10" fmla="*/ 82 w 92"/>
                <a:gd name="T11" fmla="*/ 31 h 93"/>
                <a:gd name="T12" fmla="*/ 82 w 92"/>
                <a:gd name="T13" fmla="*/ 31 h 93"/>
                <a:gd name="T14" fmla="*/ 88 w 92"/>
                <a:gd name="T15" fmla="*/ 27 h 93"/>
                <a:gd name="T16" fmla="*/ 83 w 92"/>
                <a:gd name="T17" fmla="*/ 19 h 93"/>
                <a:gd name="T18" fmla="*/ 77 w 92"/>
                <a:gd name="T19" fmla="*/ 22 h 93"/>
                <a:gd name="T20" fmla="*/ 69 w 92"/>
                <a:gd name="T21" fmla="*/ 15 h 93"/>
                <a:gd name="T22" fmla="*/ 73 w 92"/>
                <a:gd name="T23" fmla="*/ 8 h 93"/>
                <a:gd name="T24" fmla="*/ 64 w 92"/>
                <a:gd name="T25" fmla="*/ 4 h 93"/>
                <a:gd name="T26" fmla="*/ 61 w 92"/>
                <a:gd name="T27" fmla="*/ 10 h 93"/>
                <a:gd name="T28" fmla="*/ 50 w 92"/>
                <a:gd name="T29" fmla="*/ 8 h 93"/>
                <a:gd name="T30" fmla="*/ 50 w 92"/>
                <a:gd name="T31" fmla="*/ 0 h 93"/>
                <a:gd name="T32" fmla="*/ 40 w 92"/>
                <a:gd name="T33" fmla="*/ 1 h 93"/>
                <a:gd name="T34" fmla="*/ 41 w 92"/>
                <a:gd name="T35" fmla="*/ 8 h 93"/>
                <a:gd name="T36" fmla="*/ 41 w 92"/>
                <a:gd name="T37" fmla="*/ 8 h 93"/>
                <a:gd name="T38" fmla="*/ 30 w 92"/>
                <a:gd name="T39" fmla="*/ 11 h 93"/>
                <a:gd name="T40" fmla="*/ 30 w 92"/>
                <a:gd name="T41" fmla="*/ 11 h 93"/>
                <a:gd name="T42" fmla="*/ 26 w 92"/>
                <a:gd name="T43" fmla="*/ 5 h 93"/>
                <a:gd name="T44" fmla="*/ 18 w 92"/>
                <a:gd name="T45" fmla="*/ 10 h 93"/>
                <a:gd name="T46" fmla="*/ 22 w 92"/>
                <a:gd name="T47" fmla="*/ 16 h 93"/>
                <a:gd name="T48" fmla="*/ 15 w 92"/>
                <a:gd name="T49" fmla="*/ 24 h 93"/>
                <a:gd name="T50" fmla="*/ 8 w 92"/>
                <a:gd name="T51" fmla="*/ 20 h 93"/>
                <a:gd name="T52" fmla="*/ 4 w 92"/>
                <a:gd name="T53" fmla="*/ 28 h 93"/>
                <a:gd name="T54" fmla="*/ 10 w 92"/>
                <a:gd name="T55" fmla="*/ 32 h 93"/>
                <a:gd name="T56" fmla="*/ 8 w 92"/>
                <a:gd name="T57" fmla="*/ 42 h 93"/>
                <a:gd name="T58" fmla="*/ 0 w 92"/>
                <a:gd name="T59" fmla="*/ 43 h 93"/>
                <a:gd name="T60" fmla="*/ 0 w 92"/>
                <a:gd name="T61" fmla="*/ 52 h 93"/>
                <a:gd name="T62" fmla="*/ 8 w 92"/>
                <a:gd name="T63" fmla="*/ 52 h 93"/>
                <a:gd name="T64" fmla="*/ 8 w 92"/>
                <a:gd name="T65" fmla="*/ 52 h 93"/>
                <a:gd name="T66" fmla="*/ 11 w 92"/>
                <a:gd name="T67" fmla="*/ 62 h 93"/>
                <a:gd name="T68" fmla="*/ 11 w 92"/>
                <a:gd name="T69" fmla="*/ 62 h 93"/>
                <a:gd name="T70" fmla="*/ 4 w 92"/>
                <a:gd name="T71" fmla="*/ 66 h 93"/>
                <a:gd name="T72" fmla="*/ 9 w 92"/>
                <a:gd name="T73" fmla="*/ 74 h 93"/>
                <a:gd name="T74" fmla="*/ 16 w 92"/>
                <a:gd name="T75" fmla="*/ 70 h 93"/>
                <a:gd name="T76" fmla="*/ 24 w 92"/>
                <a:gd name="T77" fmla="*/ 78 h 93"/>
                <a:gd name="T78" fmla="*/ 20 w 92"/>
                <a:gd name="T79" fmla="*/ 84 h 93"/>
                <a:gd name="T80" fmla="*/ 28 w 92"/>
                <a:gd name="T81" fmla="*/ 89 h 93"/>
                <a:gd name="T82" fmla="*/ 32 w 92"/>
                <a:gd name="T83" fmla="*/ 82 h 93"/>
                <a:gd name="T84" fmla="*/ 42 w 92"/>
                <a:gd name="T85" fmla="*/ 85 h 93"/>
                <a:gd name="T86" fmla="*/ 42 w 92"/>
                <a:gd name="T87" fmla="*/ 93 h 93"/>
                <a:gd name="T88" fmla="*/ 52 w 92"/>
                <a:gd name="T89" fmla="*/ 92 h 93"/>
                <a:gd name="T90" fmla="*/ 52 w 92"/>
                <a:gd name="T91" fmla="*/ 85 h 93"/>
                <a:gd name="T92" fmla="*/ 52 w 92"/>
                <a:gd name="T93" fmla="*/ 85 h 93"/>
                <a:gd name="T94" fmla="*/ 62 w 92"/>
                <a:gd name="T95" fmla="*/ 82 h 93"/>
                <a:gd name="T96" fmla="*/ 62 w 92"/>
                <a:gd name="T97" fmla="*/ 82 h 93"/>
                <a:gd name="T98" fmla="*/ 66 w 92"/>
                <a:gd name="T99" fmla="*/ 88 h 93"/>
                <a:gd name="T100" fmla="*/ 74 w 92"/>
                <a:gd name="T101" fmla="*/ 83 h 93"/>
                <a:gd name="T102" fmla="*/ 70 w 92"/>
                <a:gd name="T103" fmla="*/ 77 h 93"/>
                <a:gd name="T104" fmla="*/ 78 w 92"/>
                <a:gd name="T105" fmla="*/ 69 h 93"/>
                <a:gd name="T106" fmla="*/ 84 w 92"/>
                <a:gd name="T107" fmla="*/ 73 h 93"/>
                <a:gd name="T108" fmla="*/ 89 w 92"/>
                <a:gd name="T109" fmla="*/ 64 h 93"/>
                <a:gd name="T110" fmla="*/ 82 w 92"/>
                <a:gd name="T111" fmla="*/ 61 h 93"/>
                <a:gd name="T112" fmla="*/ 85 w 92"/>
                <a:gd name="T113" fmla="*/ 50 h 93"/>
                <a:gd name="T114" fmla="*/ 72 w 92"/>
                <a:gd name="T115" fmla="*/ 61 h 93"/>
                <a:gd name="T116" fmla="*/ 32 w 92"/>
                <a:gd name="T117" fmla="*/ 73 h 93"/>
                <a:gd name="T118" fmla="*/ 20 w 92"/>
                <a:gd name="T119" fmla="*/ 32 h 93"/>
                <a:gd name="T120" fmla="*/ 61 w 92"/>
                <a:gd name="T121" fmla="*/ 20 h 93"/>
                <a:gd name="T122" fmla="*/ 72 w 92"/>
                <a:gd name="T123" fmla="*/ 61 h 9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  <a:cxn ang="0">
                  <a:pos x="T122" y="T123"/>
                </a:cxn>
              </a:cxnLst>
              <a:rect l="0" t="0" r="r" b="b"/>
              <a:pathLst>
                <a:path w="92" h="93">
                  <a:moveTo>
                    <a:pt x="85" y="50"/>
                  </a:moveTo>
                  <a:cubicBezTo>
                    <a:pt x="92" y="50"/>
                    <a:pt x="92" y="50"/>
                    <a:pt x="92" y="50"/>
                  </a:cubicBezTo>
                  <a:cubicBezTo>
                    <a:pt x="92" y="41"/>
                    <a:pt x="92" y="41"/>
                    <a:pt x="92" y="41"/>
                  </a:cubicBezTo>
                  <a:cubicBezTo>
                    <a:pt x="85" y="41"/>
                    <a:pt x="85" y="41"/>
                    <a:pt x="85" y="41"/>
                  </a:cubicBezTo>
                  <a:cubicBezTo>
                    <a:pt x="85" y="41"/>
                    <a:pt x="85" y="41"/>
                    <a:pt x="85" y="41"/>
                  </a:cubicBezTo>
                  <a:cubicBezTo>
                    <a:pt x="84" y="37"/>
                    <a:pt x="83" y="34"/>
                    <a:pt x="82" y="31"/>
                  </a:cubicBezTo>
                  <a:cubicBezTo>
                    <a:pt x="82" y="31"/>
                    <a:pt x="82" y="31"/>
                    <a:pt x="82" y="31"/>
                  </a:cubicBezTo>
                  <a:cubicBezTo>
                    <a:pt x="88" y="27"/>
                    <a:pt x="88" y="27"/>
                    <a:pt x="88" y="27"/>
                  </a:cubicBezTo>
                  <a:cubicBezTo>
                    <a:pt x="83" y="19"/>
                    <a:pt x="83" y="19"/>
                    <a:pt x="83" y="19"/>
                  </a:cubicBezTo>
                  <a:cubicBezTo>
                    <a:pt x="77" y="22"/>
                    <a:pt x="77" y="22"/>
                    <a:pt x="77" y="22"/>
                  </a:cubicBezTo>
                  <a:cubicBezTo>
                    <a:pt x="74" y="20"/>
                    <a:pt x="72" y="17"/>
                    <a:pt x="69" y="15"/>
                  </a:cubicBezTo>
                  <a:cubicBezTo>
                    <a:pt x="73" y="8"/>
                    <a:pt x="73" y="8"/>
                    <a:pt x="73" y="8"/>
                  </a:cubicBezTo>
                  <a:cubicBezTo>
                    <a:pt x="64" y="4"/>
                    <a:pt x="64" y="4"/>
                    <a:pt x="64" y="4"/>
                  </a:cubicBezTo>
                  <a:cubicBezTo>
                    <a:pt x="61" y="10"/>
                    <a:pt x="61" y="10"/>
                    <a:pt x="61" y="10"/>
                  </a:cubicBezTo>
                  <a:cubicBezTo>
                    <a:pt x="57" y="9"/>
                    <a:pt x="54" y="8"/>
                    <a:pt x="50" y="8"/>
                  </a:cubicBezTo>
                  <a:cubicBezTo>
                    <a:pt x="50" y="0"/>
                    <a:pt x="50" y="0"/>
                    <a:pt x="50" y="0"/>
                  </a:cubicBezTo>
                  <a:cubicBezTo>
                    <a:pt x="40" y="1"/>
                    <a:pt x="40" y="1"/>
                    <a:pt x="40" y="1"/>
                  </a:cubicBezTo>
                  <a:cubicBezTo>
                    <a:pt x="41" y="8"/>
                    <a:pt x="41" y="8"/>
                    <a:pt x="41" y="8"/>
                  </a:cubicBezTo>
                  <a:cubicBezTo>
                    <a:pt x="41" y="8"/>
                    <a:pt x="41" y="8"/>
                    <a:pt x="41" y="8"/>
                  </a:cubicBezTo>
                  <a:cubicBezTo>
                    <a:pt x="37" y="9"/>
                    <a:pt x="34" y="10"/>
                    <a:pt x="30" y="11"/>
                  </a:cubicBezTo>
                  <a:cubicBezTo>
                    <a:pt x="30" y="11"/>
                    <a:pt x="30" y="11"/>
                    <a:pt x="30" y="11"/>
                  </a:cubicBezTo>
                  <a:cubicBezTo>
                    <a:pt x="26" y="5"/>
                    <a:pt x="26" y="5"/>
                    <a:pt x="26" y="5"/>
                  </a:cubicBezTo>
                  <a:cubicBezTo>
                    <a:pt x="18" y="10"/>
                    <a:pt x="18" y="10"/>
                    <a:pt x="18" y="10"/>
                  </a:cubicBezTo>
                  <a:cubicBezTo>
                    <a:pt x="22" y="16"/>
                    <a:pt x="22" y="16"/>
                    <a:pt x="22" y="16"/>
                  </a:cubicBezTo>
                  <a:cubicBezTo>
                    <a:pt x="19" y="18"/>
                    <a:pt x="17" y="21"/>
                    <a:pt x="15" y="24"/>
                  </a:cubicBezTo>
                  <a:cubicBezTo>
                    <a:pt x="8" y="20"/>
                    <a:pt x="8" y="20"/>
                    <a:pt x="8" y="20"/>
                  </a:cubicBezTo>
                  <a:cubicBezTo>
                    <a:pt x="4" y="28"/>
                    <a:pt x="4" y="28"/>
                    <a:pt x="4" y="28"/>
                  </a:cubicBezTo>
                  <a:cubicBezTo>
                    <a:pt x="10" y="32"/>
                    <a:pt x="10" y="32"/>
                    <a:pt x="10" y="32"/>
                  </a:cubicBezTo>
                  <a:cubicBezTo>
                    <a:pt x="9" y="36"/>
                    <a:pt x="8" y="39"/>
                    <a:pt x="8" y="42"/>
                  </a:cubicBezTo>
                  <a:cubicBezTo>
                    <a:pt x="0" y="43"/>
                    <a:pt x="0" y="43"/>
                    <a:pt x="0" y="43"/>
                  </a:cubicBezTo>
                  <a:cubicBezTo>
                    <a:pt x="0" y="52"/>
                    <a:pt x="0" y="52"/>
                    <a:pt x="0" y="52"/>
                  </a:cubicBezTo>
                  <a:cubicBezTo>
                    <a:pt x="8" y="52"/>
                    <a:pt x="8" y="52"/>
                    <a:pt x="8" y="52"/>
                  </a:cubicBezTo>
                  <a:cubicBezTo>
                    <a:pt x="8" y="52"/>
                    <a:pt x="8" y="52"/>
                    <a:pt x="8" y="52"/>
                  </a:cubicBezTo>
                  <a:cubicBezTo>
                    <a:pt x="8" y="56"/>
                    <a:pt x="9" y="59"/>
                    <a:pt x="11" y="62"/>
                  </a:cubicBezTo>
                  <a:cubicBezTo>
                    <a:pt x="11" y="62"/>
                    <a:pt x="11" y="62"/>
                    <a:pt x="11" y="62"/>
                  </a:cubicBezTo>
                  <a:cubicBezTo>
                    <a:pt x="4" y="66"/>
                    <a:pt x="4" y="66"/>
                    <a:pt x="4" y="66"/>
                  </a:cubicBezTo>
                  <a:cubicBezTo>
                    <a:pt x="9" y="74"/>
                    <a:pt x="9" y="74"/>
                    <a:pt x="9" y="74"/>
                  </a:cubicBezTo>
                  <a:cubicBezTo>
                    <a:pt x="16" y="70"/>
                    <a:pt x="16" y="70"/>
                    <a:pt x="16" y="70"/>
                  </a:cubicBezTo>
                  <a:cubicBezTo>
                    <a:pt x="18" y="73"/>
                    <a:pt x="21" y="76"/>
                    <a:pt x="24" y="78"/>
                  </a:cubicBezTo>
                  <a:cubicBezTo>
                    <a:pt x="20" y="84"/>
                    <a:pt x="20" y="84"/>
                    <a:pt x="20" y="84"/>
                  </a:cubicBezTo>
                  <a:cubicBezTo>
                    <a:pt x="28" y="89"/>
                    <a:pt x="28" y="89"/>
                    <a:pt x="28" y="89"/>
                  </a:cubicBezTo>
                  <a:cubicBezTo>
                    <a:pt x="32" y="82"/>
                    <a:pt x="32" y="82"/>
                    <a:pt x="32" y="82"/>
                  </a:cubicBezTo>
                  <a:cubicBezTo>
                    <a:pt x="35" y="84"/>
                    <a:pt x="39" y="85"/>
                    <a:pt x="42" y="85"/>
                  </a:cubicBezTo>
                  <a:cubicBezTo>
                    <a:pt x="42" y="93"/>
                    <a:pt x="42" y="93"/>
                    <a:pt x="42" y="93"/>
                  </a:cubicBezTo>
                  <a:cubicBezTo>
                    <a:pt x="52" y="92"/>
                    <a:pt x="52" y="92"/>
                    <a:pt x="52" y="92"/>
                  </a:cubicBezTo>
                  <a:cubicBezTo>
                    <a:pt x="52" y="85"/>
                    <a:pt x="52" y="85"/>
                    <a:pt x="52" y="85"/>
                  </a:cubicBezTo>
                  <a:cubicBezTo>
                    <a:pt x="52" y="85"/>
                    <a:pt x="52" y="85"/>
                    <a:pt x="52" y="85"/>
                  </a:cubicBezTo>
                  <a:cubicBezTo>
                    <a:pt x="55" y="84"/>
                    <a:pt x="59" y="83"/>
                    <a:pt x="62" y="82"/>
                  </a:cubicBezTo>
                  <a:cubicBezTo>
                    <a:pt x="62" y="82"/>
                    <a:pt x="62" y="82"/>
                    <a:pt x="62" y="82"/>
                  </a:cubicBezTo>
                  <a:cubicBezTo>
                    <a:pt x="66" y="88"/>
                    <a:pt x="66" y="88"/>
                    <a:pt x="66" y="88"/>
                  </a:cubicBezTo>
                  <a:cubicBezTo>
                    <a:pt x="74" y="83"/>
                    <a:pt x="74" y="83"/>
                    <a:pt x="74" y="83"/>
                  </a:cubicBezTo>
                  <a:cubicBezTo>
                    <a:pt x="70" y="77"/>
                    <a:pt x="70" y="77"/>
                    <a:pt x="70" y="77"/>
                  </a:cubicBezTo>
                  <a:cubicBezTo>
                    <a:pt x="73" y="75"/>
                    <a:pt x="75" y="72"/>
                    <a:pt x="78" y="69"/>
                  </a:cubicBezTo>
                  <a:cubicBezTo>
                    <a:pt x="84" y="73"/>
                    <a:pt x="84" y="73"/>
                    <a:pt x="84" y="73"/>
                  </a:cubicBezTo>
                  <a:cubicBezTo>
                    <a:pt x="89" y="64"/>
                    <a:pt x="89" y="64"/>
                    <a:pt x="89" y="64"/>
                  </a:cubicBezTo>
                  <a:cubicBezTo>
                    <a:pt x="82" y="61"/>
                    <a:pt x="82" y="61"/>
                    <a:pt x="82" y="61"/>
                  </a:cubicBezTo>
                  <a:cubicBezTo>
                    <a:pt x="84" y="57"/>
                    <a:pt x="84" y="54"/>
                    <a:pt x="85" y="50"/>
                  </a:cubicBezTo>
                  <a:close/>
                  <a:moveTo>
                    <a:pt x="72" y="61"/>
                  </a:moveTo>
                  <a:cubicBezTo>
                    <a:pt x="65" y="75"/>
                    <a:pt x="46" y="81"/>
                    <a:pt x="32" y="73"/>
                  </a:cubicBezTo>
                  <a:cubicBezTo>
                    <a:pt x="17" y="65"/>
                    <a:pt x="12" y="47"/>
                    <a:pt x="20" y="32"/>
                  </a:cubicBezTo>
                  <a:cubicBezTo>
                    <a:pt x="28" y="18"/>
                    <a:pt x="46" y="12"/>
                    <a:pt x="61" y="20"/>
                  </a:cubicBezTo>
                  <a:cubicBezTo>
                    <a:pt x="75" y="28"/>
                    <a:pt x="80" y="46"/>
                    <a:pt x="72" y="61"/>
                  </a:cubicBezTo>
                  <a:close/>
                </a:path>
              </a:pathLst>
            </a:custGeom>
            <a:solidFill>
              <a:srgbClr val="31264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400">
                <a:latin typeface="Century Gothic" charset="0"/>
                <a:ea typeface="Century Gothic" charset="0"/>
                <a:cs typeface="Century Gothic" charset="0"/>
              </a:endParaRPr>
            </a:p>
          </p:txBody>
        </p:sp>
        <p:sp>
          <p:nvSpPr>
            <p:cNvPr id="211" name="íSḷïďê">
              <a:extLst>
                <a:ext uri="{FF2B5EF4-FFF2-40B4-BE49-F238E27FC236}">
                  <a16:creationId xmlns:a16="http://schemas.microsoft.com/office/drawing/2014/main" id="{FF6F8264-797A-4B0F-A38A-FC1AB50A7C7E}"/>
                </a:ext>
              </a:extLst>
            </p:cNvPr>
            <p:cNvSpPr/>
            <p:nvPr/>
          </p:nvSpPr>
          <p:spPr bwMode="auto">
            <a:xfrm>
              <a:off x="4119563" y="4189413"/>
              <a:ext cx="255588" cy="260350"/>
            </a:xfrm>
            <a:custGeom>
              <a:avLst/>
              <a:gdLst>
                <a:gd name="T0" fmla="*/ 49 w 68"/>
                <a:gd name="T1" fmla="*/ 8 h 69"/>
                <a:gd name="T2" fmla="*/ 8 w 68"/>
                <a:gd name="T3" fmla="*/ 20 h 69"/>
                <a:gd name="T4" fmla="*/ 20 w 68"/>
                <a:gd name="T5" fmla="*/ 61 h 69"/>
                <a:gd name="T6" fmla="*/ 60 w 68"/>
                <a:gd name="T7" fmla="*/ 49 h 69"/>
                <a:gd name="T8" fmla="*/ 49 w 68"/>
                <a:gd name="T9" fmla="*/ 8 h 69"/>
                <a:gd name="T10" fmla="*/ 41 w 68"/>
                <a:gd name="T11" fmla="*/ 38 h 69"/>
                <a:gd name="T12" fmla="*/ 31 w 68"/>
                <a:gd name="T13" fmla="*/ 41 h 69"/>
                <a:gd name="T14" fmla="*/ 27 w 68"/>
                <a:gd name="T15" fmla="*/ 31 h 69"/>
                <a:gd name="T16" fmla="*/ 38 w 68"/>
                <a:gd name="T17" fmla="*/ 28 h 69"/>
                <a:gd name="T18" fmla="*/ 41 w 68"/>
                <a:gd name="T19" fmla="*/ 38 h 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68" h="69">
                  <a:moveTo>
                    <a:pt x="49" y="8"/>
                  </a:moveTo>
                  <a:cubicBezTo>
                    <a:pt x="34" y="0"/>
                    <a:pt x="16" y="6"/>
                    <a:pt x="8" y="20"/>
                  </a:cubicBezTo>
                  <a:cubicBezTo>
                    <a:pt x="0" y="35"/>
                    <a:pt x="5" y="53"/>
                    <a:pt x="20" y="61"/>
                  </a:cubicBezTo>
                  <a:cubicBezTo>
                    <a:pt x="34" y="69"/>
                    <a:pt x="53" y="63"/>
                    <a:pt x="60" y="49"/>
                  </a:cubicBezTo>
                  <a:cubicBezTo>
                    <a:pt x="68" y="34"/>
                    <a:pt x="63" y="16"/>
                    <a:pt x="49" y="8"/>
                  </a:cubicBezTo>
                  <a:close/>
                  <a:moveTo>
                    <a:pt x="41" y="38"/>
                  </a:moveTo>
                  <a:cubicBezTo>
                    <a:pt x="39" y="42"/>
                    <a:pt x="34" y="43"/>
                    <a:pt x="31" y="41"/>
                  </a:cubicBezTo>
                  <a:cubicBezTo>
                    <a:pt x="27" y="39"/>
                    <a:pt x="25" y="34"/>
                    <a:pt x="27" y="31"/>
                  </a:cubicBezTo>
                  <a:cubicBezTo>
                    <a:pt x="30" y="27"/>
                    <a:pt x="34" y="26"/>
                    <a:pt x="38" y="28"/>
                  </a:cubicBezTo>
                  <a:cubicBezTo>
                    <a:pt x="42" y="30"/>
                    <a:pt x="43" y="34"/>
                    <a:pt x="41" y="38"/>
                  </a:cubicBezTo>
                  <a:close/>
                </a:path>
              </a:pathLst>
            </a:custGeom>
            <a:solidFill>
              <a:srgbClr val="42346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400">
                <a:latin typeface="Century Gothic" charset="0"/>
                <a:ea typeface="Century Gothic" charset="0"/>
                <a:cs typeface="Century Gothic" charset="0"/>
              </a:endParaRPr>
            </a:p>
          </p:txBody>
        </p:sp>
        <p:sp>
          <p:nvSpPr>
            <p:cNvPr id="212" name="ïslîḓê">
              <a:extLst>
                <a:ext uri="{FF2B5EF4-FFF2-40B4-BE49-F238E27FC236}">
                  <a16:creationId xmlns:a16="http://schemas.microsoft.com/office/drawing/2014/main" id="{F6E71205-D43C-4D4C-B834-061B565EBA6B}"/>
                </a:ext>
              </a:extLst>
            </p:cNvPr>
            <p:cNvSpPr/>
            <p:nvPr/>
          </p:nvSpPr>
          <p:spPr bwMode="auto">
            <a:xfrm>
              <a:off x="6923088" y="2520951"/>
              <a:ext cx="484188" cy="488950"/>
            </a:xfrm>
            <a:custGeom>
              <a:avLst/>
              <a:gdLst>
                <a:gd name="T0" fmla="*/ 118 w 129"/>
                <a:gd name="T1" fmla="*/ 71 h 130"/>
                <a:gd name="T2" fmla="*/ 129 w 129"/>
                <a:gd name="T3" fmla="*/ 70 h 130"/>
                <a:gd name="T4" fmla="*/ 128 w 129"/>
                <a:gd name="T5" fmla="*/ 57 h 130"/>
                <a:gd name="T6" fmla="*/ 118 w 129"/>
                <a:gd name="T7" fmla="*/ 57 h 130"/>
                <a:gd name="T8" fmla="*/ 118 w 129"/>
                <a:gd name="T9" fmla="*/ 57 h 130"/>
                <a:gd name="T10" fmla="*/ 113 w 129"/>
                <a:gd name="T11" fmla="*/ 43 h 130"/>
                <a:gd name="T12" fmla="*/ 114 w 129"/>
                <a:gd name="T13" fmla="*/ 43 h 130"/>
                <a:gd name="T14" fmla="*/ 123 w 129"/>
                <a:gd name="T15" fmla="*/ 37 h 130"/>
                <a:gd name="T16" fmla="*/ 116 w 129"/>
                <a:gd name="T17" fmla="*/ 26 h 130"/>
                <a:gd name="T18" fmla="*/ 107 w 129"/>
                <a:gd name="T19" fmla="*/ 31 h 130"/>
                <a:gd name="T20" fmla="*/ 96 w 129"/>
                <a:gd name="T21" fmla="*/ 21 h 130"/>
                <a:gd name="T22" fmla="*/ 101 w 129"/>
                <a:gd name="T23" fmla="*/ 12 h 130"/>
                <a:gd name="T24" fmla="*/ 89 w 129"/>
                <a:gd name="T25" fmla="*/ 5 h 130"/>
                <a:gd name="T26" fmla="*/ 84 w 129"/>
                <a:gd name="T27" fmla="*/ 15 h 130"/>
                <a:gd name="T28" fmla="*/ 70 w 129"/>
                <a:gd name="T29" fmla="*/ 11 h 130"/>
                <a:gd name="T30" fmla="*/ 69 w 129"/>
                <a:gd name="T31" fmla="*/ 0 h 130"/>
                <a:gd name="T32" fmla="*/ 56 w 129"/>
                <a:gd name="T33" fmla="*/ 1 h 130"/>
                <a:gd name="T34" fmla="*/ 56 w 129"/>
                <a:gd name="T35" fmla="*/ 11 h 130"/>
                <a:gd name="T36" fmla="*/ 56 w 129"/>
                <a:gd name="T37" fmla="*/ 11 h 130"/>
                <a:gd name="T38" fmla="*/ 42 w 129"/>
                <a:gd name="T39" fmla="*/ 16 h 130"/>
                <a:gd name="T40" fmla="*/ 42 w 129"/>
                <a:gd name="T41" fmla="*/ 16 h 130"/>
                <a:gd name="T42" fmla="*/ 36 w 129"/>
                <a:gd name="T43" fmla="*/ 6 h 130"/>
                <a:gd name="T44" fmla="*/ 25 w 129"/>
                <a:gd name="T45" fmla="*/ 13 h 130"/>
                <a:gd name="T46" fmla="*/ 30 w 129"/>
                <a:gd name="T47" fmla="*/ 22 h 130"/>
                <a:gd name="T48" fmla="*/ 20 w 129"/>
                <a:gd name="T49" fmla="*/ 33 h 130"/>
                <a:gd name="T50" fmla="*/ 11 w 129"/>
                <a:gd name="T51" fmla="*/ 28 h 130"/>
                <a:gd name="T52" fmla="*/ 4 w 129"/>
                <a:gd name="T53" fmla="*/ 40 h 130"/>
                <a:gd name="T54" fmla="*/ 14 w 129"/>
                <a:gd name="T55" fmla="*/ 45 h 130"/>
                <a:gd name="T56" fmla="*/ 10 w 129"/>
                <a:gd name="T57" fmla="*/ 59 h 130"/>
                <a:gd name="T58" fmla="*/ 0 w 129"/>
                <a:gd name="T59" fmla="*/ 60 h 130"/>
                <a:gd name="T60" fmla="*/ 0 w 129"/>
                <a:gd name="T61" fmla="*/ 73 h 130"/>
                <a:gd name="T62" fmla="*/ 10 w 129"/>
                <a:gd name="T63" fmla="*/ 73 h 130"/>
                <a:gd name="T64" fmla="*/ 10 w 129"/>
                <a:gd name="T65" fmla="*/ 73 h 130"/>
                <a:gd name="T66" fmla="*/ 15 w 129"/>
                <a:gd name="T67" fmla="*/ 87 h 130"/>
                <a:gd name="T68" fmla="*/ 15 w 129"/>
                <a:gd name="T69" fmla="*/ 87 h 130"/>
                <a:gd name="T70" fmla="*/ 6 w 129"/>
                <a:gd name="T71" fmla="*/ 93 h 130"/>
                <a:gd name="T72" fmla="*/ 12 w 129"/>
                <a:gd name="T73" fmla="*/ 104 h 130"/>
                <a:gd name="T74" fmla="*/ 21 w 129"/>
                <a:gd name="T75" fmla="*/ 99 h 130"/>
                <a:gd name="T76" fmla="*/ 32 w 129"/>
                <a:gd name="T77" fmla="*/ 109 h 130"/>
                <a:gd name="T78" fmla="*/ 27 w 129"/>
                <a:gd name="T79" fmla="*/ 118 h 130"/>
                <a:gd name="T80" fmla="*/ 39 w 129"/>
                <a:gd name="T81" fmla="*/ 125 h 130"/>
                <a:gd name="T82" fmla="*/ 44 w 129"/>
                <a:gd name="T83" fmla="*/ 115 h 130"/>
                <a:gd name="T84" fmla="*/ 59 w 129"/>
                <a:gd name="T85" fmla="*/ 119 h 130"/>
                <a:gd name="T86" fmla="*/ 59 w 129"/>
                <a:gd name="T87" fmla="*/ 130 h 130"/>
                <a:gd name="T88" fmla="*/ 72 w 129"/>
                <a:gd name="T89" fmla="*/ 129 h 130"/>
                <a:gd name="T90" fmla="*/ 72 w 129"/>
                <a:gd name="T91" fmla="*/ 119 h 130"/>
                <a:gd name="T92" fmla="*/ 72 w 129"/>
                <a:gd name="T93" fmla="*/ 119 h 130"/>
                <a:gd name="T94" fmla="*/ 86 w 129"/>
                <a:gd name="T95" fmla="*/ 114 h 130"/>
                <a:gd name="T96" fmla="*/ 86 w 129"/>
                <a:gd name="T97" fmla="*/ 114 h 130"/>
                <a:gd name="T98" fmla="*/ 92 w 129"/>
                <a:gd name="T99" fmla="*/ 124 h 130"/>
                <a:gd name="T100" fmla="*/ 103 w 129"/>
                <a:gd name="T101" fmla="*/ 117 h 130"/>
                <a:gd name="T102" fmla="*/ 98 w 129"/>
                <a:gd name="T103" fmla="*/ 108 h 130"/>
                <a:gd name="T104" fmla="*/ 108 w 129"/>
                <a:gd name="T105" fmla="*/ 97 h 130"/>
                <a:gd name="T106" fmla="*/ 117 w 129"/>
                <a:gd name="T107" fmla="*/ 102 h 130"/>
                <a:gd name="T108" fmla="*/ 124 w 129"/>
                <a:gd name="T109" fmla="*/ 90 h 130"/>
                <a:gd name="T110" fmla="*/ 114 w 129"/>
                <a:gd name="T111" fmla="*/ 85 h 130"/>
                <a:gd name="T112" fmla="*/ 118 w 129"/>
                <a:gd name="T113" fmla="*/ 71 h 130"/>
                <a:gd name="T114" fmla="*/ 101 w 129"/>
                <a:gd name="T115" fmla="*/ 85 h 130"/>
                <a:gd name="T116" fmla="*/ 44 w 129"/>
                <a:gd name="T117" fmla="*/ 102 h 130"/>
                <a:gd name="T118" fmla="*/ 27 w 129"/>
                <a:gd name="T119" fmla="*/ 45 h 130"/>
                <a:gd name="T120" fmla="*/ 84 w 129"/>
                <a:gd name="T121" fmla="*/ 28 h 130"/>
                <a:gd name="T122" fmla="*/ 101 w 129"/>
                <a:gd name="T123" fmla="*/ 85 h 13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  <a:cxn ang="0">
                  <a:pos x="T122" y="T123"/>
                </a:cxn>
              </a:cxnLst>
              <a:rect l="0" t="0" r="r" b="b"/>
              <a:pathLst>
                <a:path w="129" h="130">
                  <a:moveTo>
                    <a:pt x="118" y="71"/>
                  </a:moveTo>
                  <a:cubicBezTo>
                    <a:pt x="129" y="70"/>
                    <a:pt x="129" y="70"/>
                    <a:pt x="129" y="70"/>
                  </a:cubicBezTo>
                  <a:cubicBezTo>
                    <a:pt x="128" y="57"/>
                    <a:pt x="128" y="57"/>
                    <a:pt x="128" y="57"/>
                  </a:cubicBezTo>
                  <a:cubicBezTo>
                    <a:pt x="118" y="57"/>
                    <a:pt x="118" y="57"/>
                    <a:pt x="118" y="57"/>
                  </a:cubicBezTo>
                  <a:cubicBezTo>
                    <a:pt x="118" y="57"/>
                    <a:pt x="118" y="57"/>
                    <a:pt x="118" y="57"/>
                  </a:cubicBezTo>
                  <a:cubicBezTo>
                    <a:pt x="117" y="52"/>
                    <a:pt x="116" y="47"/>
                    <a:pt x="113" y="43"/>
                  </a:cubicBezTo>
                  <a:cubicBezTo>
                    <a:pt x="114" y="43"/>
                    <a:pt x="114" y="43"/>
                    <a:pt x="114" y="43"/>
                  </a:cubicBezTo>
                  <a:cubicBezTo>
                    <a:pt x="123" y="37"/>
                    <a:pt x="123" y="37"/>
                    <a:pt x="123" y="37"/>
                  </a:cubicBezTo>
                  <a:cubicBezTo>
                    <a:pt x="116" y="26"/>
                    <a:pt x="116" y="26"/>
                    <a:pt x="116" y="26"/>
                  </a:cubicBezTo>
                  <a:cubicBezTo>
                    <a:pt x="107" y="31"/>
                    <a:pt x="107" y="31"/>
                    <a:pt x="107" y="31"/>
                  </a:cubicBezTo>
                  <a:cubicBezTo>
                    <a:pt x="104" y="28"/>
                    <a:pt x="100" y="24"/>
                    <a:pt x="96" y="21"/>
                  </a:cubicBezTo>
                  <a:cubicBezTo>
                    <a:pt x="101" y="12"/>
                    <a:pt x="101" y="12"/>
                    <a:pt x="101" y="12"/>
                  </a:cubicBezTo>
                  <a:cubicBezTo>
                    <a:pt x="89" y="5"/>
                    <a:pt x="89" y="5"/>
                    <a:pt x="89" y="5"/>
                  </a:cubicBezTo>
                  <a:cubicBezTo>
                    <a:pt x="84" y="15"/>
                    <a:pt x="84" y="15"/>
                    <a:pt x="84" y="15"/>
                  </a:cubicBezTo>
                  <a:cubicBezTo>
                    <a:pt x="79" y="13"/>
                    <a:pt x="74" y="12"/>
                    <a:pt x="70" y="11"/>
                  </a:cubicBezTo>
                  <a:cubicBezTo>
                    <a:pt x="69" y="0"/>
                    <a:pt x="69" y="0"/>
                    <a:pt x="69" y="0"/>
                  </a:cubicBezTo>
                  <a:cubicBezTo>
                    <a:pt x="56" y="1"/>
                    <a:pt x="56" y="1"/>
                    <a:pt x="56" y="1"/>
                  </a:cubicBezTo>
                  <a:cubicBezTo>
                    <a:pt x="56" y="11"/>
                    <a:pt x="56" y="11"/>
                    <a:pt x="56" y="11"/>
                  </a:cubicBezTo>
                  <a:cubicBezTo>
                    <a:pt x="56" y="11"/>
                    <a:pt x="56" y="11"/>
                    <a:pt x="56" y="11"/>
                  </a:cubicBezTo>
                  <a:cubicBezTo>
                    <a:pt x="51" y="12"/>
                    <a:pt x="46" y="14"/>
                    <a:pt x="42" y="16"/>
                  </a:cubicBezTo>
                  <a:cubicBezTo>
                    <a:pt x="42" y="16"/>
                    <a:pt x="42" y="16"/>
                    <a:pt x="42" y="16"/>
                  </a:cubicBezTo>
                  <a:cubicBezTo>
                    <a:pt x="36" y="6"/>
                    <a:pt x="36" y="6"/>
                    <a:pt x="36" y="6"/>
                  </a:cubicBezTo>
                  <a:cubicBezTo>
                    <a:pt x="25" y="13"/>
                    <a:pt x="25" y="13"/>
                    <a:pt x="25" y="13"/>
                  </a:cubicBezTo>
                  <a:cubicBezTo>
                    <a:pt x="30" y="22"/>
                    <a:pt x="30" y="22"/>
                    <a:pt x="30" y="22"/>
                  </a:cubicBezTo>
                  <a:cubicBezTo>
                    <a:pt x="27" y="25"/>
                    <a:pt x="23" y="29"/>
                    <a:pt x="20" y="33"/>
                  </a:cubicBezTo>
                  <a:cubicBezTo>
                    <a:pt x="11" y="28"/>
                    <a:pt x="11" y="28"/>
                    <a:pt x="11" y="28"/>
                  </a:cubicBezTo>
                  <a:cubicBezTo>
                    <a:pt x="4" y="40"/>
                    <a:pt x="4" y="40"/>
                    <a:pt x="4" y="40"/>
                  </a:cubicBezTo>
                  <a:cubicBezTo>
                    <a:pt x="14" y="45"/>
                    <a:pt x="14" y="45"/>
                    <a:pt x="14" y="45"/>
                  </a:cubicBezTo>
                  <a:cubicBezTo>
                    <a:pt x="12" y="50"/>
                    <a:pt x="11" y="55"/>
                    <a:pt x="10" y="59"/>
                  </a:cubicBezTo>
                  <a:cubicBezTo>
                    <a:pt x="0" y="60"/>
                    <a:pt x="0" y="60"/>
                    <a:pt x="0" y="60"/>
                  </a:cubicBezTo>
                  <a:cubicBezTo>
                    <a:pt x="0" y="73"/>
                    <a:pt x="0" y="73"/>
                    <a:pt x="0" y="73"/>
                  </a:cubicBezTo>
                  <a:cubicBezTo>
                    <a:pt x="10" y="73"/>
                    <a:pt x="10" y="73"/>
                    <a:pt x="10" y="73"/>
                  </a:cubicBezTo>
                  <a:cubicBezTo>
                    <a:pt x="10" y="73"/>
                    <a:pt x="10" y="73"/>
                    <a:pt x="10" y="73"/>
                  </a:cubicBezTo>
                  <a:cubicBezTo>
                    <a:pt x="11" y="78"/>
                    <a:pt x="13" y="83"/>
                    <a:pt x="15" y="87"/>
                  </a:cubicBezTo>
                  <a:cubicBezTo>
                    <a:pt x="15" y="87"/>
                    <a:pt x="15" y="87"/>
                    <a:pt x="15" y="87"/>
                  </a:cubicBezTo>
                  <a:cubicBezTo>
                    <a:pt x="6" y="93"/>
                    <a:pt x="6" y="93"/>
                    <a:pt x="6" y="93"/>
                  </a:cubicBezTo>
                  <a:cubicBezTo>
                    <a:pt x="12" y="104"/>
                    <a:pt x="12" y="104"/>
                    <a:pt x="12" y="104"/>
                  </a:cubicBezTo>
                  <a:cubicBezTo>
                    <a:pt x="21" y="99"/>
                    <a:pt x="21" y="99"/>
                    <a:pt x="21" y="99"/>
                  </a:cubicBezTo>
                  <a:cubicBezTo>
                    <a:pt x="25" y="103"/>
                    <a:pt x="28" y="106"/>
                    <a:pt x="32" y="109"/>
                  </a:cubicBezTo>
                  <a:cubicBezTo>
                    <a:pt x="27" y="118"/>
                    <a:pt x="27" y="118"/>
                    <a:pt x="27" y="118"/>
                  </a:cubicBezTo>
                  <a:cubicBezTo>
                    <a:pt x="39" y="125"/>
                    <a:pt x="39" y="125"/>
                    <a:pt x="39" y="125"/>
                  </a:cubicBezTo>
                  <a:cubicBezTo>
                    <a:pt x="44" y="115"/>
                    <a:pt x="44" y="115"/>
                    <a:pt x="44" y="115"/>
                  </a:cubicBezTo>
                  <a:cubicBezTo>
                    <a:pt x="49" y="117"/>
                    <a:pt x="54" y="118"/>
                    <a:pt x="59" y="119"/>
                  </a:cubicBezTo>
                  <a:cubicBezTo>
                    <a:pt x="59" y="130"/>
                    <a:pt x="59" y="130"/>
                    <a:pt x="59" y="130"/>
                  </a:cubicBezTo>
                  <a:cubicBezTo>
                    <a:pt x="72" y="129"/>
                    <a:pt x="72" y="129"/>
                    <a:pt x="72" y="129"/>
                  </a:cubicBezTo>
                  <a:cubicBezTo>
                    <a:pt x="72" y="119"/>
                    <a:pt x="72" y="119"/>
                    <a:pt x="72" y="119"/>
                  </a:cubicBezTo>
                  <a:cubicBezTo>
                    <a:pt x="72" y="119"/>
                    <a:pt x="72" y="119"/>
                    <a:pt x="72" y="119"/>
                  </a:cubicBezTo>
                  <a:cubicBezTo>
                    <a:pt x="77" y="118"/>
                    <a:pt x="82" y="116"/>
                    <a:pt x="86" y="114"/>
                  </a:cubicBezTo>
                  <a:cubicBezTo>
                    <a:pt x="86" y="114"/>
                    <a:pt x="86" y="114"/>
                    <a:pt x="86" y="114"/>
                  </a:cubicBezTo>
                  <a:cubicBezTo>
                    <a:pt x="92" y="124"/>
                    <a:pt x="92" y="124"/>
                    <a:pt x="92" y="124"/>
                  </a:cubicBezTo>
                  <a:cubicBezTo>
                    <a:pt x="103" y="117"/>
                    <a:pt x="103" y="117"/>
                    <a:pt x="103" y="117"/>
                  </a:cubicBezTo>
                  <a:cubicBezTo>
                    <a:pt x="98" y="108"/>
                    <a:pt x="98" y="108"/>
                    <a:pt x="98" y="108"/>
                  </a:cubicBezTo>
                  <a:cubicBezTo>
                    <a:pt x="102" y="105"/>
                    <a:pt x="105" y="101"/>
                    <a:pt x="108" y="97"/>
                  </a:cubicBezTo>
                  <a:cubicBezTo>
                    <a:pt x="117" y="102"/>
                    <a:pt x="117" y="102"/>
                    <a:pt x="117" y="102"/>
                  </a:cubicBezTo>
                  <a:cubicBezTo>
                    <a:pt x="124" y="90"/>
                    <a:pt x="124" y="90"/>
                    <a:pt x="124" y="90"/>
                  </a:cubicBezTo>
                  <a:cubicBezTo>
                    <a:pt x="114" y="85"/>
                    <a:pt x="114" y="85"/>
                    <a:pt x="114" y="85"/>
                  </a:cubicBezTo>
                  <a:cubicBezTo>
                    <a:pt x="116" y="80"/>
                    <a:pt x="118" y="75"/>
                    <a:pt x="118" y="71"/>
                  </a:cubicBezTo>
                  <a:close/>
                  <a:moveTo>
                    <a:pt x="101" y="85"/>
                  </a:moveTo>
                  <a:cubicBezTo>
                    <a:pt x="90" y="105"/>
                    <a:pt x="64" y="113"/>
                    <a:pt x="44" y="102"/>
                  </a:cubicBezTo>
                  <a:cubicBezTo>
                    <a:pt x="24" y="91"/>
                    <a:pt x="16" y="65"/>
                    <a:pt x="27" y="45"/>
                  </a:cubicBezTo>
                  <a:cubicBezTo>
                    <a:pt x="38" y="25"/>
                    <a:pt x="64" y="17"/>
                    <a:pt x="84" y="28"/>
                  </a:cubicBezTo>
                  <a:cubicBezTo>
                    <a:pt x="105" y="39"/>
                    <a:pt x="112" y="65"/>
                    <a:pt x="101" y="85"/>
                  </a:cubicBezTo>
                  <a:close/>
                </a:path>
              </a:pathLst>
            </a:custGeom>
            <a:solidFill>
              <a:srgbClr val="31264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400">
                <a:latin typeface="Century Gothic" charset="0"/>
                <a:ea typeface="Century Gothic" charset="0"/>
                <a:cs typeface="Century Gothic" charset="0"/>
              </a:endParaRPr>
            </a:p>
          </p:txBody>
        </p:sp>
        <p:sp>
          <p:nvSpPr>
            <p:cNvPr id="213" name="is1iḓè">
              <a:extLst>
                <a:ext uri="{FF2B5EF4-FFF2-40B4-BE49-F238E27FC236}">
                  <a16:creationId xmlns:a16="http://schemas.microsoft.com/office/drawing/2014/main" id="{ABE6CE29-1EDA-49EF-9153-8FB40EFE1BC6}"/>
                </a:ext>
              </a:extLst>
            </p:cNvPr>
            <p:cNvSpPr/>
            <p:nvPr/>
          </p:nvSpPr>
          <p:spPr bwMode="auto">
            <a:xfrm>
              <a:off x="6981826" y="2584451"/>
              <a:ext cx="361950" cy="361950"/>
            </a:xfrm>
            <a:custGeom>
              <a:avLst/>
              <a:gdLst>
                <a:gd name="T0" fmla="*/ 68 w 96"/>
                <a:gd name="T1" fmla="*/ 11 h 96"/>
                <a:gd name="T2" fmla="*/ 11 w 96"/>
                <a:gd name="T3" fmla="*/ 28 h 96"/>
                <a:gd name="T4" fmla="*/ 28 w 96"/>
                <a:gd name="T5" fmla="*/ 85 h 96"/>
                <a:gd name="T6" fmla="*/ 85 w 96"/>
                <a:gd name="T7" fmla="*/ 68 h 96"/>
                <a:gd name="T8" fmla="*/ 68 w 96"/>
                <a:gd name="T9" fmla="*/ 11 h 96"/>
                <a:gd name="T10" fmla="*/ 58 w 96"/>
                <a:gd name="T11" fmla="*/ 53 h 96"/>
                <a:gd name="T12" fmla="*/ 43 w 96"/>
                <a:gd name="T13" fmla="*/ 57 h 96"/>
                <a:gd name="T14" fmla="*/ 39 w 96"/>
                <a:gd name="T15" fmla="*/ 43 h 96"/>
                <a:gd name="T16" fmla="*/ 53 w 96"/>
                <a:gd name="T17" fmla="*/ 39 h 96"/>
                <a:gd name="T18" fmla="*/ 58 w 96"/>
                <a:gd name="T19" fmla="*/ 53 h 9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96" h="96">
                  <a:moveTo>
                    <a:pt x="68" y="11"/>
                  </a:moveTo>
                  <a:cubicBezTo>
                    <a:pt x="48" y="0"/>
                    <a:pt x="22" y="8"/>
                    <a:pt x="11" y="28"/>
                  </a:cubicBezTo>
                  <a:cubicBezTo>
                    <a:pt x="0" y="48"/>
                    <a:pt x="8" y="74"/>
                    <a:pt x="28" y="85"/>
                  </a:cubicBezTo>
                  <a:cubicBezTo>
                    <a:pt x="48" y="96"/>
                    <a:pt x="74" y="88"/>
                    <a:pt x="85" y="68"/>
                  </a:cubicBezTo>
                  <a:cubicBezTo>
                    <a:pt x="96" y="48"/>
                    <a:pt x="89" y="22"/>
                    <a:pt x="68" y="11"/>
                  </a:cubicBezTo>
                  <a:close/>
                  <a:moveTo>
                    <a:pt x="58" y="53"/>
                  </a:moveTo>
                  <a:cubicBezTo>
                    <a:pt x="55" y="58"/>
                    <a:pt x="48" y="60"/>
                    <a:pt x="43" y="57"/>
                  </a:cubicBezTo>
                  <a:cubicBezTo>
                    <a:pt x="38" y="55"/>
                    <a:pt x="36" y="48"/>
                    <a:pt x="39" y="43"/>
                  </a:cubicBezTo>
                  <a:cubicBezTo>
                    <a:pt x="41" y="38"/>
                    <a:pt x="48" y="36"/>
                    <a:pt x="53" y="39"/>
                  </a:cubicBezTo>
                  <a:cubicBezTo>
                    <a:pt x="58" y="41"/>
                    <a:pt x="60" y="48"/>
                    <a:pt x="58" y="53"/>
                  </a:cubicBezTo>
                  <a:close/>
                </a:path>
              </a:pathLst>
            </a:custGeom>
            <a:solidFill>
              <a:srgbClr val="42346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400">
                <a:latin typeface="Century Gothic" charset="0"/>
                <a:ea typeface="Century Gothic" charset="0"/>
                <a:cs typeface="Century Gothic" charset="0"/>
              </a:endParaRPr>
            </a:p>
          </p:txBody>
        </p:sp>
        <p:sp>
          <p:nvSpPr>
            <p:cNvPr id="214" name="ïs1iďé">
              <a:extLst>
                <a:ext uri="{FF2B5EF4-FFF2-40B4-BE49-F238E27FC236}">
                  <a16:creationId xmlns:a16="http://schemas.microsoft.com/office/drawing/2014/main" id="{75590D93-A737-482D-81C2-8C5B17AE67ED}"/>
                </a:ext>
              </a:extLst>
            </p:cNvPr>
            <p:cNvSpPr/>
            <p:nvPr/>
          </p:nvSpPr>
          <p:spPr bwMode="auto">
            <a:xfrm>
              <a:off x="6711951" y="2911476"/>
              <a:ext cx="352425" cy="354013"/>
            </a:xfrm>
            <a:custGeom>
              <a:avLst/>
              <a:gdLst>
                <a:gd name="T0" fmla="*/ 85 w 94"/>
                <a:gd name="T1" fmla="*/ 58 h 94"/>
                <a:gd name="T2" fmla="*/ 93 w 94"/>
                <a:gd name="T3" fmla="*/ 59 h 94"/>
                <a:gd name="T4" fmla="*/ 94 w 94"/>
                <a:gd name="T5" fmla="*/ 50 h 94"/>
                <a:gd name="T6" fmla="*/ 87 w 94"/>
                <a:gd name="T7" fmla="*/ 48 h 94"/>
                <a:gd name="T8" fmla="*/ 87 w 94"/>
                <a:gd name="T9" fmla="*/ 48 h 94"/>
                <a:gd name="T10" fmla="*/ 86 w 94"/>
                <a:gd name="T11" fmla="*/ 38 h 94"/>
                <a:gd name="T12" fmla="*/ 86 w 94"/>
                <a:gd name="T13" fmla="*/ 38 h 94"/>
                <a:gd name="T14" fmla="*/ 93 w 94"/>
                <a:gd name="T15" fmla="*/ 35 h 94"/>
                <a:gd name="T16" fmla="*/ 89 w 94"/>
                <a:gd name="T17" fmla="*/ 26 h 94"/>
                <a:gd name="T18" fmla="*/ 82 w 94"/>
                <a:gd name="T19" fmla="*/ 28 h 94"/>
                <a:gd name="T20" fmla="*/ 76 w 94"/>
                <a:gd name="T21" fmla="*/ 20 h 94"/>
                <a:gd name="T22" fmla="*/ 81 w 94"/>
                <a:gd name="T23" fmla="*/ 14 h 94"/>
                <a:gd name="T24" fmla="*/ 73 w 94"/>
                <a:gd name="T25" fmla="*/ 7 h 94"/>
                <a:gd name="T26" fmla="*/ 68 w 94"/>
                <a:gd name="T27" fmla="*/ 14 h 94"/>
                <a:gd name="T28" fmla="*/ 58 w 94"/>
                <a:gd name="T29" fmla="*/ 9 h 94"/>
                <a:gd name="T30" fmla="*/ 59 w 94"/>
                <a:gd name="T31" fmla="*/ 1 h 94"/>
                <a:gd name="T32" fmla="*/ 50 w 94"/>
                <a:gd name="T33" fmla="*/ 0 h 94"/>
                <a:gd name="T34" fmla="*/ 49 w 94"/>
                <a:gd name="T35" fmla="*/ 8 h 94"/>
                <a:gd name="T36" fmla="*/ 49 w 94"/>
                <a:gd name="T37" fmla="*/ 8 h 94"/>
                <a:gd name="T38" fmla="*/ 38 w 94"/>
                <a:gd name="T39" fmla="*/ 9 h 94"/>
                <a:gd name="T40" fmla="*/ 38 w 94"/>
                <a:gd name="T41" fmla="*/ 9 h 94"/>
                <a:gd name="T42" fmla="*/ 35 w 94"/>
                <a:gd name="T43" fmla="*/ 1 h 94"/>
                <a:gd name="T44" fmla="*/ 26 w 94"/>
                <a:gd name="T45" fmla="*/ 5 h 94"/>
                <a:gd name="T46" fmla="*/ 29 w 94"/>
                <a:gd name="T47" fmla="*/ 12 h 94"/>
                <a:gd name="T48" fmla="*/ 20 w 94"/>
                <a:gd name="T49" fmla="*/ 19 h 94"/>
                <a:gd name="T50" fmla="*/ 14 w 94"/>
                <a:gd name="T51" fmla="*/ 14 h 94"/>
                <a:gd name="T52" fmla="*/ 8 w 94"/>
                <a:gd name="T53" fmla="*/ 21 h 94"/>
                <a:gd name="T54" fmla="*/ 14 w 94"/>
                <a:gd name="T55" fmla="*/ 26 h 94"/>
                <a:gd name="T56" fmla="*/ 9 w 94"/>
                <a:gd name="T57" fmla="*/ 36 h 94"/>
                <a:gd name="T58" fmla="*/ 2 w 94"/>
                <a:gd name="T59" fmla="*/ 35 h 94"/>
                <a:gd name="T60" fmla="*/ 0 w 94"/>
                <a:gd name="T61" fmla="*/ 44 h 94"/>
                <a:gd name="T62" fmla="*/ 8 w 94"/>
                <a:gd name="T63" fmla="*/ 46 h 94"/>
                <a:gd name="T64" fmla="*/ 8 w 94"/>
                <a:gd name="T65" fmla="*/ 46 h 94"/>
                <a:gd name="T66" fmla="*/ 9 w 94"/>
                <a:gd name="T67" fmla="*/ 57 h 94"/>
                <a:gd name="T68" fmla="*/ 9 w 94"/>
                <a:gd name="T69" fmla="*/ 57 h 94"/>
                <a:gd name="T70" fmla="*/ 2 w 94"/>
                <a:gd name="T71" fmla="*/ 59 h 94"/>
                <a:gd name="T72" fmla="*/ 5 w 94"/>
                <a:gd name="T73" fmla="*/ 68 h 94"/>
                <a:gd name="T74" fmla="*/ 12 w 94"/>
                <a:gd name="T75" fmla="*/ 66 h 94"/>
                <a:gd name="T76" fmla="*/ 19 w 94"/>
                <a:gd name="T77" fmla="*/ 74 h 94"/>
                <a:gd name="T78" fmla="*/ 14 w 94"/>
                <a:gd name="T79" fmla="*/ 80 h 94"/>
                <a:gd name="T80" fmla="*/ 21 w 94"/>
                <a:gd name="T81" fmla="*/ 87 h 94"/>
                <a:gd name="T82" fmla="*/ 26 w 94"/>
                <a:gd name="T83" fmla="*/ 81 h 94"/>
                <a:gd name="T84" fmla="*/ 36 w 94"/>
                <a:gd name="T85" fmla="*/ 85 h 94"/>
                <a:gd name="T86" fmla="*/ 35 w 94"/>
                <a:gd name="T87" fmla="*/ 93 h 94"/>
                <a:gd name="T88" fmla="*/ 45 w 94"/>
                <a:gd name="T89" fmla="*/ 94 h 94"/>
                <a:gd name="T90" fmla="*/ 46 w 94"/>
                <a:gd name="T91" fmla="*/ 87 h 94"/>
                <a:gd name="T92" fmla="*/ 46 w 94"/>
                <a:gd name="T93" fmla="*/ 87 h 94"/>
                <a:gd name="T94" fmla="*/ 57 w 94"/>
                <a:gd name="T95" fmla="*/ 85 h 94"/>
                <a:gd name="T96" fmla="*/ 57 w 94"/>
                <a:gd name="T97" fmla="*/ 85 h 94"/>
                <a:gd name="T98" fmla="*/ 59 w 94"/>
                <a:gd name="T99" fmla="*/ 93 h 94"/>
                <a:gd name="T100" fmla="*/ 69 w 94"/>
                <a:gd name="T101" fmla="*/ 89 h 94"/>
                <a:gd name="T102" fmla="*/ 66 w 94"/>
                <a:gd name="T103" fmla="*/ 82 h 94"/>
                <a:gd name="T104" fmla="*/ 75 w 94"/>
                <a:gd name="T105" fmla="*/ 76 h 94"/>
                <a:gd name="T106" fmla="*/ 81 w 94"/>
                <a:gd name="T107" fmla="*/ 80 h 94"/>
                <a:gd name="T108" fmla="*/ 87 w 94"/>
                <a:gd name="T109" fmla="*/ 73 h 94"/>
                <a:gd name="T110" fmla="*/ 81 w 94"/>
                <a:gd name="T111" fmla="*/ 68 h 94"/>
                <a:gd name="T112" fmla="*/ 85 w 94"/>
                <a:gd name="T113" fmla="*/ 58 h 94"/>
                <a:gd name="T114" fmla="*/ 71 w 94"/>
                <a:gd name="T115" fmla="*/ 66 h 94"/>
                <a:gd name="T116" fmla="*/ 28 w 94"/>
                <a:gd name="T117" fmla="*/ 71 h 94"/>
                <a:gd name="T118" fmla="*/ 23 w 94"/>
                <a:gd name="T119" fmla="*/ 28 h 94"/>
                <a:gd name="T120" fmla="*/ 67 w 94"/>
                <a:gd name="T121" fmla="*/ 23 h 94"/>
                <a:gd name="T122" fmla="*/ 71 w 94"/>
                <a:gd name="T123" fmla="*/ 66 h 9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  <a:cxn ang="0">
                  <a:pos x="T122" y="T123"/>
                </a:cxn>
              </a:cxnLst>
              <a:rect l="0" t="0" r="r" b="b"/>
              <a:pathLst>
                <a:path w="94" h="94">
                  <a:moveTo>
                    <a:pt x="85" y="58"/>
                  </a:moveTo>
                  <a:cubicBezTo>
                    <a:pt x="93" y="59"/>
                    <a:pt x="93" y="59"/>
                    <a:pt x="93" y="59"/>
                  </a:cubicBezTo>
                  <a:cubicBezTo>
                    <a:pt x="94" y="50"/>
                    <a:pt x="94" y="50"/>
                    <a:pt x="94" y="50"/>
                  </a:cubicBezTo>
                  <a:cubicBezTo>
                    <a:pt x="87" y="48"/>
                    <a:pt x="87" y="48"/>
                    <a:pt x="87" y="48"/>
                  </a:cubicBezTo>
                  <a:cubicBezTo>
                    <a:pt x="87" y="48"/>
                    <a:pt x="87" y="48"/>
                    <a:pt x="87" y="48"/>
                  </a:cubicBezTo>
                  <a:cubicBezTo>
                    <a:pt x="87" y="45"/>
                    <a:pt x="86" y="41"/>
                    <a:pt x="86" y="38"/>
                  </a:cubicBezTo>
                  <a:cubicBezTo>
                    <a:pt x="86" y="38"/>
                    <a:pt x="86" y="38"/>
                    <a:pt x="86" y="38"/>
                  </a:cubicBezTo>
                  <a:cubicBezTo>
                    <a:pt x="93" y="35"/>
                    <a:pt x="93" y="35"/>
                    <a:pt x="93" y="35"/>
                  </a:cubicBezTo>
                  <a:cubicBezTo>
                    <a:pt x="89" y="26"/>
                    <a:pt x="89" y="26"/>
                    <a:pt x="89" y="26"/>
                  </a:cubicBezTo>
                  <a:cubicBezTo>
                    <a:pt x="82" y="28"/>
                    <a:pt x="82" y="28"/>
                    <a:pt x="82" y="28"/>
                  </a:cubicBezTo>
                  <a:cubicBezTo>
                    <a:pt x="80" y="25"/>
                    <a:pt x="78" y="22"/>
                    <a:pt x="76" y="20"/>
                  </a:cubicBezTo>
                  <a:cubicBezTo>
                    <a:pt x="81" y="14"/>
                    <a:pt x="81" y="14"/>
                    <a:pt x="81" y="14"/>
                  </a:cubicBezTo>
                  <a:cubicBezTo>
                    <a:pt x="73" y="7"/>
                    <a:pt x="73" y="7"/>
                    <a:pt x="73" y="7"/>
                  </a:cubicBezTo>
                  <a:cubicBezTo>
                    <a:pt x="68" y="14"/>
                    <a:pt x="68" y="14"/>
                    <a:pt x="68" y="14"/>
                  </a:cubicBezTo>
                  <a:cubicBezTo>
                    <a:pt x="65" y="12"/>
                    <a:pt x="62" y="10"/>
                    <a:pt x="58" y="9"/>
                  </a:cubicBezTo>
                  <a:cubicBezTo>
                    <a:pt x="59" y="1"/>
                    <a:pt x="59" y="1"/>
                    <a:pt x="59" y="1"/>
                  </a:cubicBezTo>
                  <a:cubicBezTo>
                    <a:pt x="50" y="0"/>
                    <a:pt x="50" y="0"/>
                    <a:pt x="50" y="0"/>
                  </a:cubicBezTo>
                  <a:cubicBezTo>
                    <a:pt x="49" y="8"/>
                    <a:pt x="49" y="8"/>
                    <a:pt x="49" y="8"/>
                  </a:cubicBezTo>
                  <a:cubicBezTo>
                    <a:pt x="49" y="8"/>
                    <a:pt x="49" y="8"/>
                    <a:pt x="49" y="8"/>
                  </a:cubicBezTo>
                  <a:cubicBezTo>
                    <a:pt x="45" y="7"/>
                    <a:pt x="41" y="8"/>
                    <a:pt x="38" y="9"/>
                  </a:cubicBezTo>
                  <a:cubicBezTo>
                    <a:pt x="38" y="9"/>
                    <a:pt x="38" y="9"/>
                    <a:pt x="38" y="9"/>
                  </a:cubicBezTo>
                  <a:cubicBezTo>
                    <a:pt x="35" y="1"/>
                    <a:pt x="35" y="1"/>
                    <a:pt x="35" y="1"/>
                  </a:cubicBezTo>
                  <a:cubicBezTo>
                    <a:pt x="26" y="5"/>
                    <a:pt x="26" y="5"/>
                    <a:pt x="26" y="5"/>
                  </a:cubicBezTo>
                  <a:cubicBezTo>
                    <a:pt x="29" y="12"/>
                    <a:pt x="29" y="12"/>
                    <a:pt x="29" y="12"/>
                  </a:cubicBezTo>
                  <a:cubicBezTo>
                    <a:pt x="25" y="14"/>
                    <a:pt x="23" y="16"/>
                    <a:pt x="20" y="19"/>
                  </a:cubicBezTo>
                  <a:cubicBezTo>
                    <a:pt x="14" y="14"/>
                    <a:pt x="14" y="14"/>
                    <a:pt x="14" y="14"/>
                  </a:cubicBezTo>
                  <a:cubicBezTo>
                    <a:pt x="8" y="21"/>
                    <a:pt x="8" y="21"/>
                    <a:pt x="8" y="21"/>
                  </a:cubicBezTo>
                  <a:cubicBezTo>
                    <a:pt x="14" y="26"/>
                    <a:pt x="14" y="26"/>
                    <a:pt x="14" y="26"/>
                  </a:cubicBezTo>
                  <a:cubicBezTo>
                    <a:pt x="12" y="29"/>
                    <a:pt x="10" y="33"/>
                    <a:pt x="9" y="36"/>
                  </a:cubicBezTo>
                  <a:cubicBezTo>
                    <a:pt x="2" y="35"/>
                    <a:pt x="2" y="35"/>
                    <a:pt x="2" y="35"/>
                  </a:cubicBezTo>
                  <a:cubicBezTo>
                    <a:pt x="0" y="44"/>
                    <a:pt x="0" y="44"/>
                    <a:pt x="0" y="44"/>
                  </a:cubicBezTo>
                  <a:cubicBezTo>
                    <a:pt x="8" y="46"/>
                    <a:pt x="8" y="46"/>
                    <a:pt x="8" y="46"/>
                  </a:cubicBezTo>
                  <a:cubicBezTo>
                    <a:pt x="8" y="46"/>
                    <a:pt x="8" y="46"/>
                    <a:pt x="8" y="46"/>
                  </a:cubicBezTo>
                  <a:cubicBezTo>
                    <a:pt x="8" y="49"/>
                    <a:pt x="8" y="53"/>
                    <a:pt x="9" y="57"/>
                  </a:cubicBezTo>
                  <a:cubicBezTo>
                    <a:pt x="9" y="57"/>
                    <a:pt x="9" y="57"/>
                    <a:pt x="9" y="57"/>
                  </a:cubicBezTo>
                  <a:cubicBezTo>
                    <a:pt x="2" y="59"/>
                    <a:pt x="2" y="59"/>
                    <a:pt x="2" y="59"/>
                  </a:cubicBezTo>
                  <a:cubicBezTo>
                    <a:pt x="5" y="68"/>
                    <a:pt x="5" y="68"/>
                    <a:pt x="5" y="68"/>
                  </a:cubicBezTo>
                  <a:cubicBezTo>
                    <a:pt x="12" y="66"/>
                    <a:pt x="12" y="66"/>
                    <a:pt x="12" y="66"/>
                  </a:cubicBezTo>
                  <a:cubicBezTo>
                    <a:pt x="14" y="69"/>
                    <a:pt x="16" y="72"/>
                    <a:pt x="19" y="74"/>
                  </a:cubicBezTo>
                  <a:cubicBezTo>
                    <a:pt x="14" y="80"/>
                    <a:pt x="14" y="80"/>
                    <a:pt x="14" y="80"/>
                  </a:cubicBezTo>
                  <a:cubicBezTo>
                    <a:pt x="21" y="87"/>
                    <a:pt x="21" y="87"/>
                    <a:pt x="21" y="87"/>
                  </a:cubicBezTo>
                  <a:cubicBezTo>
                    <a:pt x="26" y="81"/>
                    <a:pt x="26" y="81"/>
                    <a:pt x="26" y="81"/>
                  </a:cubicBezTo>
                  <a:cubicBezTo>
                    <a:pt x="29" y="83"/>
                    <a:pt x="33" y="84"/>
                    <a:pt x="36" y="85"/>
                  </a:cubicBezTo>
                  <a:cubicBezTo>
                    <a:pt x="35" y="93"/>
                    <a:pt x="35" y="93"/>
                    <a:pt x="35" y="93"/>
                  </a:cubicBezTo>
                  <a:cubicBezTo>
                    <a:pt x="45" y="94"/>
                    <a:pt x="45" y="94"/>
                    <a:pt x="45" y="94"/>
                  </a:cubicBezTo>
                  <a:cubicBezTo>
                    <a:pt x="46" y="87"/>
                    <a:pt x="46" y="87"/>
                    <a:pt x="46" y="87"/>
                  </a:cubicBezTo>
                  <a:cubicBezTo>
                    <a:pt x="46" y="87"/>
                    <a:pt x="46" y="87"/>
                    <a:pt x="46" y="87"/>
                  </a:cubicBezTo>
                  <a:cubicBezTo>
                    <a:pt x="49" y="87"/>
                    <a:pt x="53" y="86"/>
                    <a:pt x="57" y="85"/>
                  </a:cubicBezTo>
                  <a:cubicBezTo>
                    <a:pt x="57" y="85"/>
                    <a:pt x="57" y="85"/>
                    <a:pt x="57" y="85"/>
                  </a:cubicBezTo>
                  <a:cubicBezTo>
                    <a:pt x="59" y="93"/>
                    <a:pt x="59" y="93"/>
                    <a:pt x="59" y="93"/>
                  </a:cubicBezTo>
                  <a:cubicBezTo>
                    <a:pt x="69" y="89"/>
                    <a:pt x="69" y="89"/>
                    <a:pt x="69" y="89"/>
                  </a:cubicBezTo>
                  <a:cubicBezTo>
                    <a:pt x="66" y="82"/>
                    <a:pt x="66" y="82"/>
                    <a:pt x="66" y="82"/>
                  </a:cubicBezTo>
                  <a:cubicBezTo>
                    <a:pt x="69" y="80"/>
                    <a:pt x="72" y="78"/>
                    <a:pt x="75" y="76"/>
                  </a:cubicBezTo>
                  <a:cubicBezTo>
                    <a:pt x="81" y="80"/>
                    <a:pt x="81" y="80"/>
                    <a:pt x="81" y="80"/>
                  </a:cubicBezTo>
                  <a:cubicBezTo>
                    <a:pt x="87" y="73"/>
                    <a:pt x="87" y="73"/>
                    <a:pt x="87" y="73"/>
                  </a:cubicBezTo>
                  <a:cubicBezTo>
                    <a:pt x="81" y="68"/>
                    <a:pt x="81" y="68"/>
                    <a:pt x="81" y="68"/>
                  </a:cubicBezTo>
                  <a:cubicBezTo>
                    <a:pt x="83" y="65"/>
                    <a:pt x="84" y="62"/>
                    <a:pt x="85" y="58"/>
                  </a:cubicBezTo>
                  <a:close/>
                  <a:moveTo>
                    <a:pt x="71" y="66"/>
                  </a:moveTo>
                  <a:cubicBezTo>
                    <a:pt x="60" y="79"/>
                    <a:pt x="41" y="81"/>
                    <a:pt x="28" y="71"/>
                  </a:cubicBezTo>
                  <a:cubicBezTo>
                    <a:pt x="15" y="60"/>
                    <a:pt x="13" y="41"/>
                    <a:pt x="23" y="28"/>
                  </a:cubicBezTo>
                  <a:cubicBezTo>
                    <a:pt x="34" y="15"/>
                    <a:pt x="53" y="13"/>
                    <a:pt x="67" y="23"/>
                  </a:cubicBezTo>
                  <a:cubicBezTo>
                    <a:pt x="80" y="34"/>
                    <a:pt x="82" y="53"/>
                    <a:pt x="71" y="66"/>
                  </a:cubicBezTo>
                  <a:close/>
                </a:path>
              </a:pathLst>
            </a:custGeom>
            <a:solidFill>
              <a:srgbClr val="31264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400">
                <a:latin typeface="Century Gothic" charset="0"/>
                <a:ea typeface="Century Gothic" charset="0"/>
                <a:cs typeface="Century Gothic" charset="0"/>
              </a:endParaRPr>
            </a:p>
          </p:txBody>
        </p:sp>
        <p:sp>
          <p:nvSpPr>
            <p:cNvPr id="215" name="îṧ1idé">
              <a:extLst>
                <a:ext uri="{FF2B5EF4-FFF2-40B4-BE49-F238E27FC236}">
                  <a16:creationId xmlns:a16="http://schemas.microsoft.com/office/drawing/2014/main" id="{6D4FD8D6-DB0F-4EB8-BA8B-439DF5DB0E8A}"/>
                </a:ext>
              </a:extLst>
            </p:cNvPr>
            <p:cNvSpPr/>
            <p:nvPr/>
          </p:nvSpPr>
          <p:spPr bwMode="auto">
            <a:xfrm>
              <a:off x="6761163" y="2960688"/>
              <a:ext cx="258763" cy="255588"/>
            </a:xfrm>
            <a:custGeom>
              <a:avLst/>
              <a:gdLst>
                <a:gd name="T0" fmla="*/ 54 w 69"/>
                <a:gd name="T1" fmla="*/ 10 h 68"/>
                <a:gd name="T2" fmla="*/ 10 w 69"/>
                <a:gd name="T3" fmla="*/ 15 h 68"/>
                <a:gd name="T4" fmla="*/ 15 w 69"/>
                <a:gd name="T5" fmla="*/ 58 h 68"/>
                <a:gd name="T6" fmla="*/ 58 w 69"/>
                <a:gd name="T7" fmla="*/ 53 h 68"/>
                <a:gd name="T8" fmla="*/ 54 w 69"/>
                <a:gd name="T9" fmla="*/ 10 h 68"/>
                <a:gd name="T10" fmla="*/ 40 w 69"/>
                <a:gd name="T11" fmla="*/ 39 h 68"/>
                <a:gd name="T12" fmla="*/ 29 w 69"/>
                <a:gd name="T13" fmla="*/ 40 h 68"/>
                <a:gd name="T14" fmla="*/ 28 w 69"/>
                <a:gd name="T15" fmla="*/ 29 h 68"/>
                <a:gd name="T16" fmla="*/ 39 w 69"/>
                <a:gd name="T17" fmla="*/ 28 h 68"/>
                <a:gd name="T18" fmla="*/ 40 w 69"/>
                <a:gd name="T19" fmla="*/ 39 h 6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69" h="68">
                  <a:moveTo>
                    <a:pt x="54" y="10"/>
                  </a:moveTo>
                  <a:cubicBezTo>
                    <a:pt x="40" y="0"/>
                    <a:pt x="21" y="2"/>
                    <a:pt x="10" y="15"/>
                  </a:cubicBezTo>
                  <a:cubicBezTo>
                    <a:pt x="0" y="28"/>
                    <a:pt x="2" y="47"/>
                    <a:pt x="15" y="58"/>
                  </a:cubicBezTo>
                  <a:cubicBezTo>
                    <a:pt x="28" y="68"/>
                    <a:pt x="47" y="66"/>
                    <a:pt x="58" y="53"/>
                  </a:cubicBezTo>
                  <a:cubicBezTo>
                    <a:pt x="69" y="40"/>
                    <a:pt x="67" y="21"/>
                    <a:pt x="54" y="10"/>
                  </a:cubicBezTo>
                  <a:close/>
                  <a:moveTo>
                    <a:pt x="40" y="39"/>
                  </a:moveTo>
                  <a:cubicBezTo>
                    <a:pt x="38" y="42"/>
                    <a:pt x="33" y="43"/>
                    <a:pt x="29" y="40"/>
                  </a:cubicBezTo>
                  <a:cubicBezTo>
                    <a:pt x="26" y="37"/>
                    <a:pt x="25" y="32"/>
                    <a:pt x="28" y="29"/>
                  </a:cubicBezTo>
                  <a:cubicBezTo>
                    <a:pt x="31" y="26"/>
                    <a:pt x="36" y="25"/>
                    <a:pt x="39" y="28"/>
                  </a:cubicBezTo>
                  <a:cubicBezTo>
                    <a:pt x="43" y="31"/>
                    <a:pt x="43" y="36"/>
                    <a:pt x="40" y="39"/>
                  </a:cubicBezTo>
                  <a:close/>
                </a:path>
              </a:pathLst>
            </a:custGeom>
            <a:solidFill>
              <a:srgbClr val="42346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400">
                <a:latin typeface="Century Gothic" charset="0"/>
                <a:ea typeface="Century Gothic" charset="0"/>
                <a:cs typeface="Century Gothic" charset="0"/>
              </a:endParaRPr>
            </a:p>
          </p:txBody>
        </p:sp>
        <p:sp>
          <p:nvSpPr>
            <p:cNvPr id="216" name="iṡľiďe">
              <a:extLst>
                <a:ext uri="{FF2B5EF4-FFF2-40B4-BE49-F238E27FC236}">
                  <a16:creationId xmlns:a16="http://schemas.microsoft.com/office/drawing/2014/main" id="{B2F10E69-34FC-4E78-9167-E7CD935C7B49}"/>
                </a:ext>
              </a:extLst>
            </p:cNvPr>
            <p:cNvSpPr/>
            <p:nvPr/>
          </p:nvSpPr>
          <p:spPr bwMode="auto">
            <a:xfrm>
              <a:off x="7597776" y="4040188"/>
              <a:ext cx="755650" cy="536575"/>
            </a:xfrm>
            <a:custGeom>
              <a:avLst/>
              <a:gdLst>
                <a:gd name="T0" fmla="*/ 176 w 201"/>
                <a:gd name="T1" fmla="*/ 142 h 143"/>
                <a:gd name="T2" fmla="*/ 2 w 201"/>
                <a:gd name="T3" fmla="*/ 104 h 143"/>
                <a:gd name="T4" fmla="*/ 0 w 201"/>
                <a:gd name="T5" fmla="*/ 100 h 143"/>
                <a:gd name="T6" fmla="*/ 22 w 201"/>
                <a:gd name="T7" fmla="*/ 3 h 143"/>
                <a:gd name="T8" fmla="*/ 25 w 201"/>
                <a:gd name="T9" fmla="*/ 0 h 143"/>
                <a:gd name="T10" fmla="*/ 199 w 201"/>
                <a:gd name="T11" fmla="*/ 39 h 143"/>
                <a:gd name="T12" fmla="*/ 201 w 201"/>
                <a:gd name="T13" fmla="*/ 43 h 143"/>
                <a:gd name="T14" fmla="*/ 179 w 201"/>
                <a:gd name="T15" fmla="*/ 140 h 143"/>
                <a:gd name="T16" fmla="*/ 176 w 201"/>
                <a:gd name="T17" fmla="*/ 142 h 14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201" h="143">
                  <a:moveTo>
                    <a:pt x="176" y="142"/>
                  </a:moveTo>
                  <a:cubicBezTo>
                    <a:pt x="2" y="104"/>
                    <a:pt x="2" y="104"/>
                    <a:pt x="2" y="104"/>
                  </a:cubicBezTo>
                  <a:cubicBezTo>
                    <a:pt x="1" y="103"/>
                    <a:pt x="0" y="101"/>
                    <a:pt x="0" y="100"/>
                  </a:cubicBezTo>
                  <a:cubicBezTo>
                    <a:pt x="22" y="3"/>
                    <a:pt x="22" y="3"/>
                    <a:pt x="22" y="3"/>
                  </a:cubicBezTo>
                  <a:cubicBezTo>
                    <a:pt x="22" y="1"/>
                    <a:pt x="24" y="0"/>
                    <a:pt x="25" y="0"/>
                  </a:cubicBezTo>
                  <a:cubicBezTo>
                    <a:pt x="199" y="39"/>
                    <a:pt x="199" y="39"/>
                    <a:pt x="199" y="39"/>
                  </a:cubicBezTo>
                  <a:cubicBezTo>
                    <a:pt x="200" y="40"/>
                    <a:pt x="201" y="41"/>
                    <a:pt x="201" y="43"/>
                  </a:cubicBezTo>
                  <a:cubicBezTo>
                    <a:pt x="179" y="140"/>
                    <a:pt x="179" y="140"/>
                    <a:pt x="179" y="140"/>
                  </a:cubicBezTo>
                  <a:cubicBezTo>
                    <a:pt x="179" y="142"/>
                    <a:pt x="177" y="143"/>
                    <a:pt x="176" y="142"/>
                  </a:cubicBezTo>
                  <a:close/>
                </a:path>
              </a:pathLst>
            </a:custGeom>
            <a:solidFill>
              <a:srgbClr val="ECECE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400">
                <a:latin typeface="Century Gothic" charset="0"/>
                <a:ea typeface="Century Gothic" charset="0"/>
                <a:cs typeface="Century Gothic" charset="0"/>
              </a:endParaRPr>
            </a:p>
          </p:txBody>
        </p:sp>
        <p:sp>
          <p:nvSpPr>
            <p:cNvPr id="217" name="í$ḻïďé">
              <a:extLst>
                <a:ext uri="{FF2B5EF4-FFF2-40B4-BE49-F238E27FC236}">
                  <a16:creationId xmlns:a16="http://schemas.microsoft.com/office/drawing/2014/main" id="{1BA9259E-4FEB-4046-8A65-F94186965251}"/>
                </a:ext>
              </a:extLst>
            </p:cNvPr>
            <p:cNvSpPr/>
            <p:nvPr/>
          </p:nvSpPr>
          <p:spPr bwMode="auto">
            <a:xfrm>
              <a:off x="7605713" y="4046538"/>
              <a:ext cx="739775" cy="519113"/>
            </a:xfrm>
            <a:custGeom>
              <a:avLst/>
              <a:gdLst>
                <a:gd name="T0" fmla="*/ 1 w 197"/>
                <a:gd name="T1" fmla="*/ 99 h 138"/>
                <a:gd name="T2" fmla="*/ 0 w 197"/>
                <a:gd name="T3" fmla="*/ 98 h 138"/>
                <a:gd name="T4" fmla="*/ 22 w 197"/>
                <a:gd name="T5" fmla="*/ 1 h 138"/>
                <a:gd name="T6" fmla="*/ 23 w 197"/>
                <a:gd name="T7" fmla="*/ 1 h 138"/>
                <a:gd name="T8" fmla="*/ 196 w 197"/>
                <a:gd name="T9" fmla="*/ 39 h 138"/>
                <a:gd name="T10" fmla="*/ 197 w 197"/>
                <a:gd name="T11" fmla="*/ 40 h 138"/>
                <a:gd name="T12" fmla="*/ 175 w 197"/>
                <a:gd name="T13" fmla="*/ 138 h 138"/>
                <a:gd name="T14" fmla="*/ 174 w 197"/>
                <a:gd name="T15" fmla="*/ 138 h 138"/>
                <a:gd name="T16" fmla="*/ 1 w 197"/>
                <a:gd name="T17" fmla="*/ 99 h 13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97" h="138">
                  <a:moveTo>
                    <a:pt x="1" y="99"/>
                  </a:moveTo>
                  <a:cubicBezTo>
                    <a:pt x="0" y="99"/>
                    <a:pt x="0" y="99"/>
                    <a:pt x="0" y="98"/>
                  </a:cubicBezTo>
                  <a:cubicBezTo>
                    <a:pt x="22" y="1"/>
                    <a:pt x="22" y="1"/>
                    <a:pt x="22" y="1"/>
                  </a:cubicBezTo>
                  <a:cubicBezTo>
                    <a:pt x="22" y="1"/>
                    <a:pt x="23" y="0"/>
                    <a:pt x="23" y="1"/>
                  </a:cubicBezTo>
                  <a:cubicBezTo>
                    <a:pt x="196" y="39"/>
                    <a:pt x="196" y="39"/>
                    <a:pt x="196" y="39"/>
                  </a:cubicBezTo>
                  <a:cubicBezTo>
                    <a:pt x="197" y="40"/>
                    <a:pt x="197" y="40"/>
                    <a:pt x="197" y="40"/>
                  </a:cubicBezTo>
                  <a:cubicBezTo>
                    <a:pt x="175" y="138"/>
                    <a:pt x="175" y="138"/>
                    <a:pt x="175" y="138"/>
                  </a:cubicBezTo>
                  <a:cubicBezTo>
                    <a:pt x="175" y="138"/>
                    <a:pt x="174" y="138"/>
                    <a:pt x="174" y="138"/>
                  </a:cubicBezTo>
                  <a:lnTo>
                    <a:pt x="1" y="99"/>
                  </a:lnTo>
                  <a:close/>
                </a:path>
              </a:pathLst>
            </a:custGeom>
            <a:solidFill>
              <a:srgbClr val="F5F4F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400">
                <a:latin typeface="Century Gothic" charset="0"/>
                <a:ea typeface="Century Gothic" charset="0"/>
                <a:cs typeface="Century Gothic" charset="0"/>
              </a:endParaRPr>
            </a:p>
          </p:txBody>
        </p:sp>
        <p:sp>
          <p:nvSpPr>
            <p:cNvPr id="218" name="iṩḷíḑè">
              <a:extLst>
                <a:ext uri="{FF2B5EF4-FFF2-40B4-BE49-F238E27FC236}">
                  <a16:creationId xmlns:a16="http://schemas.microsoft.com/office/drawing/2014/main" id="{BB347F4E-F212-4D00-BA01-FF929CB1840B}"/>
                </a:ext>
              </a:extLst>
            </p:cNvPr>
            <p:cNvSpPr/>
            <p:nvPr/>
          </p:nvSpPr>
          <p:spPr bwMode="auto">
            <a:xfrm>
              <a:off x="7781926" y="4062413"/>
              <a:ext cx="469900" cy="112713"/>
            </a:xfrm>
            <a:custGeom>
              <a:avLst/>
              <a:gdLst>
                <a:gd name="T0" fmla="*/ 296 w 296"/>
                <a:gd name="T1" fmla="*/ 71 h 71"/>
                <a:gd name="T2" fmla="*/ 0 w 296"/>
                <a:gd name="T3" fmla="*/ 5 h 71"/>
                <a:gd name="T4" fmla="*/ 3 w 296"/>
                <a:gd name="T5" fmla="*/ 0 h 71"/>
                <a:gd name="T6" fmla="*/ 296 w 296"/>
                <a:gd name="T7" fmla="*/ 66 h 71"/>
                <a:gd name="T8" fmla="*/ 296 w 296"/>
                <a:gd name="T9" fmla="*/ 71 h 7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96" h="71">
                  <a:moveTo>
                    <a:pt x="296" y="71"/>
                  </a:moveTo>
                  <a:lnTo>
                    <a:pt x="0" y="5"/>
                  </a:lnTo>
                  <a:lnTo>
                    <a:pt x="3" y="0"/>
                  </a:lnTo>
                  <a:lnTo>
                    <a:pt x="296" y="66"/>
                  </a:lnTo>
                  <a:lnTo>
                    <a:pt x="296" y="71"/>
                  </a:lnTo>
                  <a:close/>
                </a:path>
              </a:pathLst>
            </a:custGeom>
            <a:solidFill>
              <a:srgbClr val="6F6F6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400">
                <a:latin typeface="Century Gothic" charset="0"/>
                <a:ea typeface="Century Gothic" charset="0"/>
                <a:cs typeface="Century Gothic" charset="0"/>
              </a:endParaRPr>
            </a:p>
          </p:txBody>
        </p:sp>
        <p:sp>
          <p:nvSpPr>
            <p:cNvPr id="219" name="ïS1îḑê">
              <a:extLst>
                <a:ext uri="{FF2B5EF4-FFF2-40B4-BE49-F238E27FC236}">
                  <a16:creationId xmlns:a16="http://schemas.microsoft.com/office/drawing/2014/main" id="{92C1F632-094D-4B77-B4D3-C2B674C698B7}"/>
                </a:ext>
              </a:extLst>
            </p:cNvPr>
            <p:cNvSpPr/>
            <p:nvPr/>
          </p:nvSpPr>
          <p:spPr bwMode="auto">
            <a:xfrm>
              <a:off x="7715251" y="4084638"/>
              <a:ext cx="33338" cy="30163"/>
            </a:xfrm>
            <a:custGeom>
              <a:avLst/>
              <a:gdLst>
                <a:gd name="T0" fmla="*/ 7 w 9"/>
                <a:gd name="T1" fmla="*/ 8 h 8"/>
                <a:gd name="T2" fmla="*/ 1 w 9"/>
                <a:gd name="T3" fmla="*/ 6 h 8"/>
                <a:gd name="T4" fmla="*/ 0 w 9"/>
                <a:gd name="T5" fmla="*/ 5 h 8"/>
                <a:gd name="T6" fmla="*/ 1 w 9"/>
                <a:gd name="T7" fmla="*/ 1 h 8"/>
                <a:gd name="T8" fmla="*/ 3 w 9"/>
                <a:gd name="T9" fmla="*/ 0 h 8"/>
                <a:gd name="T10" fmla="*/ 8 w 9"/>
                <a:gd name="T11" fmla="*/ 1 h 8"/>
                <a:gd name="T12" fmla="*/ 9 w 9"/>
                <a:gd name="T13" fmla="*/ 3 h 8"/>
                <a:gd name="T14" fmla="*/ 8 w 9"/>
                <a:gd name="T15" fmla="*/ 7 h 8"/>
                <a:gd name="T16" fmla="*/ 7 w 9"/>
                <a:gd name="T17" fmla="*/ 8 h 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9" h="8">
                  <a:moveTo>
                    <a:pt x="7" y="8"/>
                  </a:moveTo>
                  <a:cubicBezTo>
                    <a:pt x="1" y="6"/>
                    <a:pt x="1" y="6"/>
                    <a:pt x="1" y="6"/>
                  </a:cubicBezTo>
                  <a:cubicBezTo>
                    <a:pt x="0" y="6"/>
                    <a:pt x="0" y="6"/>
                    <a:pt x="0" y="5"/>
                  </a:cubicBezTo>
                  <a:cubicBezTo>
                    <a:pt x="1" y="1"/>
                    <a:pt x="1" y="1"/>
                    <a:pt x="1" y="1"/>
                  </a:cubicBezTo>
                  <a:cubicBezTo>
                    <a:pt x="1" y="0"/>
                    <a:pt x="2" y="0"/>
                    <a:pt x="3" y="0"/>
                  </a:cubicBezTo>
                  <a:cubicBezTo>
                    <a:pt x="8" y="1"/>
                    <a:pt x="8" y="1"/>
                    <a:pt x="8" y="1"/>
                  </a:cubicBezTo>
                  <a:cubicBezTo>
                    <a:pt x="9" y="1"/>
                    <a:pt x="9" y="2"/>
                    <a:pt x="9" y="3"/>
                  </a:cubicBezTo>
                  <a:cubicBezTo>
                    <a:pt x="8" y="7"/>
                    <a:pt x="8" y="7"/>
                    <a:pt x="8" y="7"/>
                  </a:cubicBezTo>
                  <a:cubicBezTo>
                    <a:pt x="8" y="7"/>
                    <a:pt x="8" y="8"/>
                    <a:pt x="7" y="8"/>
                  </a:cubicBezTo>
                  <a:close/>
                </a:path>
              </a:pathLst>
            </a:custGeom>
            <a:solidFill>
              <a:srgbClr val="57575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400">
                <a:latin typeface="Century Gothic" charset="0"/>
                <a:ea typeface="Century Gothic" charset="0"/>
                <a:cs typeface="Century Gothic" charset="0"/>
              </a:endParaRPr>
            </a:p>
          </p:txBody>
        </p:sp>
        <p:sp>
          <p:nvSpPr>
            <p:cNvPr id="220" name="ïs1iḍe">
              <a:extLst>
                <a:ext uri="{FF2B5EF4-FFF2-40B4-BE49-F238E27FC236}">
                  <a16:creationId xmlns:a16="http://schemas.microsoft.com/office/drawing/2014/main" id="{09C0BAA0-9E3E-40DA-8FBE-D4916D29A0BC}"/>
                </a:ext>
              </a:extLst>
            </p:cNvPr>
            <p:cNvSpPr/>
            <p:nvPr/>
          </p:nvSpPr>
          <p:spPr bwMode="auto">
            <a:xfrm>
              <a:off x="7718426" y="4087813"/>
              <a:ext cx="26988" cy="23813"/>
            </a:xfrm>
            <a:custGeom>
              <a:avLst/>
              <a:gdLst>
                <a:gd name="T0" fmla="*/ 0 w 17"/>
                <a:gd name="T1" fmla="*/ 10 h 15"/>
                <a:gd name="T2" fmla="*/ 0 w 17"/>
                <a:gd name="T3" fmla="*/ 10 h 15"/>
                <a:gd name="T4" fmla="*/ 3 w 17"/>
                <a:gd name="T5" fmla="*/ 0 h 15"/>
                <a:gd name="T6" fmla="*/ 3 w 17"/>
                <a:gd name="T7" fmla="*/ 0 h 15"/>
                <a:gd name="T8" fmla="*/ 17 w 17"/>
                <a:gd name="T9" fmla="*/ 3 h 15"/>
                <a:gd name="T10" fmla="*/ 17 w 17"/>
                <a:gd name="T11" fmla="*/ 3 h 15"/>
                <a:gd name="T12" fmla="*/ 14 w 17"/>
                <a:gd name="T13" fmla="*/ 12 h 15"/>
                <a:gd name="T14" fmla="*/ 14 w 17"/>
                <a:gd name="T15" fmla="*/ 15 h 15"/>
                <a:gd name="T16" fmla="*/ 0 w 17"/>
                <a:gd name="T17" fmla="*/ 10 h 1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7" h="15">
                  <a:moveTo>
                    <a:pt x="0" y="10"/>
                  </a:moveTo>
                  <a:lnTo>
                    <a:pt x="0" y="10"/>
                  </a:lnTo>
                  <a:lnTo>
                    <a:pt x="3" y="0"/>
                  </a:lnTo>
                  <a:lnTo>
                    <a:pt x="3" y="0"/>
                  </a:lnTo>
                  <a:lnTo>
                    <a:pt x="17" y="3"/>
                  </a:lnTo>
                  <a:lnTo>
                    <a:pt x="17" y="3"/>
                  </a:lnTo>
                  <a:lnTo>
                    <a:pt x="14" y="12"/>
                  </a:lnTo>
                  <a:lnTo>
                    <a:pt x="14" y="15"/>
                  </a:lnTo>
                  <a:lnTo>
                    <a:pt x="0" y="10"/>
                  </a:lnTo>
                  <a:close/>
                </a:path>
              </a:pathLst>
            </a:custGeom>
            <a:solidFill>
              <a:srgbClr val="5D5E5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400">
                <a:latin typeface="Century Gothic" charset="0"/>
                <a:ea typeface="Century Gothic" charset="0"/>
                <a:cs typeface="Century Gothic" charset="0"/>
              </a:endParaRPr>
            </a:p>
          </p:txBody>
        </p:sp>
        <p:sp>
          <p:nvSpPr>
            <p:cNvPr id="221" name="ïṣḻîḑè">
              <a:extLst>
                <a:ext uri="{FF2B5EF4-FFF2-40B4-BE49-F238E27FC236}">
                  <a16:creationId xmlns:a16="http://schemas.microsoft.com/office/drawing/2014/main" id="{4FDBCE09-233B-41C4-BA63-DCC8EA210CB7}"/>
                </a:ext>
              </a:extLst>
            </p:cNvPr>
            <p:cNvSpPr/>
            <p:nvPr/>
          </p:nvSpPr>
          <p:spPr bwMode="auto">
            <a:xfrm>
              <a:off x="7753351" y="4092576"/>
              <a:ext cx="36513" cy="30163"/>
            </a:xfrm>
            <a:custGeom>
              <a:avLst/>
              <a:gdLst>
                <a:gd name="T0" fmla="*/ 7 w 10"/>
                <a:gd name="T1" fmla="*/ 8 h 8"/>
                <a:gd name="T2" fmla="*/ 2 w 10"/>
                <a:gd name="T3" fmla="*/ 7 h 8"/>
                <a:gd name="T4" fmla="*/ 1 w 10"/>
                <a:gd name="T5" fmla="*/ 5 h 8"/>
                <a:gd name="T6" fmla="*/ 1 w 10"/>
                <a:gd name="T7" fmla="*/ 1 h 8"/>
                <a:gd name="T8" fmla="*/ 3 w 10"/>
                <a:gd name="T9" fmla="*/ 0 h 8"/>
                <a:gd name="T10" fmla="*/ 9 w 10"/>
                <a:gd name="T11" fmla="*/ 1 h 8"/>
                <a:gd name="T12" fmla="*/ 10 w 10"/>
                <a:gd name="T13" fmla="*/ 3 h 8"/>
                <a:gd name="T14" fmla="*/ 9 w 10"/>
                <a:gd name="T15" fmla="*/ 7 h 8"/>
                <a:gd name="T16" fmla="*/ 7 w 10"/>
                <a:gd name="T17" fmla="*/ 8 h 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0" h="8">
                  <a:moveTo>
                    <a:pt x="7" y="8"/>
                  </a:moveTo>
                  <a:cubicBezTo>
                    <a:pt x="2" y="7"/>
                    <a:pt x="2" y="7"/>
                    <a:pt x="2" y="7"/>
                  </a:cubicBezTo>
                  <a:cubicBezTo>
                    <a:pt x="1" y="7"/>
                    <a:pt x="0" y="6"/>
                    <a:pt x="1" y="5"/>
                  </a:cubicBezTo>
                  <a:cubicBezTo>
                    <a:pt x="1" y="1"/>
                    <a:pt x="1" y="1"/>
                    <a:pt x="1" y="1"/>
                  </a:cubicBezTo>
                  <a:cubicBezTo>
                    <a:pt x="2" y="0"/>
                    <a:pt x="2" y="0"/>
                    <a:pt x="3" y="0"/>
                  </a:cubicBezTo>
                  <a:cubicBezTo>
                    <a:pt x="9" y="1"/>
                    <a:pt x="9" y="1"/>
                    <a:pt x="9" y="1"/>
                  </a:cubicBezTo>
                  <a:cubicBezTo>
                    <a:pt x="10" y="2"/>
                    <a:pt x="10" y="2"/>
                    <a:pt x="10" y="3"/>
                  </a:cubicBezTo>
                  <a:cubicBezTo>
                    <a:pt x="9" y="7"/>
                    <a:pt x="9" y="7"/>
                    <a:pt x="9" y="7"/>
                  </a:cubicBezTo>
                  <a:cubicBezTo>
                    <a:pt x="9" y="8"/>
                    <a:pt x="8" y="8"/>
                    <a:pt x="7" y="8"/>
                  </a:cubicBezTo>
                  <a:close/>
                </a:path>
              </a:pathLst>
            </a:custGeom>
            <a:solidFill>
              <a:srgbClr val="57575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400">
                <a:latin typeface="Century Gothic" charset="0"/>
                <a:ea typeface="Century Gothic" charset="0"/>
                <a:cs typeface="Century Gothic" charset="0"/>
              </a:endParaRPr>
            </a:p>
          </p:txBody>
        </p:sp>
        <p:sp>
          <p:nvSpPr>
            <p:cNvPr id="222" name="î$lïďé">
              <a:extLst>
                <a:ext uri="{FF2B5EF4-FFF2-40B4-BE49-F238E27FC236}">
                  <a16:creationId xmlns:a16="http://schemas.microsoft.com/office/drawing/2014/main" id="{AE6D7FFB-C76F-490C-A292-84017DBBB208}"/>
                </a:ext>
              </a:extLst>
            </p:cNvPr>
            <p:cNvSpPr/>
            <p:nvPr/>
          </p:nvSpPr>
          <p:spPr bwMode="auto">
            <a:xfrm>
              <a:off x="7759701" y="4095751"/>
              <a:ext cx="26988" cy="22225"/>
            </a:xfrm>
            <a:custGeom>
              <a:avLst/>
              <a:gdLst>
                <a:gd name="T0" fmla="*/ 0 w 17"/>
                <a:gd name="T1" fmla="*/ 12 h 14"/>
                <a:gd name="T2" fmla="*/ 0 w 17"/>
                <a:gd name="T3" fmla="*/ 10 h 14"/>
                <a:gd name="T4" fmla="*/ 3 w 17"/>
                <a:gd name="T5" fmla="*/ 0 h 14"/>
                <a:gd name="T6" fmla="*/ 3 w 17"/>
                <a:gd name="T7" fmla="*/ 0 h 14"/>
                <a:gd name="T8" fmla="*/ 17 w 17"/>
                <a:gd name="T9" fmla="*/ 5 h 14"/>
                <a:gd name="T10" fmla="*/ 17 w 17"/>
                <a:gd name="T11" fmla="*/ 5 h 14"/>
                <a:gd name="T12" fmla="*/ 14 w 17"/>
                <a:gd name="T13" fmla="*/ 14 h 14"/>
                <a:gd name="T14" fmla="*/ 14 w 17"/>
                <a:gd name="T15" fmla="*/ 14 h 14"/>
                <a:gd name="T16" fmla="*/ 0 w 17"/>
                <a:gd name="T17" fmla="*/ 12 h 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7" h="14">
                  <a:moveTo>
                    <a:pt x="0" y="12"/>
                  </a:moveTo>
                  <a:lnTo>
                    <a:pt x="0" y="10"/>
                  </a:lnTo>
                  <a:lnTo>
                    <a:pt x="3" y="0"/>
                  </a:lnTo>
                  <a:lnTo>
                    <a:pt x="3" y="0"/>
                  </a:lnTo>
                  <a:lnTo>
                    <a:pt x="17" y="5"/>
                  </a:lnTo>
                  <a:lnTo>
                    <a:pt x="17" y="5"/>
                  </a:lnTo>
                  <a:lnTo>
                    <a:pt x="14" y="14"/>
                  </a:lnTo>
                  <a:lnTo>
                    <a:pt x="14" y="14"/>
                  </a:lnTo>
                  <a:lnTo>
                    <a:pt x="0" y="12"/>
                  </a:lnTo>
                  <a:close/>
                </a:path>
              </a:pathLst>
            </a:custGeom>
            <a:solidFill>
              <a:srgbClr val="5D5E5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400">
                <a:latin typeface="Century Gothic" charset="0"/>
                <a:ea typeface="Century Gothic" charset="0"/>
                <a:cs typeface="Century Gothic" charset="0"/>
              </a:endParaRPr>
            </a:p>
          </p:txBody>
        </p:sp>
        <p:sp>
          <p:nvSpPr>
            <p:cNvPr id="223" name="íşlîďé">
              <a:extLst>
                <a:ext uri="{FF2B5EF4-FFF2-40B4-BE49-F238E27FC236}">
                  <a16:creationId xmlns:a16="http://schemas.microsoft.com/office/drawing/2014/main" id="{64181067-E923-4A78-97EF-4690799A100A}"/>
                </a:ext>
              </a:extLst>
            </p:cNvPr>
            <p:cNvSpPr/>
            <p:nvPr/>
          </p:nvSpPr>
          <p:spPr bwMode="auto">
            <a:xfrm>
              <a:off x="7794626" y="4100513"/>
              <a:ext cx="33338" cy="33338"/>
            </a:xfrm>
            <a:custGeom>
              <a:avLst/>
              <a:gdLst>
                <a:gd name="T0" fmla="*/ 7 w 9"/>
                <a:gd name="T1" fmla="*/ 8 h 9"/>
                <a:gd name="T2" fmla="*/ 1 w 9"/>
                <a:gd name="T3" fmla="*/ 7 h 9"/>
                <a:gd name="T4" fmla="*/ 0 w 9"/>
                <a:gd name="T5" fmla="*/ 6 h 9"/>
                <a:gd name="T6" fmla="*/ 1 w 9"/>
                <a:gd name="T7" fmla="*/ 1 h 9"/>
                <a:gd name="T8" fmla="*/ 3 w 9"/>
                <a:gd name="T9" fmla="*/ 0 h 9"/>
                <a:gd name="T10" fmla="*/ 8 w 9"/>
                <a:gd name="T11" fmla="*/ 2 h 9"/>
                <a:gd name="T12" fmla="*/ 9 w 9"/>
                <a:gd name="T13" fmla="*/ 3 h 9"/>
                <a:gd name="T14" fmla="*/ 8 w 9"/>
                <a:gd name="T15" fmla="*/ 7 h 9"/>
                <a:gd name="T16" fmla="*/ 7 w 9"/>
                <a:gd name="T17" fmla="*/ 8 h 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9" h="9">
                  <a:moveTo>
                    <a:pt x="7" y="8"/>
                  </a:moveTo>
                  <a:cubicBezTo>
                    <a:pt x="1" y="7"/>
                    <a:pt x="1" y="7"/>
                    <a:pt x="1" y="7"/>
                  </a:cubicBezTo>
                  <a:cubicBezTo>
                    <a:pt x="0" y="7"/>
                    <a:pt x="0" y="6"/>
                    <a:pt x="0" y="6"/>
                  </a:cubicBezTo>
                  <a:cubicBezTo>
                    <a:pt x="1" y="1"/>
                    <a:pt x="1" y="1"/>
                    <a:pt x="1" y="1"/>
                  </a:cubicBezTo>
                  <a:cubicBezTo>
                    <a:pt x="1" y="1"/>
                    <a:pt x="2" y="0"/>
                    <a:pt x="3" y="0"/>
                  </a:cubicBezTo>
                  <a:cubicBezTo>
                    <a:pt x="8" y="2"/>
                    <a:pt x="8" y="2"/>
                    <a:pt x="8" y="2"/>
                  </a:cubicBezTo>
                  <a:cubicBezTo>
                    <a:pt x="9" y="2"/>
                    <a:pt x="9" y="3"/>
                    <a:pt x="9" y="3"/>
                  </a:cubicBezTo>
                  <a:cubicBezTo>
                    <a:pt x="8" y="7"/>
                    <a:pt x="8" y="7"/>
                    <a:pt x="8" y="7"/>
                  </a:cubicBezTo>
                  <a:cubicBezTo>
                    <a:pt x="8" y="8"/>
                    <a:pt x="8" y="9"/>
                    <a:pt x="7" y="8"/>
                  </a:cubicBezTo>
                  <a:close/>
                </a:path>
              </a:pathLst>
            </a:custGeom>
            <a:solidFill>
              <a:srgbClr val="57575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400">
                <a:latin typeface="Century Gothic" charset="0"/>
                <a:ea typeface="Century Gothic" charset="0"/>
                <a:cs typeface="Century Gothic" charset="0"/>
              </a:endParaRPr>
            </a:p>
          </p:txBody>
        </p:sp>
        <p:sp>
          <p:nvSpPr>
            <p:cNvPr id="224" name="ï$lîḋe">
              <a:extLst>
                <a:ext uri="{FF2B5EF4-FFF2-40B4-BE49-F238E27FC236}">
                  <a16:creationId xmlns:a16="http://schemas.microsoft.com/office/drawing/2014/main" id="{85A8B37D-BFF6-43A6-9F27-F82AB3C80C86}"/>
                </a:ext>
              </a:extLst>
            </p:cNvPr>
            <p:cNvSpPr/>
            <p:nvPr/>
          </p:nvSpPr>
          <p:spPr bwMode="auto">
            <a:xfrm>
              <a:off x="7797801" y="4106863"/>
              <a:ext cx="25400" cy="19050"/>
            </a:xfrm>
            <a:custGeom>
              <a:avLst/>
              <a:gdLst>
                <a:gd name="T0" fmla="*/ 0 w 16"/>
                <a:gd name="T1" fmla="*/ 10 h 12"/>
                <a:gd name="T2" fmla="*/ 0 w 16"/>
                <a:gd name="T3" fmla="*/ 10 h 12"/>
                <a:gd name="T4" fmla="*/ 2 w 16"/>
                <a:gd name="T5" fmla="*/ 0 h 12"/>
                <a:gd name="T6" fmla="*/ 2 w 16"/>
                <a:gd name="T7" fmla="*/ 0 h 12"/>
                <a:gd name="T8" fmla="*/ 16 w 16"/>
                <a:gd name="T9" fmla="*/ 3 h 12"/>
                <a:gd name="T10" fmla="*/ 16 w 16"/>
                <a:gd name="T11" fmla="*/ 3 h 12"/>
                <a:gd name="T12" fmla="*/ 14 w 16"/>
                <a:gd name="T13" fmla="*/ 12 h 12"/>
                <a:gd name="T14" fmla="*/ 14 w 16"/>
                <a:gd name="T15" fmla="*/ 12 h 12"/>
                <a:gd name="T16" fmla="*/ 0 w 16"/>
                <a:gd name="T17" fmla="*/ 10 h 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6" h="12">
                  <a:moveTo>
                    <a:pt x="0" y="10"/>
                  </a:moveTo>
                  <a:lnTo>
                    <a:pt x="0" y="10"/>
                  </a:lnTo>
                  <a:lnTo>
                    <a:pt x="2" y="0"/>
                  </a:lnTo>
                  <a:lnTo>
                    <a:pt x="2" y="0"/>
                  </a:lnTo>
                  <a:lnTo>
                    <a:pt x="16" y="3"/>
                  </a:lnTo>
                  <a:lnTo>
                    <a:pt x="16" y="3"/>
                  </a:lnTo>
                  <a:lnTo>
                    <a:pt x="14" y="12"/>
                  </a:lnTo>
                  <a:lnTo>
                    <a:pt x="14" y="12"/>
                  </a:lnTo>
                  <a:lnTo>
                    <a:pt x="0" y="10"/>
                  </a:lnTo>
                  <a:close/>
                </a:path>
              </a:pathLst>
            </a:custGeom>
            <a:solidFill>
              <a:srgbClr val="5D5E5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400">
                <a:latin typeface="Century Gothic" charset="0"/>
                <a:ea typeface="Century Gothic" charset="0"/>
                <a:cs typeface="Century Gothic" charset="0"/>
              </a:endParaRPr>
            </a:p>
          </p:txBody>
        </p:sp>
        <p:sp>
          <p:nvSpPr>
            <p:cNvPr id="225" name="îṩḷîdê">
              <a:extLst>
                <a:ext uri="{FF2B5EF4-FFF2-40B4-BE49-F238E27FC236}">
                  <a16:creationId xmlns:a16="http://schemas.microsoft.com/office/drawing/2014/main" id="{6BA9516A-49A3-4503-A139-D5B4BD990EC2}"/>
                </a:ext>
              </a:extLst>
            </p:cNvPr>
            <p:cNvSpPr/>
            <p:nvPr/>
          </p:nvSpPr>
          <p:spPr bwMode="auto">
            <a:xfrm>
              <a:off x="7831138" y="4111626"/>
              <a:ext cx="38100" cy="30163"/>
            </a:xfrm>
            <a:custGeom>
              <a:avLst/>
              <a:gdLst>
                <a:gd name="T0" fmla="*/ 7 w 10"/>
                <a:gd name="T1" fmla="*/ 8 h 8"/>
                <a:gd name="T2" fmla="*/ 2 w 10"/>
                <a:gd name="T3" fmla="*/ 6 h 8"/>
                <a:gd name="T4" fmla="*/ 1 w 10"/>
                <a:gd name="T5" fmla="*/ 5 h 8"/>
                <a:gd name="T6" fmla="*/ 2 w 10"/>
                <a:gd name="T7" fmla="*/ 1 h 8"/>
                <a:gd name="T8" fmla="*/ 3 w 10"/>
                <a:gd name="T9" fmla="*/ 0 h 8"/>
                <a:gd name="T10" fmla="*/ 9 w 10"/>
                <a:gd name="T11" fmla="*/ 1 h 8"/>
                <a:gd name="T12" fmla="*/ 10 w 10"/>
                <a:gd name="T13" fmla="*/ 3 h 8"/>
                <a:gd name="T14" fmla="*/ 9 w 10"/>
                <a:gd name="T15" fmla="*/ 7 h 8"/>
                <a:gd name="T16" fmla="*/ 7 w 10"/>
                <a:gd name="T17" fmla="*/ 8 h 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0" h="8">
                  <a:moveTo>
                    <a:pt x="7" y="8"/>
                  </a:moveTo>
                  <a:cubicBezTo>
                    <a:pt x="2" y="6"/>
                    <a:pt x="2" y="6"/>
                    <a:pt x="2" y="6"/>
                  </a:cubicBezTo>
                  <a:cubicBezTo>
                    <a:pt x="1" y="6"/>
                    <a:pt x="0" y="6"/>
                    <a:pt x="1" y="5"/>
                  </a:cubicBezTo>
                  <a:cubicBezTo>
                    <a:pt x="2" y="1"/>
                    <a:pt x="2" y="1"/>
                    <a:pt x="2" y="1"/>
                  </a:cubicBezTo>
                  <a:cubicBezTo>
                    <a:pt x="2" y="0"/>
                    <a:pt x="2" y="0"/>
                    <a:pt x="3" y="0"/>
                  </a:cubicBezTo>
                  <a:cubicBezTo>
                    <a:pt x="9" y="1"/>
                    <a:pt x="9" y="1"/>
                    <a:pt x="9" y="1"/>
                  </a:cubicBezTo>
                  <a:cubicBezTo>
                    <a:pt x="10" y="1"/>
                    <a:pt x="10" y="2"/>
                    <a:pt x="10" y="3"/>
                  </a:cubicBezTo>
                  <a:cubicBezTo>
                    <a:pt x="9" y="7"/>
                    <a:pt x="9" y="7"/>
                    <a:pt x="9" y="7"/>
                  </a:cubicBezTo>
                  <a:cubicBezTo>
                    <a:pt x="9" y="7"/>
                    <a:pt x="8" y="8"/>
                    <a:pt x="7" y="8"/>
                  </a:cubicBezTo>
                  <a:close/>
                </a:path>
              </a:pathLst>
            </a:custGeom>
            <a:solidFill>
              <a:srgbClr val="57575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400">
                <a:latin typeface="Century Gothic" charset="0"/>
                <a:ea typeface="Century Gothic" charset="0"/>
                <a:cs typeface="Century Gothic" charset="0"/>
              </a:endParaRPr>
            </a:p>
          </p:txBody>
        </p:sp>
        <p:sp>
          <p:nvSpPr>
            <p:cNvPr id="226" name="iśḻïḋè">
              <a:extLst>
                <a:ext uri="{FF2B5EF4-FFF2-40B4-BE49-F238E27FC236}">
                  <a16:creationId xmlns:a16="http://schemas.microsoft.com/office/drawing/2014/main" id="{93AF0599-0191-4FCC-9E26-79D048A2A2A7}"/>
                </a:ext>
              </a:extLst>
            </p:cNvPr>
            <p:cNvSpPr/>
            <p:nvPr/>
          </p:nvSpPr>
          <p:spPr bwMode="auto">
            <a:xfrm>
              <a:off x="7839076" y="4114801"/>
              <a:ext cx="26988" cy="22225"/>
            </a:xfrm>
            <a:custGeom>
              <a:avLst/>
              <a:gdLst>
                <a:gd name="T0" fmla="*/ 0 w 17"/>
                <a:gd name="T1" fmla="*/ 10 h 14"/>
                <a:gd name="T2" fmla="*/ 0 w 17"/>
                <a:gd name="T3" fmla="*/ 10 h 14"/>
                <a:gd name="T4" fmla="*/ 2 w 17"/>
                <a:gd name="T5" fmla="*/ 0 h 14"/>
                <a:gd name="T6" fmla="*/ 2 w 17"/>
                <a:gd name="T7" fmla="*/ 0 h 14"/>
                <a:gd name="T8" fmla="*/ 17 w 17"/>
                <a:gd name="T9" fmla="*/ 2 h 14"/>
                <a:gd name="T10" fmla="*/ 17 w 17"/>
                <a:gd name="T11" fmla="*/ 2 h 14"/>
                <a:gd name="T12" fmla="*/ 14 w 17"/>
                <a:gd name="T13" fmla="*/ 14 h 14"/>
                <a:gd name="T14" fmla="*/ 14 w 17"/>
                <a:gd name="T15" fmla="*/ 14 h 14"/>
                <a:gd name="T16" fmla="*/ 0 w 17"/>
                <a:gd name="T17" fmla="*/ 10 h 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7" h="14">
                  <a:moveTo>
                    <a:pt x="0" y="10"/>
                  </a:moveTo>
                  <a:lnTo>
                    <a:pt x="0" y="10"/>
                  </a:lnTo>
                  <a:lnTo>
                    <a:pt x="2" y="0"/>
                  </a:lnTo>
                  <a:lnTo>
                    <a:pt x="2" y="0"/>
                  </a:lnTo>
                  <a:lnTo>
                    <a:pt x="17" y="2"/>
                  </a:lnTo>
                  <a:lnTo>
                    <a:pt x="17" y="2"/>
                  </a:lnTo>
                  <a:lnTo>
                    <a:pt x="14" y="14"/>
                  </a:lnTo>
                  <a:lnTo>
                    <a:pt x="14" y="14"/>
                  </a:lnTo>
                  <a:lnTo>
                    <a:pt x="0" y="10"/>
                  </a:lnTo>
                  <a:close/>
                </a:path>
              </a:pathLst>
            </a:custGeom>
            <a:solidFill>
              <a:srgbClr val="5D5E5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400">
                <a:latin typeface="Century Gothic" charset="0"/>
                <a:ea typeface="Century Gothic" charset="0"/>
                <a:cs typeface="Century Gothic" charset="0"/>
              </a:endParaRPr>
            </a:p>
          </p:txBody>
        </p:sp>
        <p:sp>
          <p:nvSpPr>
            <p:cNvPr id="227" name="îṩḻíḓè">
              <a:extLst>
                <a:ext uri="{FF2B5EF4-FFF2-40B4-BE49-F238E27FC236}">
                  <a16:creationId xmlns:a16="http://schemas.microsoft.com/office/drawing/2014/main" id="{B79FE406-D25D-462B-9D41-2D6E49A2BD15}"/>
                </a:ext>
              </a:extLst>
            </p:cNvPr>
            <p:cNvSpPr/>
            <p:nvPr/>
          </p:nvSpPr>
          <p:spPr bwMode="auto">
            <a:xfrm>
              <a:off x="7872413" y="4117976"/>
              <a:ext cx="38100" cy="30163"/>
            </a:xfrm>
            <a:custGeom>
              <a:avLst/>
              <a:gdLst>
                <a:gd name="T0" fmla="*/ 7 w 10"/>
                <a:gd name="T1" fmla="*/ 8 h 8"/>
                <a:gd name="T2" fmla="*/ 1 w 10"/>
                <a:gd name="T3" fmla="*/ 7 h 8"/>
                <a:gd name="T4" fmla="*/ 0 w 10"/>
                <a:gd name="T5" fmla="*/ 5 h 8"/>
                <a:gd name="T6" fmla="*/ 1 w 10"/>
                <a:gd name="T7" fmla="*/ 1 h 8"/>
                <a:gd name="T8" fmla="*/ 3 w 10"/>
                <a:gd name="T9" fmla="*/ 0 h 8"/>
                <a:gd name="T10" fmla="*/ 8 w 10"/>
                <a:gd name="T11" fmla="*/ 2 h 8"/>
                <a:gd name="T12" fmla="*/ 9 w 10"/>
                <a:gd name="T13" fmla="*/ 3 h 8"/>
                <a:gd name="T14" fmla="*/ 8 w 10"/>
                <a:gd name="T15" fmla="*/ 7 h 8"/>
                <a:gd name="T16" fmla="*/ 7 w 10"/>
                <a:gd name="T17" fmla="*/ 8 h 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0" h="8">
                  <a:moveTo>
                    <a:pt x="7" y="8"/>
                  </a:moveTo>
                  <a:cubicBezTo>
                    <a:pt x="1" y="7"/>
                    <a:pt x="1" y="7"/>
                    <a:pt x="1" y="7"/>
                  </a:cubicBezTo>
                  <a:cubicBezTo>
                    <a:pt x="0" y="7"/>
                    <a:pt x="0" y="6"/>
                    <a:pt x="0" y="5"/>
                  </a:cubicBezTo>
                  <a:cubicBezTo>
                    <a:pt x="1" y="1"/>
                    <a:pt x="1" y="1"/>
                    <a:pt x="1" y="1"/>
                  </a:cubicBezTo>
                  <a:cubicBezTo>
                    <a:pt x="1" y="1"/>
                    <a:pt x="2" y="0"/>
                    <a:pt x="3" y="0"/>
                  </a:cubicBezTo>
                  <a:cubicBezTo>
                    <a:pt x="8" y="2"/>
                    <a:pt x="8" y="2"/>
                    <a:pt x="8" y="2"/>
                  </a:cubicBezTo>
                  <a:cubicBezTo>
                    <a:pt x="9" y="2"/>
                    <a:pt x="10" y="2"/>
                    <a:pt x="9" y="3"/>
                  </a:cubicBezTo>
                  <a:cubicBezTo>
                    <a:pt x="8" y="7"/>
                    <a:pt x="8" y="7"/>
                    <a:pt x="8" y="7"/>
                  </a:cubicBezTo>
                  <a:cubicBezTo>
                    <a:pt x="8" y="8"/>
                    <a:pt x="8" y="8"/>
                    <a:pt x="7" y="8"/>
                  </a:cubicBezTo>
                  <a:close/>
                </a:path>
              </a:pathLst>
            </a:custGeom>
            <a:solidFill>
              <a:srgbClr val="57575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400">
                <a:latin typeface="Century Gothic" charset="0"/>
                <a:ea typeface="Century Gothic" charset="0"/>
                <a:cs typeface="Century Gothic" charset="0"/>
              </a:endParaRPr>
            </a:p>
          </p:txBody>
        </p:sp>
        <p:sp>
          <p:nvSpPr>
            <p:cNvPr id="228" name="is1íḋé">
              <a:extLst>
                <a:ext uri="{FF2B5EF4-FFF2-40B4-BE49-F238E27FC236}">
                  <a16:creationId xmlns:a16="http://schemas.microsoft.com/office/drawing/2014/main" id="{2FAB5398-1E74-4017-980D-0BA3428A1F0C}"/>
                </a:ext>
              </a:extLst>
            </p:cNvPr>
            <p:cNvSpPr/>
            <p:nvPr/>
          </p:nvSpPr>
          <p:spPr bwMode="auto">
            <a:xfrm>
              <a:off x="7877176" y="4122738"/>
              <a:ext cx="25400" cy="22225"/>
            </a:xfrm>
            <a:custGeom>
              <a:avLst/>
              <a:gdLst>
                <a:gd name="T0" fmla="*/ 0 w 16"/>
                <a:gd name="T1" fmla="*/ 12 h 14"/>
                <a:gd name="T2" fmla="*/ 0 w 16"/>
                <a:gd name="T3" fmla="*/ 12 h 14"/>
                <a:gd name="T4" fmla="*/ 2 w 16"/>
                <a:gd name="T5" fmla="*/ 0 h 14"/>
                <a:gd name="T6" fmla="*/ 2 w 16"/>
                <a:gd name="T7" fmla="*/ 0 h 14"/>
                <a:gd name="T8" fmla="*/ 16 w 16"/>
                <a:gd name="T9" fmla="*/ 5 h 14"/>
                <a:gd name="T10" fmla="*/ 16 w 16"/>
                <a:gd name="T11" fmla="*/ 5 h 14"/>
                <a:gd name="T12" fmla="*/ 14 w 16"/>
                <a:gd name="T13" fmla="*/ 14 h 14"/>
                <a:gd name="T14" fmla="*/ 14 w 16"/>
                <a:gd name="T15" fmla="*/ 14 h 14"/>
                <a:gd name="T16" fmla="*/ 0 w 16"/>
                <a:gd name="T17" fmla="*/ 12 h 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6" h="14">
                  <a:moveTo>
                    <a:pt x="0" y="12"/>
                  </a:moveTo>
                  <a:lnTo>
                    <a:pt x="0" y="12"/>
                  </a:lnTo>
                  <a:lnTo>
                    <a:pt x="2" y="0"/>
                  </a:lnTo>
                  <a:lnTo>
                    <a:pt x="2" y="0"/>
                  </a:lnTo>
                  <a:lnTo>
                    <a:pt x="16" y="5"/>
                  </a:lnTo>
                  <a:lnTo>
                    <a:pt x="16" y="5"/>
                  </a:lnTo>
                  <a:lnTo>
                    <a:pt x="14" y="14"/>
                  </a:lnTo>
                  <a:lnTo>
                    <a:pt x="14" y="14"/>
                  </a:lnTo>
                  <a:lnTo>
                    <a:pt x="0" y="12"/>
                  </a:lnTo>
                  <a:close/>
                </a:path>
              </a:pathLst>
            </a:custGeom>
            <a:solidFill>
              <a:srgbClr val="5D5E5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400">
                <a:latin typeface="Century Gothic" charset="0"/>
                <a:ea typeface="Century Gothic" charset="0"/>
                <a:cs typeface="Century Gothic" charset="0"/>
              </a:endParaRPr>
            </a:p>
          </p:txBody>
        </p:sp>
        <p:sp>
          <p:nvSpPr>
            <p:cNvPr id="229" name="îṡ1îde">
              <a:extLst>
                <a:ext uri="{FF2B5EF4-FFF2-40B4-BE49-F238E27FC236}">
                  <a16:creationId xmlns:a16="http://schemas.microsoft.com/office/drawing/2014/main" id="{5A81EC60-89D4-4448-A102-34205B328651}"/>
                </a:ext>
              </a:extLst>
            </p:cNvPr>
            <p:cNvSpPr/>
            <p:nvPr/>
          </p:nvSpPr>
          <p:spPr bwMode="auto">
            <a:xfrm>
              <a:off x="7910513" y="4125913"/>
              <a:ext cx="38100" cy="33338"/>
            </a:xfrm>
            <a:custGeom>
              <a:avLst/>
              <a:gdLst>
                <a:gd name="T0" fmla="*/ 7 w 10"/>
                <a:gd name="T1" fmla="*/ 9 h 9"/>
                <a:gd name="T2" fmla="*/ 2 w 10"/>
                <a:gd name="T3" fmla="*/ 7 h 9"/>
                <a:gd name="T4" fmla="*/ 1 w 10"/>
                <a:gd name="T5" fmla="*/ 6 h 9"/>
                <a:gd name="T6" fmla="*/ 2 w 10"/>
                <a:gd name="T7" fmla="*/ 2 h 9"/>
                <a:gd name="T8" fmla="*/ 3 w 10"/>
                <a:gd name="T9" fmla="*/ 1 h 9"/>
                <a:gd name="T10" fmla="*/ 9 w 10"/>
                <a:gd name="T11" fmla="*/ 2 h 9"/>
                <a:gd name="T12" fmla="*/ 10 w 10"/>
                <a:gd name="T13" fmla="*/ 3 h 9"/>
                <a:gd name="T14" fmla="*/ 9 w 10"/>
                <a:gd name="T15" fmla="*/ 7 h 9"/>
                <a:gd name="T16" fmla="*/ 7 w 10"/>
                <a:gd name="T17" fmla="*/ 9 h 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0" h="9">
                  <a:moveTo>
                    <a:pt x="7" y="9"/>
                  </a:moveTo>
                  <a:cubicBezTo>
                    <a:pt x="2" y="7"/>
                    <a:pt x="2" y="7"/>
                    <a:pt x="2" y="7"/>
                  </a:cubicBezTo>
                  <a:cubicBezTo>
                    <a:pt x="1" y="7"/>
                    <a:pt x="0" y="6"/>
                    <a:pt x="1" y="6"/>
                  </a:cubicBezTo>
                  <a:cubicBezTo>
                    <a:pt x="2" y="2"/>
                    <a:pt x="2" y="2"/>
                    <a:pt x="2" y="2"/>
                  </a:cubicBezTo>
                  <a:cubicBezTo>
                    <a:pt x="2" y="1"/>
                    <a:pt x="2" y="0"/>
                    <a:pt x="3" y="1"/>
                  </a:cubicBezTo>
                  <a:cubicBezTo>
                    <a:pt x="9" y="2"/>
                    <a:pt x="9" y="2"/>
                    <a:pt x="9" y="2"/>
                  </a:cubicBezTo>
                  <a:cubicBezTo>
                    <a:pt x="10" y="2"/>
                    <a:pt x="10" y="3"/>
                    <a:pt x="10" y="3"/>
                  </a:cubicBezTo>
                  <a:cubicBezTo>
                    <a:pt x="9" y="7"/>
                    <a:pt x="9" y="7"/>
                    <a:pt x="9" y="7"/>
                  </a:cubicBezTo>
                  <a:cubicBezTo>
                    <a:pt x="9" y="8"/>
                    <a:pt x="8" y="9"/>
                    <a:pt x="7" y="9"/>
                  </a:cubicBezTo>
                  <a:close/>
                </a:path>
              </a:pathLst>
            </a:custGeom>
            <a:solidFill>
              <a:srgbClr val="57575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400">
                <a:latin typeface="Century Gothic" charset="0"/>
                <a:ea typeface="Century Gothic" charset="0"/>
                <a:cs typeface="Century Gothic" charset="0"/>
              </a:endParaRPr>
            </a:p>
          </p:txBody>
        </p:sp>
        <p:sp>
          <p:nvSpPr>
            <p:cNvPr id="230" name="îSľïde">
              <a:extLst>
                <a:ext uri="{FF2B5EF4-FFF2-40B4-BE49-F238E27FC236}">
                  <a16:creationId xmlns:a16="http://schemas.microsoft.com/office/drawing/2014/main" id="{08546AE6-E5EE-4976-A1A9-FAC0FB616603}"/>
                </a:ext>
              </a:extLst>
            </p:cNvPr>
            <p:cNvSpPr/>
            <p:nvPr/>
          </p:nvSpPr>
          <p:spPr bwMode="auto">
            <a:xfrm>
              <a:off x="7918451" y="4133851"/>
              <a:ext cx="25400" cy="19050"/>
            </a:xfrm>
            <a:custGeom>
              <a:avLst/>
              <a:gdLst>
                <a:gd name="T0" fmla="*/ 0 w 16"/>
                <a:gd name="T1" fmla="*/ 9 h 12"/>
                <a:gd name="T2" fmla="*/ 0 w 16"/>
                <a:gd name="T3" fmla="*/ 9 h 12"/>
                <a:gd name="T4" fmla="*/ 2 w 16"/>
                <a:gd name="T5" fmla="*/ 0 h 12"/>
                <a:gd name="T6" fmla="*/ 2 w 16"/>
                <a:gd name="T7" fmla="*/ 0 h 12"/>
                <a:gd name="T8" fmla="*/ 16 w 16"/>
                <a:gd name="T9" fmla="*/ 2 h 12"/>
                <a:gd name="T10" fmla="*/ 16 w 16"/>
                <a:gd name="T11" fmla="*/ 2 h 12"/>
                <a:gd name="T12" fmla="*/ 14 w 16"/>
                <a:gd name="T13" fmla="*/ 12 h 12"/>
                <a:gd name="T14" fmla="*/ 14 w 16"/>
                <a:gd name="T15" fmla="*/ 12 h 12"/>
                <a:gd name="T16" fmla="*/ 0 w 16"/>
                <a:gd name="T17" fmla="*/ 9 h 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6" h="12">
                  <a:moveTo>
                    <a:pt x="0" y="9"/>
                  </a:moveTo>
                  <a:lnTo>
                    <a:pt x="0" y="9"/>
                  </a:lnTo>
                  <a:lnTo>
                    <a:pt x="2" y="0"/>
                  </a:lnTo>
                  <a:lnTo>
                    <a:pt x="2" y="0"/>
                  </a:lnTo>
                  <a:lnTo>
                    <a:pt x="16" y="2"/>
                  </a:lnTo>
                  <a:lnTo>
                    <a:pt x="16" y="2"/>
                  </a:lnTo>
                  <a:lnTo>
                    <a:pt x="14" y="12"/>
                  </a:lnTo>
                  <a:lnTo>
                    <a:pt x="14" y="12"/>
                  </a:lnTo>
                  <a:lnTo>
                    <a:pt x="0" y="9"/>
                  </a:lnTo>
                  <a:close/>
                </a:path>
              </a:pathLst>
            </a:custGeom>
            <a:solidFill>
              <a:srgbClr val="5D5E5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400">
                <a:latin typeface="Century Gothic" charset="0"/>
                <a:ea typeface="Century Gothic" charset="0"/>
                <a:cs typeface="Century Gothic" charset="0"/>
              </a:endParaRPr>
            </a:p>
          </p:txBody>
        </p:sp>
        <p:sp>
          <p:nvSpPr>
            <p:cNvPr id="231" name="îSlíḓé">
              <a:extLst>
                <a:ext uri="{FF2B5EF4-FFF2-40B4-BE49-F238E27FC236}">
                  <a16:creationId xmlns:a16="http://schemas.microsoft.com/office/drawing/2014/main" id="{EA82AD78-DF9E-43AD-B3AC-AD5899A262EB}"/>
                </a:ext>
              </a:extLst>
            </p:cNvPr>
            <p:cNvSpPr/>
            <p:nvPr/>
          </p:nvSpPr>
          <p:spPr bwMode="auto">
            <a:xfrm>
              <a:off x="7951788" y="4137026"/>
              <a:ext cx="38100" cy="30163"/>
            </a:xfrm>
            <a:custGeom>
              <a:avLst/>
              <a:gdLst>
                <a:gd name="T0" fmla="*/ 7 w 10"/>
                <a:gd name="T1" fmla="*/ 8 h 8"/>
                <a:gd name="T2" fmla="*/ 1 w 10"/>
                <a:gd name="T3" fmla="*/ 7 h 8"/>
                <a:gd name="T4" fmla="*/ 0 w 10"/>
                <a:gd name="T5" fmla="*/ 5 h 8"/>
                <a:gd name="T6" fmla="*/ 1 w 10"/>
                <a:gd name="T7" fmla="*/ 1 h 8"/>
                <a:gd name="T8" fmla="*/ 3 w 10"/>
                <a:gd name="T9" fmla="*/ 0 h 8"/>
                <a:gd name="T10" fmla="*/ 8 w 10"/>
                <a:gd name="T11" fmla="*/ 1 h 8"/>
                <a:gd name="T12" fmla="*/ 9 w 10"/>
                <a:gd name="T13" fmla="*/ 3 h 8"/>
                <a:gd name="T14" fmla="*/ 8 w 10"/>
                <a:gd name="T15" fmla="*/ 7 h 8"/>
                <a:gd name="T16" fmla="*/ 7 w 10"/>
                <a:gd name="T17" fmla="*/ 8 h 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0" h="8">
                  <a:moveTo>
                    <a:pt x="7" y="8"/>
                  </a:moveTo>
                  <a:cubicBezTo>
                    <a:pt x="1" y="7"/>
                    <a:pt x="1" y="7"/>
                    <a:pt x="1" y="7"/>
                  </a:cubicBezTo>
                  <a:cubicBezTo>
                    <a:pt x="0" y="6"/>
                    <a:pt x="0" y="6"/>
                    <a:pt x="0" y="5"/>
                  </a:cubicBezTo>
                  <a:cubicBezTo>
                    <a:pt x="1" y="1"/>
                    <a:pt x="1" y="1"/>
                    <a:pt x="1" y="1"/>
                  </a:cubicBezTo>
                  <a:cubicBezTo>
                    <a:pt x="1" y="0"/>
                    <a:pt x="2" y="0"/>
                    <a:pt x="3" y="0"/>
                  </a:cubicBezTo>
                  <a:cubicBezTo>
                    <a:pt x="8" y="1"/>
                    <a:pt x="8" y="1"/>
                    <a:pt x="8" y="1"/>
                  </a:cubicBezTo>
                  <a:cubicBezTo>
                    <a:pt x="9" y="1"/>
                    <a:pt x="10" y="2"/>
                    <a:pt x="9" y="3"/>
                  </a:cubicBezTo>
                  <a:cubicBezTo>
                    <a:pt x="8" y="7"/>
                    <a:pt x="8" y="7"/>
                    <a:pt x="8" y="7"/>
                  </a:cubicBezTo>
                  <a:cubicBezTo>
                    <a:pt x="8" y="8"/>
                    <a:pt x="8" y="8"/>
                    <a:pt x="7" y="8"/>
                  </a:cubicBezTo>
                  <a:close/>
                </a:path>
              </a:pathLst>
            </a:custGeom>
            <a:solidFill>
              <a:srgbClr val="57575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400">
                <a:latin typeface="Century Gothic" charset="0"/>
                <a:ea typeface="Century Gothic" charset="0"/>
                <a:cs typeface="Century Gothic" charset="0"/>
              </a:endParaRPr>
            </a:p>
          </p:txBody>
        </p:sp>
        <p:sp>
          <p:nvSpPr>
            <p:cNvPr id="232" name="îṩḷïdé">
              <a:extLst>
                <a:ext uri="{FF2B5EF4-FFF2-40B4-BE49-F238E27FC236}">
                  <a16:creationId xmlns:a16="http://schemas.microsoft.com/office/drawing/2014/main" id="{7F22F91F-7A41-478F-A8D0-8CC0E3B79FBC}"/>
                </a:ext>
              </a:extLst>
            </p:cNvPr>
            <p:cNvSpPr/>
            <p:nvPr/>
          </p:nvSpPr>
          <p:spPr bwMode="auto">
            <a:xfrm>
              <a:off x="7954963" y="4141788"/>
              <a:ext cx="26988" cy="22225"/>
            </a:xfrm>
            <a:custGeom>
              <a:avLst/>
              <a:gdLst>
                <a:gd name="T0" fmla="*/ 0 w 17"/>
                <a:gd name="T1" fmla="*/ 9 h 14"/>
                <a:gd name="T2" fmla="*/ 0 w 17"/>
                <a:gd name="T3" fmla="*/ 9 h 14"/>
                <a:gd name="T4" fmla="*/ 3 w 17"/>
                <a:gd name="T5" fmla="*/ 0 h 14"/>
                <a:gd name="T6" fmla="*/ 3 w 17"/>
                <a:gd name="T7" fmla="*/ 0 h 14"/>
                <a:gd name="T8" fmla="*/ 17 w 17"/>
                <a:gd name="T9" fmla="*/ 2 h 14"/>
                <a:gd name="T10" fmla="*/ 17 w 17"/>
                <a:gd name="T11" fmla="*/ 4 h 14"/>
                <a:gd name="T12" fmla="*/ 15 w 17"/>
                <a:gd name="T13" fmla="*/ 14 h 14"/>
                <a:gd name="T14" fmla="*/ 15 w 17"/>
                <a:gd name="T15" fmla="*/ 14 h 14"/>
                <a:gd name="T16" fmla="*/ 0 w 17"/>
                <a:gd name="T17" fmla="*/ 9 h 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7" h="14">
                  <a:moveTo>
                    <a:pt x="0" y="9"/>
                  </a:moveTo>
                  <a:lnTo>
                    <a:pt x="0" y="9"/>
                  </a:lnTo>
                  <a:lnTo>
                    <a:pt x="3" y="0"/>
                  </a:lnTo>
                  <a:lnTo>
                    <a:pt x="3" y="0"/>
                  </a:lnTo>
                  <a:lnTo>
                    <a:pt x="17" y="2"/>
                  </a:lnTo>
                  <a:lnTo>
                    <a:pt x="17" y="4"/>
                  </a:lnTo>
                  <a:lnTo>
                    <a:pt x="15" y="14"/>
                  </a:lnTo>
                  <a:lnTo>
                    <a:pt x="15" y="14"/>
                  </a:lnTo>
                  <a:lnTo>
                    <a:pt x="0" y="9"/>
                  </a:lnTo>
                  <a:close/>
                </a:path>
              </a:pathLst>
            </a:custGeom>
            <a:solidFill>
              <a:srgbClr val="5D5E5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400">
                <a:latin typeface="Century Gothic" charset="0"/>
                <a:ea typeface="Century Gothic" charset="0"/>
                <a:cs typeface="Century Gothic" charset="0"/>
              </a:endParaRPr>
            </a:p>
          </p:txBody>
        </p:sp>
        <p:sp>
          <p:nvSpPr>
            <p:cNvPr id="233" name="îṥľiḑe">
              <a:extLst>
                <a:ext uri="{FF2B5EF4-FFF2-40B4-BE49-F238E27FC236}">
                  <a16:creationId xmlns:a16="http://schemas.microsoft.com/office/drawing/2014/main" id="{004B8AFE-3215-4648-824F-552CB7DBD855}"/>
                </a:ext>
              </a:extLst>
            </p:cNvPr>
            <p:cNvSpPr/>
            <p:nvPr/>
          </p:nvSpPr>
          <p:spPr bwMode="auto">
            <a:xfrm>
              <a:off x="7993063" y="4144963"/>
              <a:ext cx="33338" cy="30163"/>
            </a:xfrm>
            <a:custGeom>
              <a:avLst/>
              <a:gdLst>
                <a:gd name="T0" fmla="*/ 6 w 9"/>
                <a:gd name="T1" fmla="*/ 8 h 8"/>
                <a:gd name="T2" fmla="*/ 1 w 9"/>
                <a:gd name="T3" fmla="*/ 7 h 8"/>
                <a:gd name="T4" fmla="*/ 0 w 9"/>
                <a:gd name="T5" fmla="*/ 5 h 8"/>
                <a:gd name="T6" fmla="*/ 1 w 9"/>
                <a:gd name="T7" fmla="*/ 1 h 8"/>
                <a:gd name="T8" fmla="*/ 2 w 9"/>
                <a:gd name="T9" fmla="*/ 0 h 8"/>
                <a:gd name="T10" fmla="*/ 8 w 9"/>
                <a:gd name="T11" fmla="*/ 2 h 8"/>
                <a:gd name="T12" fmla="*/ 9 w 9"/>
                <a:gd name="T13" fmla="*/ 3 h 8"/>
                <a:gd name="T14" fmla="*/ 8 w 9"/>
                <a:gd name="T15" fmla="*/ 7 h 8"/>
                <a:gd name="T16" fmla="*/ 6 w 9"/>
                <a:gd name="T17" fmla="*/ 8 h 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9" h="8">
                  <a:moveTo>
                    <a:pt x="6" y="8"/>
                  </a:moveTo>
                  <a:cubicBezTo>
                    <a:pt x="1" y="7"/>
                    <a:pt x="1" y="7"/>
                    <a:pt x="1" y="7"/>
                  </a:cubicBezTo>
                  <a:cubicBezTo>
                    <a:pt x="0" y="7"/>
                    <a:pt x="0" y="6"/>
                    <a:pt x="0" y="5"/>
                  </a:cubicBezTo>
                  <a:cubicBezTo>
                    <a:pt x="1" y="1"/>
                    <a:pt x="1" y="1"/>
                    <a:pt x="1" y="1"/>
                  </a:cubicBezTo>
                  <a:cubicBezTo>
                    <a:pt x="1" y="1"/>
                    <a:pt x="1" y="0"/>
                    <a:pt x="2" y="0"/>
                  </a:cubicBezTo>
                  <a:cubicBezTo>
                    <a:pt x="8" y="2"/>
                    <a:pt x="8" y="2"/>
                    <a:pt x="8" y="2"/>
                  </a:cubicBezTo>
                  <a:cubicBezTo>
                    <a:pt x="9" y="2"/>
                    <a:pt x="9" y="2"/>
                    <a:pt x="9" y="3"/>
                  </a:cubicBezTo>
                  <a:cubicBezTo>
                    <a:pt x="8" y="7"/>
                    <a:pt x="8" y="7"/>
                    <a:pt x="8" y="7"/>
                  </a:cubicBezTo>
                  <a:cubicBezTo>
                    <a:pt x="8" y="8"/>
                    <a:pt x="7" y="8"/>
                    <a:pt x="6" y="8"/>
                  </a:cubicBezTo>
                  <a:close/>
                </a:path>
              </a:pathLst>
            </a:custGeom>
            <a:solidFill>
              <a:srgbClr val="57575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400">
                <a:latin typeface="Century Gothic" charset="0"/>
                <a:ea typeface="Century Gothic" charset="0"/>
                <a:cs typeface="Century Gothic" charset="0"/>
              </a:endParaRPr>
            </a:p>
          </p:txBody>
        </p:sp>
        <p:sp>
          <p:nvSpPr>
            <p:cNvPr id="234" name="ïsliďé">
              <a:extLst>
                <a:ext uri="{FF2B5EF4-FFF2-40B4-BE49-F238E27FC236}">
                  <a16:creationId xmlns:a16="http://schemas.microsoft.com/office/drawing/2014/main" id="{81FDDA1F-AEAF-4F8D-88E9-13868FCE8455}"/>
                </a:ext>
              </a:extLst>
            </p:cNvPr>
            <p:cNvSpPr/>
            <p:nvPr/>
          </p:nvSpPr>
          <p:spPr bwMode="auto">
            <a:xfrm>
              <a:off x="7996238" y="4148138"/>
              <a:ext cx="26988" cy="23813"/>
            </a:xfrm>
            <a:custGeom>
              <a:avLst/>
              <a:gdLst>
                <a:gd name="T0" fmla="*/ 0 w 17"/>
                <a:gd name="T1" fmla="*/ 12 h 15"/>
                <a:gd name="T2" fmla="*/ 0 w 17"/>
                <a:gd name="T3" fmla="*/ 12 h 15"/>
                <a:gd name="T4" fmla="*/ 3 w 17"/>
                <a:gd name="T5" fmla="*/ 3 h 15"/>
                <a:gd name="T6" fmla="*/ 3 w 17"/>
                <a:gd name="T7" fmla="*/ 0 h 15"/>
                <a:gd name="T8" fmla="*/ 17 w 17"/>
                <a:gd name="T9" fmla="*/ 5 h 15"/>
                <a:gd name="T10" fmla="*/ 17 w 17"/>
                <a:gd name="T11" fmla="*/ 5 h 15"/>
                <a:gd name="T12" fmla="*/ 15 w 17"/>
                <a:gd name="T13" fmla="*/ 15 h 15"/>
                <a:gd name="T14" fmla="*/ 15 w 17"/>
                <a:gd name="T15" fmla="*/ 15 h 15"/>
                <a:gd name="T16" fmla="*/ 0 w 17"/>
                <a:gd name="T17" fmla="*/ 12 h 1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7" h="15">
                  <a:moveTo>
                    <a:pt x="0" y="12"/>
                  </a:moveTo>
                  <a:lnTo>
                    <a:pt x="0" y="12"/>
                  </a:lnTo>
                  <a:lnTo>
                    <a:pt x="3" y="3"/>
                  </a:lnTo>
                  <a:lnTo>
                    <a:pt x="3" y="0"/>
                  </a:lnTo>
                  <a:lnTo>
                    <a:pt x="17" y="5"/>
                  </a:lnTo>
                  <a:lnTo>
                    <a:pt x="17" y="5"/>
                  </a:lnTo>
                  <a:lnTo>
                    <a:pt x="15" y="15"/>
                  </a:lnTo>
                  <a:lnTo>
                    <a:pt x="15" y="15"/>
                  </a:lnTo>
                  <a:lnTo>
                    <a:pt x="0" y="12"/>
                  </a:lnTo>
                  <a:close/>
                </a:path>
              </a:pathLst>
            </a:custGeom>
            <a:solidFill>
              <a:srgbClr val="5D5E5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400">
                <a:latin typeface="Century Gothic" charset="0"/>
                <a:ea typeface="Century Gothic" charset="0"/>
                <a:cs typeface="Century Gothic" charset="0"/>
              </a:endParaRPr>
            </a:p>
          </p:txBody>
        </p:sp>
        <p:sp>
          <p:nvSpPr>
            <p:cNvPr id="235" name="îṣlîḋe">
              <a:extLst>
                <a:ext uri="{FF2B5EF4-FFF2-40B4-BE49-F238E27FC236}">
                  <a16:creationId xmlns:a16="http://schemas.microsoft.com/office/drawing/2014/main" id="{5F71AF5D-E5FD-4EF3-99E6-2AB9BFE1AE75}"/>
                </a:ext>
              </a:extLst>
            </p:cNvPr>
            <p:cNvSpPr/>
            <p:nvPr/>
          </p:nvSpPr>
          <p:spPr bwMode="auto">
            <a:xfrm>
              <a:off x="8031163" y="4156076"/>
              <a:ext cx="36513" cy="30163"/>
            </a:xfrm>
            <a:custGeom>
              <a:avLst/>
              <a:gdLst>
                <a:gd name="T0" fmla="*/ 7 w 10"/>
                <a:gd name="T1" fmla="*/ 8 h 8"/>
                <a:gd name="T2" fmla="*/ 1 w 10"/>
                <a:gd name="T3" fmla="*/ 6 h 8"/>
                <a:gd name="T4" fmla="*/ 0 w 10"/>
                <a:gd name="T5" fmla="*/ 5 h 8"/>
                <a:gd name="T6" fmla="*/ 1 w 10"/>
                <a:gd name="T7" fmla="*/ 1 h 8"/>
                <a:gd name="T8" fmla="*/ 3 w 10"/>
                <a:gd name="T9" fmla="*/ 0 h 8"/>
                <a:gd name="T10" fmla="*/ 8 w 10"/>
                <a:gd name="T11" fmla="*/ 1 h 8"/>
                <a:gd name="T12" fmla="*/ 9 w 10"/>
                <a:gd name="T13" fmla="*/ 3 h 8"/>
                <a:gd name="T14" fmla="*/ 9 w 10"/>
                <a:gd name="T15" fmla="*/ 7 h 8"/>
                <a:gd name="T16" fmla="*/ 7 w 10"/>
                <a:gd name="T17" fmla="*/ 8 h 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0" h="8">
                  <a:moveTo>
                    <a:pt x="7" y="8"/>
                  </a:moveTo>
                  <a:cubicBezTo>
                    <a:pt x="1" y="6"/>
                    <a:pt x="1" y="6"/>
                    <a:pt x="1" y="6"/>
                  </a:cubicBezTo>
                  <a:cubicBezTo>
                    <a:pt x="0" y="6"/>
                    <a:pt x="0" y="5"/>
                    <a:pt x="0" y="5"/>
                  </a:cubicBezTo>
                  <a:cubicBezTo>
                    <a:pt x="1" y="1"/>
                    <a:pt x="1" y="1"/>
                    <a:pt x="1" y="1"/>
                  </a:cubicBezTo>
                  <a:cubicBezTo>
                    <a:pt x="1" y="0"/>
                    <a:pt x="2" y="0"/>
                    <a:pt x="3" y="0"/>
                  </a:cubicBezTo>
                  <a:cubicBezTo>
                    <a:pt x="8" y="1"/>
                    <a:pt x="8" y="1"/>
                    <a:pt x="8" y="1"/>
                  </a:cubicBezTo>
                  <a:cubicBezTo>
                    <a:pt x="9" y="1"/>
                    <a:pt x="10" y="2"/>
                    <a:pt x="9" y="3"/>
                  </a:cubicBezTo>
                  <a:cubicBezTo>
                    <a:pt x="9" y="7"/>
                    <a:pt x="9" y="7"/>
                    <a:pt x="9" y="7"/>
                  </a:cubicBezTo>
                  <a:cubicBezTo>
                    <a:pt x="8" y="7"/>
                    <a:pt x="8" y="8"/>
                    <a:pt x="7" y="8"/>
                  </a:cubicBezTo>
                  <a:close/>
                </a:path>
              </a:pathLst>
            </a:custGeom>
            <a:solidFill>
              <a:srgbClr val="57575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400">
                <a:latin typeface="Century Gothic" charset="0"/>
                <a:ea typeface="Century Gothic" charset="0"/>
                <a:cs typeface="Century Gothic" charset="0"/>
              </a:endParaRPr>
            </a:p>
          </p:txBody>
        </p:sp>
        <p:sp>
          <p:nvSpPr>
            <p:cNvPr id="236" name="iŝlïḓé">
              <a:extLst>
                <a:ext uri="{FF2B5EF4-FFF2-40B4-BE49-F238E27FC236}">
                  <a16:creationId xmlns:a16="http://schemas.microsoft.com/office/drawing/2014/main" id="{267D04E6-E876-4E31-A238-8C351A0BA5D9}"/>
                </a:ext>
              </a:extLst>
            </p:cNvPr>
            <p:cNvSpPr/>
            <p:nvPr/>
          </p:nvSpPr>
          <p:spPr bwMode="auto">
            <a:xfrm>
              <a:off x="8034338" y="4159251"/>
              <a:ext cx="26988" cy="19050"/>
            </a:xfrm>
            <a:custGeom>
              <a:avLst/>
              <a:gdLst>
                <a:gd name="T0" fmla="*/ 0 w 17"/>
                <a:gd name="T1" fmla="*/ 10 h 12"/>
                <a:gd name="T2" fmla="*/ 0 w 17"/>
                <a:gd name="T3" fmla="*/ 10 h 12"/>
                <a:gd name="T4" fmla="*/ 2 w 17"/>
                <a:gd name="T5" fmla="*/ 0 h 12"/>
                <a:gd name="T6" fmla="*/ 2 w 17"/>
                <a:gd name="T7" fmla="*/ 0 h 12"/>
                <a:gd name="T8" fmla="*/ 17 w 17"/>
                <a:gd name="T9" fmla="*/ 3 h 12"/>
                <a:gd name="T10" fmla="*/ 17 w 17"/>
                <a:gd name="T11" fmla="*/ 3 h 12"/>
                <a:gd name="T12" fmla="*/ 14 w 17"/>
                <a:gd name="T13" fmla="*/ 12 h 12"/>
                <a:gd name="T14" fmla="*/ 14 w 17"/>
                <a:gd name="T15" fmla="*/ 12 h 12"/>
                <a:gd name="T16" fmla="*/ 0 w 17"/>
                <a:gd name="T17" fmla="*/ 10 h 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7" h="12">
                  <a:moveTo>
                    <a:pt x="0" y="10"/>
                  </a:moveTo>
                  <a:lnTo>
                    <a:pt x="0" y="10"/>
                  </a:lnTo>
                  <a:lnTo>
                    <a:pt x="2" y="0"/>
                  </a:lnTo>
                  <a:lnTo>
                    <a:pt x="2" y="0"/>
                  </a:lnTo>
                  <a:lnTo>
                    <a:pt x="17" y="3"/>
                  </a:lnTo>
                  <a:lnTo>
                    <a:pt x="17" y="3"/>
                  </a:lnTo>
                  <a:lnTo>
                    <a:pt x="14" y="12"/>
                  </a:lnTo>
                  <a:lnTo>
                    <a:pt x="14" y="12"/>
                  </a:lnTo>
                  <a:lnTo>
                    <a:pt x="0" y="10"/>
                  </a:lnTo>
                  <a:close/>
                </a:path>
              </a:pathLst>
            </a:custGeom>
            <a:solidFill>
              <a:srgbClr val="5D5E5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400">
                <a:latin typeface="Century Gothic" charset="0"/>
                <a:ea typeface="Century Gothic" charset="0"/>
                <a:cs typeface="Century Gothic" charset="0"/>
              </a:endParaRPr>
            </a:p>
          </p:txBody>
        </p:sp>
        <p:sp>
          <p:nvSpPr>
            <p:cNvPr id="237" name="iṣľîḓê">
              <a:extLst>
                <a:ext uri="{FF2B5EF4-FFF2-40B4-BE49-F238E27FC236}">
                  <a16:creationId xmlns:a16="http://schemas.microsoft.com/office/drawing/2014/main" id="{387DB79C-C318-411C-B955-D61F8C71389D}"/>
                </a:ext>
              </a:extLst>
            </p:cNvPr>
            <p:cNvSpPr/>
            <p:nvPr/>
          </p:nvSpPr>
          <p:spPr bwMode="auto">
            <a:xfrm>
              <a:off x="8072438" y="4164013"/>
              <a:ext cx="33338" cy="30163"/>
            </a:xfrm>
            <a:custGeom>
              <a:avLst/>
              <a:gdLst>
                <a:gd name="T0" fmla="*/ 6 w 9"/>
                <a:gd name="T1" fmla="*/ 8 h 8"/>
                <a:gd name="T2" fmla="*/ 1 w 9"/>
                <a:gd name="T3" fmla="*/ 7 h 8"/>
                <a:gd name="T4" fmla="*/ 0 w 9"/>
                <a:gd name="T5" fmla="*/ 5 h 8"/>
                <a:gd name="T6" fmla="*/ 1 w 9"/>
                <a:gd name="T7" fmla="*/ 1 h 8"/>
                <a:gd name="T8" fmla="*/ 2 w 9"/>
                <a:gd name="T9" fmla="*/ 0 h 8"/>
                <a:gd name="T10" fmla="*/ 8 w 9"/>
                <a:gd name="T11" fmla="*/ 1 h 8"/>
                <a:gd name="T12" fmla="*/ 9 w 9"/>
                <a:gd name="T13" fmla="*/ 3 h 8"/>
                <a:gd name="T14" fmla="*/ 8 w 9"/>
                <a:gd name="T15" fmla="*/ 7 h 8"/>
                <a:gd name="T16" fmla="*/ 6 w 9"/>
                <a:gd name="T17" fmla="*/ 8 h 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9" h="8">
                  <a:moveTo>
                    <a:pt x="6" y="8"/>
                  </a:moveTo>
                  <a:cubicBezTo>
                    <a:pt x="1" y="7"/>
                    <a:pt x="1" y="7"/>
                    <a:pt x="1" y="7"/>
                  </a:cubicBezTo>
                  <a:cubicBezTo>
                    <a:pt x="0" y="7"/>
                    <a:pt x="0" y="6"/>
                    <a:pt x="0" y="5"/>
                  </a:cubicBezTo>
                  <a:cubicBezTo>
                    <a:pt x="1" y="1"/>
                    <a:pt x="1" y="1"/>
                    <a:pt x="1" y="1"/>
                  </a:cubicBezTo>
                  <a:cubicBezTo>
                    <a:pt x="1" y="0"/>
                    <a:pt x="1" y="0"/>
                    <a:pt x="2" y="0"/>
                  </a:cubicBezTo>
                  <a:cubicBezTo>
                    <a:pt x="8" y="1"/>
                    <a:pt x="8" y="1"/>
                    <a:pt x="8" y="1"/>
                  </a:cubicBezTo>
                  <a:cubicBezTo>
                    <a:pt x="9" y="1"/>
                    <a:pt x="9" y="2"/>
                    <a:pt x="9" y="3"/>
                  </a:cubicBezTo>
                  <a:cubicBezTo>
                    <a:pt x="8" y="7"/>
                    <a:pt x="8" y="7"/>
                    <a:pt x="8" y="7"/>
                  </a:cubicBezTo>
                  <a:cubicBezTo>
                    <a:pt x="8" y="8"/>
                    <a:pt x="7" y="8"/>
                    <a:pt x="6" y="8"/>
                  </a:cubicBezTo>
                  <a:close/>
                </a:path>
              </a:pathLst>
            </a:custGeom>
            <a:solidFill>
              <a:srgbClr val="57575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400">
                <a:latin typeface="Century Gothic" charset="0"/>
                <a:ea typeface="Century Gothic" charset="0"/>
                <a:cs typeface="Century Gothic" charset="0"/>
              </a:endParaRPr>
            </a:p>
          </p:txBody>
        </p:sp>
        <p:sp>
          <p:nvSpPr>
            <p:cNvPr id="238" name="ïṧlîdé">
              <a:extLst>
                <a:ext uri="{FF2B5EF4-FFF2-40B4-BE49-F238E27FC236}">
                  <a16:creationId xmlns:a16="http://schemas.microsoft.com/office/drawing/2014/main" id="{B06716BB-0BB4-4800-B98C-8BC994D1553B}"/>
                </a:ext>
              </a:extLst>
            </p:cNvPr>
            <p:cNvSpPr/>
            <p:nvPr/>
          </p:nvSpPr>
          <p:spPr bwMode="auto">
            <a:xfrm>
              <a:off x="8075613" y="4167188"/>
              <a:ext cx="26988" cy="22225"/>
            </a:xfrm>
            <a:custGeom>
              <a:avLst/>
              <a:gdLst>
                <a:gd name="T0" fmla="*/ 0 w 17"/>
                <a:gd name="T1" fmla="*/ 12 h 14"/>
                <a:gd name="T2" fmla="*/ 0 w 17"/>
                <a:gd name="T3" fmla="*/ 10 h 14"/>
                <a:gd name="T4" fmla="*/ 2 w 17"/>
                <a:gd name="T5" fmla="*/ 0 h 14"/>
                <a:gd name="T6" fmla="*/ 2 w 17"/>
                <a:gd name="T7" fmla="*/ 0 h 14"/>
                <a:gd name="T8" fmla="*/ 17 w 17"/>
                <a:gd name="T9" fmla="*/ 3 h 14"/>
                <a:gd name="T10" fmla="*/ 17 w 17"/>
                <a:gd name="T11" fmla="*/ 5 h 14"/>
                <a:gd name="T12" fmla="*/ 14 w 17"/>
                <a:gd name="T13" fmla="*/ 14 h 14"/>
                <a:gd name="T14" fmla="*/ 14 w 17"/>
                <a:gd name="T15" fmla="*/ 14 h 14"/>
                <a:gd name="T16" fmla="*/ 0 w 17"/>
                <a:gd name="T17" fmla="*/ 12 h 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7" h="14">
                  <a:moveTo>
                    <a:pt x="0" y="12"/>
                  </a:moveTo>
                  <a:lnTo>
                    <a:pt x="0" y="10"/>
                  </a:lnTo>
                  <a:lnTo>
                    <a:pt x="2" y="0"/>
                  </a:lnTo>
                  <a:lnTo>
                    <a:pt x="2" y="0"/>
                  </a:lnTo>
                  <a:lnTo>
                    <a:pt x="17" y="3"/>
                  </a:lnTo>
                  <a:lnTo>
                    <a:pt x="17" y="5"/>
                  </a:lnTo>
                  <a:lnTo>
                    <a:pt x="14" y="14"/>
                  </a:lnTo>
                  <a:lnTo>
                    <a:pt x="14" y="14"/>
                  </a:lnTo>
                  <a:lnTo>
                    <a:pt x="0" y="12"/>
                  </a:lnTo>
                  <a:close/>
                </a:path>
              </a:pathLst>
            </a:custGeom>
            <a:solidFill>
              <a:srgbClr val="5D5E5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400">
                <a:latin typeface="Century Gothic" charset="0"/>
                <a:ea typeface="Century Gothic" charset="0"/>
                <a:cs typeface="Century Gothic" charset="0"/>
              </a:endParaRPr>
            </a:p>
          </p:txBody>
        </p:sp>
        <p:sp>
          <p:nvSpPr>
            <p:cNvPr id="239" name="ïŝľiďe">
              <a:extLst>
                <a:ext uri="{FF2B5EF4-FFF2-40B4-BE49-F238E27FC236}">
                  <a16:creationId xmlns:a16="http://schemas.microsoft.com/office/drawing/2014/main" id="{D00F6C6E-81EB-4F8C-9E41-4F99B02A91AF}"/>
                </a:ext>
              </a:extLst>
            </p:cNvPr>
            <p:cNvSpPr/>
            <p:nvPr/>
          </p:nvSpPr>
          <p:spPr bwMode="auto">
            <a:xfrm>
              <a:off x="8108951" y="4171951"/>
              <a:ext cx="38100" cy="30163"/>
            </a:xfrm>
            <a:custGeom>
              <a:avLst/>
              <a:gdLst>
                <a:gd name="T0" fmla="*/ 7 w 10"/>
                <a:gd name="T1" fmla="*/ 8 h 8"/>
                <a:gd name="T2" fmla="*/ 1 w 10"/>
                <a:gd name="T3" fmla="*/ 7 h 8"/>
                <a:gd name="T4" fmla="*/ 0 w 10"/>
                <a:gd name="T5" fmla="*/ 5 h 8"/>
                <a:gd name="T6" fmla="*/ 1 w 10"/>
                <a:gd name="T7" fmla="*/ 1 h 8"/>
                <a:gd name="T8" fmla="*/ 3 w 10"/>
                <a:gd name="T9" fmla="*/ 0 h 8"/>
                <a:gd name="T10" fmla="*/ 8 w 10"/>
                <a:gd name="T11" fmla="*/ 2 h 8"/>
                <a:gd name="T12" fmla="*/ 9 w 10"/>
                <a:gd name="T13" fmla="*/ 3 h 8"/>
                <a:gd name="T14" fmla="*/ 9 w 10"/>
                <a:gd name="T15" fmla="*/ 7 h 8"/>
                <a:gd name="T16" fmla="*/ 7 w 10"/>
                <a:gd name="T17" fmla="*/ 8 h 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0" h="8">
                  <a:moveTo>
                    <a:pt x="7" y="8"/>
                  </a:moveTo>
                  <a:cubicBezTo>
                    <a:pt x="1" y="7"/>
                    <a:pt x="1" y="7"/>
                    <a:pt x="1" y="7"/>
                  </a:cubicBezTo>
                  <a:cubicBezTo>
                    <a:pt x="1" y="7"/>
                    <a:pt x="0" y="6"/>
                    <a:pt x="0" y="5"/>
                  </a:cubicBezTo>
                  <a:cubicBezTo>
                    <a:pt x="1" y="1"/>
                    <a:pt x="1" y="1"/>
                    <a:pt x="1" y="1"/>
                  </a:cubicBezTo>
                  <a:cubicBezTo>
                    <a:pt x="1" y="1"/>
                    <a:pt x="2" y="0"/>
                    <a:pt x="3" y="0"/>
                  </a:cubicBezTo>
                  <a:cubicBezTo>
                    <a:pt x="8" y="2"/>
                    <a:pt x="8" y="2"/>
                    <a:pt x="8" y="2"/>
                  </a:cubicBezTo>
                  <a:cubicBezTo>
                    <a:pt x="9" y="2"/>
                    <a:pt x="10" y="3"/>
                    <a:pt x="9" y="3"/>
                  </a:cubicBezTo>
                  <a:cubicBezTo>
                    <a:pt x="9" y="7"/>
                    <a:pt x="9" y="7"/>
                    <a:pt x="9" y="7"/>
                  </a:cubicBezTo>
                  <a:cubicBezTo>
                    <a:pt x="8" y="8"/>
                    <a:pt x="8" y="8"/>
                    <a:pt x="7" y="8"/>
                  </a:cubicBezTo>
                  <a:close/>
                </a:path>
              </a:pathLst>
            </a:custGeom>
            <a:solidFill>
              <a:srgbClr val="57575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400">
                <a:latin typeface="Century Gothic" charset="0"/>
                <a:ea typeface="Century Gothic" charset="0"/>
                <a:cs typeface="Century Gothic" charset="0"/>
              </a:endParaRPr>
            </a:p>
          </p:txBody>
        </p:sp>
        <p:sp>
          <p:nvSpPr>
            <p:cNvPr id="240" name="ïṣlîďe">
              <a:extLst>
                <a:ext uri="{FF2B5EF4-FFF2-40B4-BE49-F238E27FC236}">
                  <a16:creationId xmlns:a16="http://schemas.microsoft.com/office/drawing/2014/main" id="{C2FD6DFC-2F40-46D0-868B-D8B218A2B229}"/>
                </a:ext>
              </a:extLst>
            </p:cNvPr>
            <p:cNvSpPr/>
            <p:nvPr/>
          </p:nvSpPr>
          <p:spPr bwMode="auto">
            <a:xfrm>
              <a:off x="8113713" y="4178301"/>
              <a:ext cx="25400" cy="19050"/>
            </a:xfrm>
            <a:custGeom>
              <a:avLst/>
              <a:gdLst>
                <a:gd name="T0" fmla="*/ 0 w 16"/>
                <a:gd name="T1" fmla="*/ 10 h 12"/>
                <a:gd name="T2" fmla="*/ 0 w 16"/>
                <a:gd name="T3" fmla="*/ 10 h 12"/>
                <a:gd name="T4" fmla="*/ 2 w 16"/>
                <a:gd name="T5" fmla="*/ 0 h 12"/>
                <a:gd name="T6" fmla="*/ 2 w 16"/>
                <a:gd name="T7" fmla="*/ 0 h 12"/>
                <a:gd name="T8" fmla="*/ 16 w 16"/>
                <a:gd name="T9" fmla="*/ 3 h 12"/>
                <a:gd name="T10" fmla="*/ 16 w 16"/>
                <a:gd name="T11" fmla="*/ 3 h 12"/>
                <a:gd name="T12" fmla="*/ 14 w 16"/>
                <a:gd name="T13" fmla="*/ 12 h 12"/>
                <a:gd name="T14" fmla="*/ 14 w 16"/>
                <a:gd name="T15" fmla="*/ 12 h 12"/>
                <a:gd name="T16" fmla="*/ 0 w 16"/>
                <a:gd name="T17" fmla="*/ 10 h 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6" h="12">
                  <a:moveTo>
                    <a:pt x="0" y="10"/>
                  </a:moveTo>
                  <a:lnTo>
                    <a:pt x="0" y="10"/>
                  </a:lnTo>
                  <a:lnTo>
                    <a:pt x="2" y="0"/>
                  </a:lnTo>
                  <a:lnTo>
                    <a:pt x="2" y="0"/>
                  </a:lnTo>
                  <a:lnTo>
                    <a:pt x="16" y="3"/>
                  </a:lnTo>
                  <a:lnTo>
                    <a:pt x="16" y="3"/>
                  </a:lnTo>
                  <a:lnTo>
                    <a:pt x="14" y="12"/>
                  </a:lnTo>
                  <a:lnTo>
                    <a:pt x="14" y="12"/>
                  </a:lnTo>
                  <a:lnTo>
                    <a:pt x="0" y="10"/>
                  </a:lnTo>
                  <a:close/>
                </a:path>
              </a:pathLst>
            </a:custGeom>
            <a:solidFill>
              <a:srgbClr val="5D5E5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400">
                <a:latin typeface="Century Gothic" charset="0"/>
                <a:ea typeface="Century Gothic" charset="0"/>
                <a:cs typeface="Century Gothic" charset="0"/>
              </a:endParaRPr>
            </a:p>
          </p:txBody>
        </p:sp>
        <p:sp>
          <p:nvSpPr>
            <p:cNvPr id="241" name="íSlîḓè">
              <a:extLst>
                <a:ext uri="{FF2B5EF4-FFF2-40B4-BE49-F238E27FC236}">
                  <a16:creationId xmlns:a16="http://schemas.microsoft.com/office/drawing/2014/main" id="{AD12ED42-8E05-4CF8-9018-833FC63A12EE}"/>
                </a:ext>
              </a:extLst>
            </p:cNvPr>
            <p:cNvSpPr/>
            <p:nvPr/>
          </p:nvSpPr>
          <p:spPr bwMode="auto">
            <a:xfrm>
              <a:off x="8150226" y="4183063"/>
              <a:ext cx="34925" cy="30163"/>
            </a:xfrm>
            <a:custGeom>
              <a:avLst/>
              <a:gdLst>
                <a:gd name="T0" fmla="*/ 6 w 9"/>
                <a:gd name="T1" fmla="*/ 8 h 8"/>
                <a:gd name="T2" fmla="*/ 1 w 9"/>
                <a:gd name="T3" fmla="*/ 6 h 8"/>
                <a:gd name="T4" fmla="*/ 0 w 9"/>
                <a:gd name="T5" fmla="*/ 5 h 8"/>
                <a:gd name="T6" fmla="*/ 1 w 9"/>
                <a:gd name="T7" fmla="*/ 1 h 8"/>
                <a:gd name="T8" fmla="*/ 2 w 9"/>
                <a:gd name="T9" fmla="*/ 0 h 8"/>
                <a:gd name="T10" fmla="*/ 8 w 9"/>
                <a:gd name="T11" fmla="*/ 1 h 8"/>
                <a:gd name="T12" fmla="*/ 9 w 9"/>
                <a:gd name="T13" fmla="*/ 3 h 8"/>
                <a:gd name="T14" fmla="*/ 8 w 9"/>
                <a:gd name="T15" fmla="*/ 7 h 8"/>
                <a:gd name="T16" fmla="*/ 6 w 9"/>
                <a:gd name="T17" fmla="*/ 8 h 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9" h="8">
                  <a:moveTo>
                    <a:pt x="6" y="8"/>
                  </a:moveTo>
                  <a:cubicBezTo>
                    <a:pt x="1" y="6"/>
                    <a:pt x="1" y="6"/>
                    <a:pt x="1" y="6"/>
                  </a:cubicBezTo>
                  <a:cubicBezTo>
                    <a:pt x="0" y="6"/>
                    <a:pt x="0" y="6"/>
                    <a:pt x="0" y="5"/>
                  </a:cubicBezTo>
                  <a:cubicBezTo>
                    <a:pt x="1" y="1"/>
                    <a:pt x="1" y="1"/>
                    <a:pt x="1" y="1"/>
                  </a:cubicBezTo>
                  <a:cubicBezTo>
                    <a:pt x="1" y="0"/>
                    <a:pt x="2" y="0"/>
                    <a:pt x="2" y="0"/>
                  </a:cubicBezTo>
                  <a:cubicBezTo>
                    <a:pt x="8" y="1"/>
                    <a:pt x="8" y="1"/>
                    <a:pt x="8" y="1"/>
                  </a:cubicBezTo>
                  <a:cubicBezTo>
                    <a:pt x="9" y="1"/>
                    <a:pt x="9" y="2"/>
                    <a:pt x="9" y="3"/>
                  </a:cubicBezTo>
                  <a:cubicBezTo>
                    <a:pt x="8" y="7"/>
                    <a:pt x="8" y="7"/>
                    <a:pt x="8" y="7"/>
                  </a:cubicBezTo>
                  <a:cubicBezTo>
                    <a:pt x="8" y="7"/>
                    <a:pt x="7" y="8"/>
                    <a:pt x="6" y="8"/>
                  </a:cubicBezTo>
                  <a:close/>
                </a:path>
              </a:pathLst>
            </a:custGeom>
            <a:solidFill>
              <a:srgbClr val="57575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400">
                <a:latin typeface="Century Gothic" charset="0"/>
                <a:ea typeface="Century Gothic" charset="0"/>
                <a:cs typeface="Century Gothic" charset="0"/>
              </a:endParaRPr>
            </a:p>
          </p:txBody>
        </p:sp>
        <p:sp>
          <p:nvSpPr>
            <p:cNvPr id="242" name="iŝḷîďê">
              <a:extLst>
                <a:ext uri="{FF2B5EF4-FFF2-40B4-BE49-F238E27FC236}">
                  <a16:creationId xmlns:a16="http://schemas.microsoft.com/office/drawing/2014/main" id="{A9C96D3A-19BF-426A-88DB-D9E02E552409}"/>
                </a:ext>
              </a:extLst>
            </p:cNvPr>
            <p:cNvSpPr/>
            <p:nvPr/>
          </p:nvSpPr>
          <p:spPr bwMode="auto">
            <a:xfrm>
              <a:off x="8154988" y="4186238"/>
              <a:ext cx="25400" cy="22225"/>
            </a:xfrm>
            <a:custGeom>
              <a:avLst/>
              <a:gdLst>
                <a:gd name="T0" fmla="*/ 0 w 16"/>
                <a:gd name="T1" fmla="*/ 10 h 14"/>
                <a:gd name="T2" fmla="*/ 0 w 16"/>
                <a:gd name="T3" fmla="*/ 10 h 14"/>
                <a:gd name="T4" fmla="*/ 2 w 16"/>
                <a:gd name="T5" fmla="*/ 0 h 14"/>
                <a:gd name="T6" fmla="*/ 2 w 16"/>
                <a:gd name="T7" fmla="*/ 0 h 14"/>
                <a:gd name="T8" fmla="*/ 16 w 16"/>
                <a:gd name="T9" fmla="*/ 2 h 14"/>
                <a:gd name="T10" fmla="*/ 16 w 16"/>
                <a:gd name="T11" fmla="*/ 2 h 14"/>
                <a:gd name="T12" fmla="*/ 14 w 16"/>
                <a:gd name="T13" fmla="*/ 12 h 14"/>
                <a:gd name="T14" fmla="*/ 14 w 16"/>
                <a:gd name="T15" fmla="*/ 14 h 14"/>
                <a:gd name="T16" fmla="*/ 0 w 16"/>
                <a:gd name="T17" fmla="*/ 10 h 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6" h="14">
                  <a:moveTo>
                    <a:pt x="0" y="10"/>
                  </a:moveTo>
                  <a:lnTo>
                    <a:pt x="0" y="10"/>
                  </a:lnTo>
                  <a:lnTo>
                    <a:pt x="2" y="0"/>
                  </a:lnTo>
                  <a:lnTo>
                    <a:pt x="2" y="0"/>
                  </a:lnTo>
                  <a:lnTo>
                    <a:pt x="16" y="2"/>
                  </a:lnTo>
                  <a:lnTo>
                    <a:pt x="16" y="2"/>
                  </a:lnTo>
                  <a:lnTo>
                    <a:pt x="14" y="12"/>
                  </a:lnTo>
                  <a:lnTo>
                    <a:pt x="14" y="14"/>
                  </a:lnTo>
                  <a:lnTo>
                    <a:pt x="0" y="10"/>
                  </a:lnTo>
                  <a:close/>
                </a:path>
              </a:pathLst>
            </a:custGeom>
            <a:solidFill>
              <a:srgbClr val="5D5E5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400">
                <a:latin typeface="Century Gothic" charset="0"/>
                <a:ea typeface="Century Gothic" charset="0"/>
                <a:cs typeface="Century Gothic" charset="0"/>
              </a:endParaRPr>
            </a:p>
          </p:txBody>
        </p:sp>
        <p:sp>
          <p:nvSpPr>
            <p:cNvPr id="243" name="îṩlíde">
              <a:extLst>
                <a:ext uri="{FF2B5EF4-FFF2-40B4-BE49-F238E27FC236}">
                  <a16:creationId xmlns:a16="http://schemas.microsoft.com/office/drawing/2014/main" id="{805F8870-C76E-4440-9685-E3F917F05E9B}"/>
                </a:ext>
              </a:extLst>
            </p:cNvPr>
            <p:cNvSpPr/>
            <p:nvPr/>
          </p:nvSpPr>
          <p:spPr bwMode="auto">
            <a:xfrm>
              <a:off x="8188326" y="4189413"/>
              <a:ext cx="38100" cy="30163"/>
            </a:xfrm>
            <a:custGeom>
              <a:avLst/>
              <a:gdLst>
                <a:gd name="T0" fmla="*/ 7 w 10"/>
                <a:gd name="T1" fmla="*/ 8 h 8"/>
                <a:gd name="T2" fmla="*/ 1 w 10"/>
                <a:gd name="T3" fmla="*/ 7 h 8"/>
                <a:gd name="T4" fmla="*/ 0 w 10"/>
                <a:gd name="T5" fmla="*/ 5 h 8"/>
                <a:gd name="T6" fmla="*/ 1 w 10"/>
                <a:gd name="T7" fmla="*/ 1 h 8"/>
                <a:gd name="T8" fmla="*/ 3 w 10"/>
                <a:gd name="T9" fmla="*/ 0 h 8"/>
                <a:gd name="T10" fmla="*/ 8 w 10"/>
                <a:gd name="T11" fmla="*/ 1 h 8"/>
                <a:gd name="T12" fmla="*/ 9 w 10"/>
                <a:gd name="T13" fmla="*/ 3 h 8"/>
                <a:gd name="T14" fmla="*/ 9 w 10"/>
                <a:gd name="T15" fmla="*/ 7 h 8"/>
                <a:gd name="T16" fmla="*/ 7 w 10"/>
                <a:gd name="T17" fmla="*/ 8 h 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0" h="8">
                  <a:moveTo>
                    <a:pt x="7" y="8"/>
                  </a:moveTo>
                  <a:cubicBezTo>
                    <a:pt x="1" y="7"/>
                    <a:pt x="1" y="7"/>
                    <a:pt x="1" y="7"/>
                  </a:cubicBezTo>
                  <a:cubicBezTo>
                    <a:pt x="1" y="7"/>
                    <a:pt x="0" y="6"/>
                    <a:pt x="0" y="5"/>
                  </a:cubicBezTo>
                  <a:cubicBezTo>
                    <a:pt x="1" y="1"/>
                    <a:pt x="1" y="1"/>
                    <a:pt x="1" y="1"/>
                  </a:cubicBezTo>
                  <a:cubicBezTo>
                    <a:pt x="1" y="0"/>
                    <a:pt x="2" y="0"/>
                    <a:pt x="3" y="0"/>
                  </a:cubicBezTo>
                  <a:cubicBezTo>
                    <a:pt x="8" y="1"/>
                    <a:pt x="8" y="1"/>
                    <a:pt x="8" y="1"/>
                  </a:cubicBezTo>
                  <a:cubicBezTo>
                    <a:pt x="9" y="2"/>
                    <a:pt x="10" y="2"/>
                    <a:pt x="9" y="3"/>
                  </a:cubicBezTo>
                  <a:cubicBezTo>
                    <a:pt x="9" y="7"/>
                    <a:pt x="9" y="7"/>
                    <a:pt x="9" y="7"/>
                  </a:cubicBezTo>
                  <a:cubicBezTo>
                    <a:pt x="8" y="8"/>
                    <a:pt x="8" y="8"/>
                    <a:pt x="7" y="8"/>
                  </a:cubicBezTo>
                  <a:close/>
                </a:path>
              </a:pathLst>
            </a:custGeom>
            <a:solidFill>
              <a:srgbClr val="57575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400">
                <a:latin typeface="Century Gothic" charset="0"/>
                <a:ea typeface="Century Gothic" charset="0"/>
                <a:cs typeface="Century Gothic" charset="0"/>
              </a:endParaRPr>
            </a:p>
          </p:txBody>
        </p:sp>
        <p:sp>
          <p:nvSpPr>
            <p:cNvPr id="244" name="íSļîďè">
              <a:extLst>
                <a:ext uri="{FF2B5EF4-FFF2-40B4-BE49-F238E27FC236}">
                  <a16:creationId xmlns:a16="http://schemas.microsoft.com/office/drawing/2014/main" id="{0C0A4B2C-2F09-4BE1-AF1F-CCEC8AF79F1B}"/>
                </a:ext>
              </a:extLst>
            </p:cNvPr>
            <p:cNvSpPr/>
            <p:nvPr/>
          </p:nvSpPr>
          <p:spPr bwMode="auto">
            <a:xfrm>
              <a:off x="8191501" y="4194176"/>
              <a:ext cx="26988" cy="22225"/>
            </a:xfrm>
            <a:custGeom>
              <a:avLst/>
              <a:gdLst>
                <a:gd name="T0" fmla="*/ 3 w 17"/>
                <a:gd name="T1" fmla="*/ 12 h 14"/>
                <a:gd name="T2" fmla="*/ 0 w 17"/>
                <a:gd name="T3" fmla="*/ 9 h 14"/>
                <a:gd name="T4" fmla="*/ 3 w 17"/>
                <a:gd name="T5" fmla="*/ 0 h 14"/>
                <a:gd name="T6" fmla="*/ 5 w 17"/>
                <a:gd name="T7" fmla="*/ 0 h 14"/>
                <a:gd name="T8" fmla="*/ 17 w 17"/>
                <a:gd name="T9" fmla="*/ 5 h 14"/>
                <a:gd name="T10" fmla="*/ 17 w 17"/>
                <a:gd name="T11" fmla="*/ 5 h 14"/>
                <a:gd name="T12" fmla="*/ 15 w 17"/>
                <a:gd name="T13" fmla="*/ 14 h 14"/>
                <a:gd name="T14" fmla="*/ 15 w 17"/>
                <a:gd name="T15" fmla="*/ 14 h 14"/>
                <a:gd name="T16" fmla="*/ 3 w 17"/>
                <a:gd name="T17" fmla="*/ 12 h 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7" h="14">
                  <a:moveTo>
                    <a:pt x="3" y="12"/>
                  </a:moveTo>
                  <a:lnTo>
                    <a:pt x="0" y="9"/>
                  </a:lnTo>
                  <a:lnTo>
                    <a:pt x="3" y="0"/>
                  </a:lnTo>
                  <a:lnTo>
                    <a:pt x="5" y="0"/>
                  </a:lnTo>
                  <a:lnTo>
                    <a:pt x="17" y="5"/>
                  </a:lnTo>
                  <a:lnTo>
                    <a:pt x="17" y="5"/>
                  </a:lnTo>
                  <a:lnTo>
                    <a:pt x="15" y="14"/>
                  </a:lnTo>
                  <a:lnTo>
                    <a:pt x="15" y="14"/>
                  </a:lnTo>
                  <a:lnTo>
                    <a:pt x="3" y="12"/>
                  </a:lnTo>
                  <a:close/>
                </a:path>
              </a:pathLst>
            </a:custGeom>
            <a:solidFill>
              <a:srgbClr val="5D5E5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400">
                <a:latin typeface="Century Gothic" charset="0"/>
                <a:ea typeface="Century Gothic" charset="0"/>
                <a:cs typeface="Century Gothic" charset="0"/>
              </a:endParaRPr>
            </a:p>
          </p:txBody>
        </p:sp>
        <p:sp>
          <p:nvSpPr>
            <p:cNvPr id="245" name="ïṧḷíde">
              <a:extLst>
                <a:ext uri="{FF2B5EF4-FFF2-40B4-BE49-F238E27FC236}">
                  <a16:creationId xmlns:a16="http://schemas.microsoft.com/office/drawing/2014/main" id="{77B5B593-A621-4C2B-8CFC-031D563D5070}"/>
                </a:ext>
              </a:extLst>
            </p:cNvPr>
            <p:cNvSpPr/>
            <p:nvPr/>
          </p:nvSpPr>
          <p:spPr bwMode="auto">
            <a:xfrm>
              <a:off x="8229601" y="4197351"/>
              <a:ext cx="33338" cy="33338"/>
            </a:xfrm>
            <a:custGeom>
              <a:avLst/>
              <a:gdLst>
                <a:gd name="T0" fmla="*/ 7 w 9"/>
                <a:gd name="T1" fmla="*/ 8 h 9"/>
                <a:gd name="T2" fmla="*/ 1 w 9"/>
                <a:gd name="T3" fmla="*/ 7 h 9"/>
                <a:gd name="T4" fmla="*/ 0 w 9"/>
                <a:gd name="T5" fmla="*/ 6 h 9"/>
                <a:gd name="T6" fmla="*/ 1 w 9"/>
                <a:gd name="T7" fmla="*/ 2 h 9"/>
                <a:gd name="T8" fmla="*/ 2 w 9"/>
                <a:gd name="T9" fmla="*/ 1 h 9"/>
                <a:gd name="T10" fmla="*/ 8 w 9"/>
                <a:gd name="T11" fmla="*/ 2 h 9"/>
                <a:gd name="T12" fmla="*/ 9 w 9"/>
                <a:gd name="T13" fmla="*/ 3 h 9"/>
                <a:gd name="T14" fmla="*/ 8 w 9"/>
                <a:gd name="T15" fmla="*/ 7 h 9"/>
                <a:gd name="T16" fmla="*/ 7 w 9"/>
                <a:gd name="T17" fmla="*/ 8 h 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9" h="9">
                  <a:moveTo>
                    <a:pt x="7" y="8"/>
                  </a:moveTo>
                  <a:cubicBezTo>
                    <a:pt x="1" y="7"/>
                    <a:pt x="1" y="7"/>
                    <a:pt x="1" y="7"/>
                  </a:cubicBezTo>
                  <a:cubicBezTo>
                    <a:pt x="0" y="7"/>
                    <a:pt x="0" y="6"/>
                    <a:pt x="0" y="6"/>
                  </a:cubicBezTo>
                  <a:cubicBezTo>
                    <a:pt x="1" y="2"/>
                    <a:pt x="1" y="2"/>
                    <a:pt x="1" y="2"/>
                  </a:cubicBezTo>
                  <a:cubicBezTo>
                    <a:pt x="1" y="1"/>
                    <a:pt x="2" y="0"/>
                    <a:pt x="2" y="1"/>
                  </a:cubicBezTo>
                  <a:cubicBezTo>
                    <a:pt x="8" y="2"/>
                    <a:pt x="8" y="2"/>
                    <a:pt x="8" y="2"/>
                  </a:cubicBezTo>
                  <a:cubicBezTo>
                    <a:pt x="9" y="2"/>
                    <a:pt x="9" y="3"/>
                    <a:pt x="9" y="3"/>
                  </a:cubicBezTo>
                  <a:cubicBezTo>
                    <a:pt x="8" y="7"/>
                    <a:pt x="8" y="7"/>
                    <a:pt x="8" y="7"/>
                  </a:cubicBezTo>
                  <a:cubicBezTo>
                    <a:pt x="8" y="8"/>
                    <a:pt x="7" y="9"/>
                    <a:pt x="7" y="8"/>
                  </a:cubicBezTo>
                  <a:close/>
                </a:path>
              </a:pathLst>
            </a:custGeom>
            <a:solidFill>
              <a:srgbClr val="57575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400">
                <a:latin typeface="Century Gothic" charset="0"/>
                <a:ea typeface="Century Gothic" charset="0"/>
                <a:cs typeface="Century Gothic" charset="0"/>
              </a:endParaRPr>
            </a:p>
          </p:txBody>
        </p:sp>
        <p:sp>
          <p:nvSpPr>
            <p:cNvPr id="246" name="îṥḷíḋê">
              <a:extLst>
                <a:ext uri="{FF2B5EF4-FFF2-40B4-BE49-F238E27FC236}">
                  <a16:creationId xmlns:a16="http://schemas.microsoft.com/office/drawing/2014/main" id="{2921CD99-EF49-4575-BAF4-762215405E83}"/>
                </a:ext>
              </a:extLst>
            </p:cNvPr>
            <p:cNvSpPr/>
            <p:nvPr/>
          </p:nvSpPr>
          <p:spPr bwMode="auto">
            <a:xfrm>
              <a:off x="8232776" y="4205288"/>
              <a:ext cx="26988" cy="19050"/>
            </a:xfrm>
            <a:custGeom>
              <a:avLst/>
              <a:gdLst>
                <a:gd name="T0" fmla="*/ 0 w 17"/>
                <a:gd name="T1" fmla="*/ 9 h 12"/>
                <a:gd name="T2" fmla="*/ 0 w 17"/>
                <a:gd name="T3" fmla="*/ 9 h 12"/>
                <a:gd name="T4" fmla="*/ 3 w 17"/>
                <a:gd name="T5" fmla="*/ 0 h 12"/>
                <a:gd name="T6" fmla="*/ 3 w 17"/>
                <a:gd name="T7" fmla="*/ 0 h 12"/>
                <a:gd name="T8" fmla="*/ 17 w 17"/>
                <a:gd name="T9" fmla="*/ 2 h 12"/>
                <a:gd name="T10" fmla="*/ 17 w 17"/>
                <a:gd name="T11" fmla="*/ 2 h 12"/>
                <a:gd name="T12" fmla="*/ 15 w 17"/>
                <a:gd name="T13" fmla="*/ 12 h 12"/>
                <a:gd name="T14" fmla="*/ 15 w 17"/>
                <a:gd name="T15" fmla="*/ 12 h 12"/>
                <a:gd name="T16" fmla="*/ 0 w 17"/>
                <a:gd name="T17" fmla="*/ 9 h 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7" h="12">
                  <a:moveTo>
                    <a:pt x="0" y="9"/>
                  </a:moveTo>
                  <a:lnTo>
                    <a:pt x="0" y="9"/>
                  </a:lnTo>
                  <a:lnTo>
                    <a:pt x="3" y="0"/>
                  </a:lnTo>
                  <a:lnTo>
                    <a:pt x="3" y="0"/>
                  </a:lnTo>
                  <a:lnTo>
                    <a:pt x="17" y="2"/>
                  </a:lnTo>
                  <a:lnTo>
                    <a:pt x="17" y="2"/>
                  </a:lnTo>
                  <a:lnTo>
                    <a:pt x="15" y="12"/>
                  </a:lnTo>
                  <a:lnTo>
                    <a:pt x="15" y="12"/>
                  </a:lnTo>
                  <a:lnTo>
                    <a:pt x="0" y="9"/>
                  </a:lnTo>
                  <a:close/>
                </a:path>
              </a:pathLst>
            </a:custGeom>
            <a:solidFill>
              <a:srgbClr val="5D5E5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400">
                <a:latin typeface="Century Gothic" charset="0"/>
                <a:ea typeface="Century Gothic" charset="0"/>
                <a:cs typeface="Century Gothic" charset="0"/>
              </a:endParaRPr>
            </a:p>
          </p:txBody>
        </p:sp>
        <p:sp>
          <p:nvSpPr>
            <p:cNvPr id="247" name="îṡḻïḍè">
              <a:extLst>
                <a:ext uri="{FF2B5EF4-FFF2-40B4-BE49-F238E27FC236}">
                  <a16:creationId xmlns:a16="http://schemas.microsoft.com/office/drawing/2014/main" id="{F486A1C4-156F-4B77-A718-DC0A1DE6B898}"/>
                </a:ext>
              </a:extLst>
            </p:cNvPr>
            <p:cNvSpPr/>
            <p:nvPr/>
          </p:nvSpPr>
          <p:spPr bwMode="auto">
            <a:xfrm>
              <a:off x="8267701" y="4208463"/>
              <a:ext cx="36513" cy="30163"/>
            </a:xfrm>
            <a:custGeom>
              <a:avLst/>
              <a:gdLst>
                <a:gd name="T0" fmla="*/ 7 w 10"/>
                <a:gd name="T1" fmla="*/ 8 h 8"/>
                <a:gd name="T2" fmla="*/ 1 w 10"/>
                <a:gd name="T3" fmla="*/ 7 h 8"/>
                <a:gd name="T4" fmla="*/ 0 w 10"/>
                <a:gd name="T5" fmla="*/ 5 h 8"/>
                <a:gd name="T6" fmla="*/ 1 w 10"/>
                <a:gd name="T7" fmla="*/ 1 h 8"/>
                <a:gd name="T8" fmla="*/ 3 w 10"/>
                <a:gd name="T9" fmla="*/ 0 h 8"/>
                <a:gd name="T10" fmla="*/ 9 w 10"/>
                <a:gd name="T11" fmla="*/ 1 h 8"/>
                <a:gd name="T12" fmla="*/ 10 w 10"/>
                <a:gd name="T13" fmla="*/ 3 h 8"/>
                <a:gd name="T14" fmla="*/ 9 w 10"/>
                <a:gd name="T15" fmla="*/ 7 h 8"/>
                <a:gd name="T16" fmla="*/ 7 w 10"/>
                <a:gd name="T17" fmla="*/ 8 h 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0" h="8">
                  <a:moveTo>
                    <a:pt x="7" y="8"/>
                  </a:moveTo>
                  <a:cubicBezTo>
                    <a:pt x="1" y="7"/>
                    <a:pt x="1" y="7"/>
                    <a:pt x="1" y="7"/>
                  </a:cubicBezTo>
                  <a:cubicBezTo>
                    <a:pt x="1" y="6"/>
                    <a:pt x="0" y="6"/>
                    <a:pt x="0" y="5"/>
                  </a:cubicBezTo>
                  <a:cubicBezTo>
                    <a:pt x="1" y="1"/>
                    <a:pt x="1" y="1"/>
                    <a:pt x="1" y="1"/>
                  </a:cubicBezTo>
                  <a:cubicBezTo>
                    <a:pt x="1" y="0"/>
                    <a:pt x="2" y="0"/>
                    <a:pt x="3" y="0"/>
                  </a:cubicBezTo>
                  <a:cubicBezTo>
                    <a:pt x="9" y="1"/>
                    <a:pt x="9" y="1"/>
                    <a:pt x="9" y="1"/>
                  </a:cubicBezTo>
                  <a:cubicBezTo>
                    <a:pt x="9" y="1"/>
                    <a:pt x="10" y="2"/>
                    <a:pt x="10" y="3"/>
                  </a:cubicBezTo>
                  <a:cubicBezTo>
                    <a:pt x="9" y="7"/>
                    <a:pt x="9" y="7"/>
                    <a:pt x="9" y="7"/>
                  </a:cubicBezTo>
                  <a:cubicBezTo>
                    <a:pt x="8" y="8"/>
                    <a:pt x="8" y="8"/>
                    <a:pt x="7" y="8"/>
                  </a:cubicBezTo>
                  <a:close/>
                </a:path>
              </a:pathLst>
            </a:custGeom>
            <a:solidFill>
              <a:srgbClr val="57575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400">
                <a:latin typeface="Century Gothic" charset="0"/>
                <a:ea typeface="Century Gothic" charset="0"/>
                <a:cs typeface="Century Gothic" charset="0"/>
              </a:endParaRPr>
            </a:p>
          </p:txBody>
        </p:sp>
        <p:sp>
          <p:nvSpPr>
            <p:cNvPr id="248" name="îsḷíḑè">
              <a:extLst>
                <a:ext uri="{FF2B5EF4-FFF2-40B4-BE49-F238E27FC236}">
                  <a16:creationId xmlns:a16="http://schemas.microsoft.com/office/drawing/2014/main" id="{131E650A-C342-41B4-B1D3-341DE424EB02}"/>
                </a:ext>
              </a:extLst>
            </p:cNvPr>
            <p:cNvSpPr/>
            <p:nvPr/>
          </p:nvSpPr>
          <p:spPr bwMode="auto">
            <a:xfrm>
              <a:off x="8270876" y="4213226"/>
              <a:ext cx="26988" cy="22225"/>
            </a:xfrm>
            <a:custGeom>
              <a:avLst/>
              <a:gdLst>
                <a:gd name="T0" fmla="*/ 2 w 17"/>
                <a:gd name="T1" fmla="*/ 9 h 14"/>
                <a:gd name="T2" fmla="*/ 0 w 17"/>
                <a:gd name="T3" fmla="*/ 9 h 14"/>
                <a:gd name="T4" fmla="*/ 2 w 17"/>
                <a:gd name="T5" fmla="*/ 0 h 14"/>
                <a:gd name="T6" fmla="*/ 5 w 17"/>
                <a:gd name="T7" fmla="*/ 0 h 14"/>
                <a:gd name="T8" fmla="*/ 17 w 17"/>
                <a:gd name="T9" fmla="*/ 2 h 14"/>
                <a:gd name="T10" fmla="*/ 17 w 17"/>
                <a:gd name="T11" fmla="*/ 2 h 14"/>
                <a:gd name="T12" fmla="*/ 14 w 17"/>
                <a:gd name="T13" fmla="*/ 14 h 14"/>
                <a:gd name="T14" fmla="*/ 14 w 17"/>
                <a:gd name="T15" fmla="*/ 14 h 14"/>
                <a:gd name="T16" fmla="*/ 2 w 17"/>
                <a:gd name="T17" fmla="*/ 9 h 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7" h="14">
                  <a:moveTo>
                    <a:pt x="2" y="9"/>
                  </a:moveTo>
                  <a:lnTo>
                    <a:pt x="0" y="9"/>
                  </a:lnTo>
                  <a:lnTo>
                    <a:pt x="2" y="0"/>
                  </a:lnTo>
                  <a:lnTo>
                    <a:pt x="5" y="0"/>
                  </a:lnTo>
                  <a:lnTo>
                    <a:pt x="17" y="2"/>
                  </a:lnTo>
                  <a:lnTo>
                    <a:pt x="17" y="2"/>
                  </a:lnTo>
                  <a:lnTo>
                    <a:pt x="14" y="14"/>
                  </a:lnTo>
                  <a:lnTo>
                    <a:pt x="14" y="14"/>
                  </a:lnTo>
                  <a:lnTo>
                    <a:pt x="2" y="9"/>
                  </a:lnTo>
                  <a:close/>
                </a:path>
              </a:pathLst>
            </a:custGeom>
            <a:solidFill>
              <a:srgbClr val="5D5E5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400">
                <a:latin typeface="Century Gothic" charset="0"/>
                <a:ea typeface="Century Gothic" charset="0"/>
                <a:cs typeface="Century Gothic" charset="0"/>
              </a:endParaRPr>
            </a:p>
          </p:txBody>
        </p:sp>
        <p:sp>
          <p:nvSpPr>
            <p:cNvPr id="249" name="îṡļiḋê">
              <a:extLst>
                <a:ext uri="{FF2B5EF4-FFF2-40B4-BE49-F238E27FC236}">
                  <a16:creationId xmlns:a16="http://schemas.microsoft.com/office/drawing/2014/main" id="{B55FEC9A-8BD9-4DC4-AD09-686F8C822574}"/>
                </a:ext>
              </a:extLst>
            </p:cNvPr>
            <p:cNvSpPr/>
            <p:nvPr/>
          </p:nvSpPr>
          <p:spPr bwMode="auto">
            <a:xfrm>
              <a:off x="7704138" y="4114801"/>
              <a:ext cx="44450" cy="41275"/>
            </a:xfrm>
            <a:custGeom>
              <a:avLst/>
              <a:gdLst>
                <a:gd name="T0" fmla="*/ 4 w 12"/>
                <a:gd name="T1" fmla="*/ 0 h 11"/>
                <a:gd name="T2" fmla="*/ 11 w 12"/>
                <a:gd name="T3" fmla="*/ 1 h 11"/>
                <a:gd name="T4" fmla="*/ 12 w 12"/>
                <a:gd name="T5" fmla="*/ 3 h 11"/>
                <a:gd name="T6" fmla="*/ 11 w 12"/>
                <a:gd name="T7" fmla="*/ 10 h 11"/>
                <a:gd name="T8" fmla="*/ 9 w 12"/>
                <a:gd name="T9" fmla="*/ 11 h 11"/>
                <a:gd name="T10" fmla="*/ 2 w 12"/>
                <a:gd name="T11" fmla="*/ 10 h 11"/>
                <a:gd name="T12" fmla="*/ 1 w 12"/>
                <a:gd name="T13" fmla="*/ 8 h 11"/>
                <a:gd name="T14" fmla="*/ 2 w 12"/>
                <a:gd name="T15" fmla="*/ 1 h 11"/>
                <a:gd name="T16" fmla="*/ 4 w 12"/>
                <a:gd name="T17" fmla="*/ 0 h 1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2" h="11">
                  <a:moveTo>
                    <a:pt x="4" y="0"/>
                  </a:moveTo>
                  <a:cubicBezTo>
                    <a:pt x="11" y="1"/>
                    <a:pt x="11" y="1"/>
                    <a:pt x="11" y="1"/>
                  </a:cubicBezTo>
                  <a:cubicBezTo>
                    <a:pt x="12" y="2"/>
                    <a:pt x="12" y="2"/>
                    <a:pt x="12" y="3"/>
                  </a:cubicBezTo>
                  <a:cubicBezTo>
                    <a:pt x="11" y="10"/>
                    <a:pt x="11" y="10"/>
                    <a:pt x="11" y="10"/>
                  </a:cubicBezTo>
                  <a:cubicBezTo>
                    <a:pt x="10" y="11"/>
                    <a:pt x="10" y="11"/>
                    <a:pt x="9" y="11"/>
                  </a:cubicBezTo>
                  <a:cubicBezTo>
                    <a:pt x="2" y="10"/>
                    <a:pt x="2" y="10"/>
                    <a:pt x="2" y="10"/>
                  </a:cubicBezTo>
                  <a:cubicBezTo>
                    <a:pt x="1" y="10"/>
                    <a:pt x="0" y="9"/>
                    <a:pt x="1" y="8"/>
                  </a:cubicBezTo>
                  <a:cubicBezTo>
                    <a:pt x="2" y="1"/>
                    <a:pt x="2" y="1"/>
                    <a:pt x="2" y="1"/>
                  </a:cubicBezTo>
                  <a:cubicBezTo>
                    <a:pt x="2" y="0"/>
                    <a:pt x="3" y="0"/>
                    <a:pt x="4" y="0"/>
                  </a:cubicBezTo>
                  <a:close/>
                </a:path>
              </a:pathLst>
            </a:custGeom>
            <a:solidFill>
              <a:srgbClr val="57575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400">
                <a:latin typeface="Century Gothic" charset="0"/>
                <a:ea typeface="Century Gothic" charset="0"/>
                <a:cs typeface="Century Gothic" charset="0"/>
              </a:endParaRPr>
            </a:p>
          </p:txBody>
        </p:sp>
        <p:sp>
          <p:nvSpPr>
            <p:cNvPr id="250" name="íŝlïḓe">
              <a:extLst>
                <a:ext uri="{FF2B5EF4-FFF2-40B4-BE49-F238E27FC236}">
                  <a16:creationId xmlns:a16="http://schemas.microsoft.com/office/drawing/2014/main" id="{FF1E18C5-B1D5-4D5C-B8C7-F0D88ECC0FED}"/>
                </a:ext>
              </a:extLst>
            </p:cNvPr>
            <p:cNvSpPr/>
            <p:nvPr/>
          </p:nvSpPr>
          <p:spPr bwMode="auto">
            <a:xfrm>
              <a:off x="7710488" y="4117976"/>
              <a:ext cx="34925" cy="34925"/>
            </a:xfrm>
            <a:custGeom>
              <a:avLst/>
              <a:gdLst>
                <a:gd name="T0" fmla="*/ 0 w 22"/>
                <a:gd name="T1" fmla="*/ 19 h 22"/>
                <a:gd name="T2" fmla="*/ 0 w 22"/>
                <a:gd name="T3" fmla="*/ 17 h 22"/>
                <a:gd name="T4" fmla="*/ 3 w 22"/>
                <a:gd name="T5" fmla="*/ 0 h 22"/>
                <a:gd name="T6" fmla="*/ 5 w 22"/>
                <a:gd name="T7" fmla="*/ 0 h 22"/>
                <a:gd name="T8" fmla="*/ 22 w 22"/>
                <a:gd name="T9" fmla="*/ 5 h 22"/>
                <a:gd name="T10" fmla="*/ 22 w 22"/>
                <a:gd name="T11" fmla="*/ 5 h 22"/>
                <a:gd name="T12" fmla="*/ 17 w 22"/>
                <a:gd name="T13" fmla="*/ 22 h 22"/>
                <a:gd name="T14" fmla="*/ 17 w 22"/>
                <a:gd name="T15" fmla="*/ 22 h 22"/>
                <a:gd name="T16" fmla="*/ 0 w 22"/>
                <a:gd name="T17" fmla="*/ 19 h 2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22" h="22">
                  <a:moveTo>
                    <a:pt x="0" y="19"/>
                  </a:moveTo>
                  <a:lnTo>
                    <a:pt x="0" y="17"/>
                  </a:lnTo>
                  <a:lnTo>
                    <a:pt x="3" y="0"/>
                  </a:lnTo>
                  <a:lnTo>
                    <a:pt x="5" y="0"/>
                  </a:lnTo>
                  <a:lnTo>
                    <a:pt x="22" y="5"/>
                  </a:lnTo>
                  <a:lnTo>
                    <a:pt x="22" y="5"/>
                  </a:lnTo>
                  <a:lnTo>
                    <a:pt x="17" y="22"/>
                  </a:lnTo>
                  <a:lnTo>
                    <a:pt x="17" y="22"/>
                  </a:lnTo>
                  <a:lnTo>
                    <a:pt x="0" y="19"/>
                  </a:lnTo>
                  <a:close/>
                </a:path>
              </a:pathLst>
            </a:custGeom>
            <a:solidFill>
              <a:srgbClr val="5D5E5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400">
                <a:latin typeface="Century Gothic" charset="0"/>
                <a:ea typeface="Century Gothic" charset="0"/>
                <a:cs typeface="Century Gothic" charset="0"/>
              </a:endParaRPr>
            </a:p>
          </p:txBody>
        </p:sp>
        <p:sp>
          <p:nvSpPr>
            <p:cNvPr id="251" name="îšḷîdè">
              <a:extLst>
                <a:ext uri="{FF2B5EF4-FFF2-40B4-BE49-F238E27FC236}">
                  <a16:creationId xmlns:a16="http://schemas.microsoft.com/office/drawing/2014/main" id="{AC83D7E4-28F2-4918-A226-7C00872BA60A}"/>
                </a:ext>
              </a:extLst>
            </p:cNvPr>
            <p:cNvSpPr/>
            <p:nvPr/>
          </p:nvSpPr>
          <p:spPr bwMode="auto">
            <a:xfrm>
              <a:off x="7748588" y="4122738"/>
              <a:ext cx="46038" cy="44450"/>
            </a:xfrm>
            <a:custGeom>
              <a:avLst/>
              <a:gdLst>
                <a:gd name="T0" fmla="*/ 4 w 12"/>
                <a:gd name="T1" fmla="*/ 1 h 12"/>
                <a:gd name="T2" fmla="*/ 11 w 12"/>
                <a:gd name="T3" fmla="*/ 2 h 12"/>
                <a:gd name="T4" fmla="*/ 12 w 12"/>
                <a:gd name="T5" fmla="*/ 4 h 12"/>
                <a:gd name="T6" fmla="*/ 11 w 12"/>
                <a:gd name="T7" fmla="*/ 11 h 12"/>
                <a:gd name="T8" fmla="*/ 9 w 12"/>
                <a:gd name="T9" fmla="*/ 12 h 12"/>
                <a:gd name="T10" fmla="*/ 2 w 12"/>
                <a:gd name="T11" fmla="*/ 10 h 12"/>
                <a:gd name="T12" fmla="*/ 1 w 12"/>
                <a:gd name="T13" fmla="*/ 9 h 12"/>
                <a:gd name="T14" fmla="*/ 2 w 12"/>
                <a:gd name="T15" fmla="*/ 2 h 12"/>
                <a:gd name="T16" fmla="*/ 4 w 12"/>
                <a:gd name="T17" fmla="*/ 1 h 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2" h="12">
                  <a:moveTo>
                    <a:pt x="4" y="1"/>
                  </a:moveTo>
                  <a:cubicBezTo>
                    <a:pt x="11" y="2"/>
                    <a:pt x="11" y="2"/>
                    <a:pt x="11" y="2"/>
                  </a:cubicBezTo>
                  <a:cubicBezTo>
                    <a:pt x="12" y="2"/>
                    <a:pt x="12" y="3"/>
                    <a:pt x="12" y="4"/>
                  </a:cubicBezTo>
                  <a:cubicBezTo>
                    <a:pt x="11" y="11"/>
                    <a:pt x="11" y="11"/>
                    <a:pt x="11" y="11"/>
                  </a:cubicBezTo>
                  <a:cubicBezTo>
                    <a:pt x="11" y="12"/>
                    <a:pt x="10" y="12"/>
                    <a:pt x="9" y="12"/>
                  </a:cubicBezTo>
                  <a:cubicBezTo>
                    <a:pt x="2" y="10"/>
                    <a:pt x="2" y="10"/>
                    <a:pt x="2" y="10"/>
                  </a:cubicBezTo>
                  <a:cubicBezTo>
                    <a:pt x="1" y="10"/>
                    <a:pt x="0" y="9"/>
                    <a:pt x="1" y="9"/>
                  </a:cubicBezTo>
                  <a:cubicBezTo>
                    <a:pt x="2" y="2"/>
                    <a:pt x="2" y="2"/>
                    <a:pt x="2" y="2"/>
                  </a:cubicBezTo>
                  <a:cubicBezTo>
                    <a:pt x="2" y="1"/>
                    <a:pt x="3" y="0"/>
                    <a:pt x="4" y="1"/>
                  </a:cubicBezTo>
                  <a:close/>
                </a:path>
              </a:pathLst>
            </a:custGeom>
            <a:solidFill>
              <a:srgbClr val="57575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400">
                <a:latin typeface="Century Gothic" charset="0"/>
                <a:ea typeface="Century Gothic" charset="0"/>
                <a:cs typeface="Century Gothic" charset="0"/>
              </a:endParaRPr>
            </a:p>
          </p:txBody>
        </p:sp>
        <p:sp>
          <p:nvSpPr>
            <p:cNvPr id="252" name="i$lîďé">
              <a:extLst>
                <a:ext uri="{FF2B5EF4-FFF2-40B4-BE49-F238E27FC236}">
                  <a16:creationId xmlns:a16="http://schemas.microsoft.com/office/drawing/2014/main" id="{5D1296EB-F405-42A7-B6C9-DAA79CBFF9B6}"/>
                </a:ext>
              </a:extLst>
            </p:cNvPr>
            <p:cNvSpPr/>
            <p:nvPr/>
          </p:nvSpPr>
          <p:spPr bwMode="auto">
            <a:xfrm>
              <a:off x="7756526" y="4130676"/>
              <a:ext cx="33338" cy="33338"/>
            </a:xfrm>
            <a:custGeom>
              <a:avLst/>
              <a:gdLst>
                <a:gd name="T0" fmla="*/ 0 w 21"/>
                <a:gd name="T1" fmla="*/ 16 h 21"/>
                <a:gd name="T2" fmla="*/ 0 w 21"/>
                <a:gd name="T3" fmla="*/ 16 h 21"/>
                <a:gd name="T4" fmla="*/ 2 w 21"/>
                <a:gd name="T5" fmla="*/ 0 h 21"/>
                <a:gd name="T6" fmla="*/ 5 w 21"/>
                <a:gd name="T7" fmla="*/ 0 h 21"/>
                <a:gd name="T8" fmla="*/ 21 w 21"/>
                <a:gd name="T9" fmla="*/ 2 h 21"/>
                <a:gd name="T10" fmla="*/ 21 w 21"/>
                <a:gd name="T11" fmla="*/ 4 h 21"/>
                <a:gd name="T12" fmla="*/ 19 w 21"/>
                <a:gd name="T13" fmla="*/ 21 h 21"/>
                <a:gd name="T14" fmla="*/ 16 w 21"/>
                <a:gd name="T15" fmla="*/ 21 h 21"/>
                <a:gd name="T16" fmla="*/ 0 w 21"/>
                <a:gd name="T17" fmla="*/ 16 h 2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21" h="21">
                  <a:moveTo>
                    <a:pt x="0" y="16"/>
                  </a:moveTo>
                  <a:lnTo>
                    <a:pt x="0" y="16"/>
                  </a:lnTo>
                  <a:lnTo>
                    <a:pt x="2" y="0"/>
                  </a:lnTo>
                  <a:lnTo>
                    <a:pt x="5" y="0"/>
                  </a:lnTo>
                  <a:lnTo>
                    <a:pt x="21" y="2"/>
                  </a:lnTo>
                  <a:lnTo>
                    <a:pt x="21" y="4"/>
                  </a:lnTo>
                  <a:lnTo>
                    <a:pt x="19" y="21"/>
                  </a:lnTo>
                  <a:lnTo>
                    <a:pt x="16" y="21"/>
                  </a:lnTo>
                  <a:lnTo>
                    <a:pt x="0" y="16"/>
                  </a:lnTo>
                  <a:close/>
                </a:path>
              </a:pathLst>
            </a:custGeom>
            <a:solidFill>
              <a:srgbClr val="5D5E5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400">
                <a:latin typeface="Century Gothic" charset="0"/>
                <a:ea typeface="Century Gothic" charset="0"/>
                <a:cs typeface="Century Gothic" charset="0"/>
              </a:endParaRPr>
            </a:p>
          </p:txBody>
        </p:sp>
        <p:sp>
          <p:nvSpPr>
            <p:cNvPr id="253" name="iṡļíďé">
              <a:extLst>
                <a:ext uri="{FF2B5EF4-FFF2-40B4-BE49-F238E27FC236}">
                  <a16:creationId xmlns:a16="http://schemas.microsoft.com/office/drawing/2014/main" id="{0EFC3A7C-47AD-4B98-A319-5A04DC9D27CB}"/>
                </a:ext>
              </a:extLst>
            </p:cNvPr>
            <p:cNvSpPr/>
            <p:nvPr/>
          </p:nvSpPr>
          <p:spPr bwMode="auto">
            <a:xfrm>
              <a:off x="7797801" y="4133851"/>
              <a:ext cx="44450" cy="44450"/>
            </a:xfrm>
            <a:custGeom>
              <a:avLst/>
              <a:gdLst>
                <a:gd name="T0" fmla="*/ 3 w 12"/>
                <a:gd name="T1" fmla="*/ 0 h 12"/>
                <a:gd name="T2" fmla="*/ 10 w 12"/>
                <a:gd name="T3" fmla="*/ 2 h 12"/>
                <a:gd name="T4" fmla="*/ 11 w 12"/>
                <a:gd name="T5" fmla="*/ 4 h 12"/>
                <a:gd name="T6" fmla="*/ 10 w 12"/>
                <a:gd name="T7" fmla="*/ 11 h 12"/>
                <a:gd name="T8" fmla="*/ 8 w 12"/>
                <a:gd name="T9" fmla="*/ 12 h 12"/>
                <a:gd name="T10" fmla="*/ 1 w 12"/>
                <a:gd name="T11" fmla="*/ 10 h 12"/>
                <a:gd name="T12" fmla="*/ 0 w 12"/>
                <a:gd name="T13" fmla="*/ 8 h 12"/>
                <a:gd name="T14" fmla="*/ 1 w 12"/>
                <a:gd name="T15" fmla="*/ 1 h 12"/>
                <a:gd name="T16" fmla="*/ 3 w 12"/>
                <a:gd name="T17" fmla="*/ 0 h 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2" h="12">
                  <a:moveTo>
                    <a:pt x="3" y="0"/>
                  </a:moveTo>
                  <a:cubicBezTo>
                    <a:pt x="10" y="2"/>
                    <a:pt x="10" y="2"/>
                    <a:pt x="10" y="2"/>
                  </a:cubicBezTo>
                  <a:cubicBezTo>
                    <a:pt x="11" y="2"/>
                    <a:pt x="12" y="3"/>
                    <a:pt x="11" y="4"/>
                  </a:cubicBezTo>
                  <a:cubicBezTo>
                    <a:pt x="10" y="11"/>
                    <a:pt x="10" y="11"/>
                    <a:pt x="10" y="11"/>
                  </a:cubicBezTo>
                  <a:cubicBezTo>
                    <a:pt x="10" y="11"/>
                    <a:pt x="9" y="12"/>
                    <a:pt x="8" y="12"/>
                  </a:cubicBezTo>
                  <a:cubicBezTo>
                    <a:pt x="1" y="10"/>
                    <a:pt x="1" y="10"/>
                    <a:pt x="1" y="10"/>
                  </a:cubicBezTo>
                  <a:cubicBezTo>
                    <a:pt x="0" y="10"/>
                    <a:pt x="0" y="9"/>
                    <a:pt x="0" y="8"/>
                  </a:cubicBezTo>
                  <a:cubicBezTo>
                    <a:pt x="1" y="1"/>
                    <a:pt x="1" y="1"/>
                    <a:pt x="1" y="1"/>
                  </a:cubicBezTo>
                  <a:cubicBezTo>
                    <a:pt x="2" y="1"/>
                    <a:pt x="2" y="0"/>
                    <a:pt x="3" y="0"/>
                  </a:cubicBezTo>
                  <a:close/>
                </a:path>
              </a:pathLst>
            </a:custGeom>
            <a:solidFill>
              <a:srgbClr val="57575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400">
                <a:latin typeface="Century Gothic" charset="0"/>
                <a:ea typeface="Century Gothic" charset="0"/>
                <a:cs typeface="Century Gothic" charset="0"/>
              </a:endParaRPr>
            </a:p>
          </p:txBody>
        </p:sp>
        <p:sp>
          <p:nvSpPr>
            <p:cNvPr id="254" name="îś1íḑé">
              <a:extLst>
                <a:ext uri="{FF2B5EF4-FFF2-40B4-BE49-F238E27FC236}">
                  <a16:creationId xmlns:a16="http://schemas.microsoft.com/office/drawing/2014/main" id="{5BE98750-B0F8-48AE-B8EC-5FE1EB4CA479}"/>
                </a:ext>
              </a:extLst>
            </p:cNvPr>
            <p:cNvSpPr/>
            <p:nvPr/>
          </p:nvSpPr>
          <p:spPr bwMode="auto">
            <a:xfrm>
              <a:off x="7800976" y="4137026"/>
              <a:ext cx="34925" cy="38100"/>
            </a:xfrm>
            <a:custGeom>
              <a:avLst/>
              <a:gdLst>
                <a:gd name="T0" fmla="*/ 0 w 22"/>
                <a:gd name="T1" fmla="*/ 19 h 24"/>
                <a:gd name="T2" fmla="*/ 0 w 22"/>
                <a:gd name="T3" fmla="*/ 19 h 24"/>
                <a:gd name="T4" fmla="*/ 5 w 22"/>
                <a:gd name="T5" fmla="*/ 3 h 24"/>
                <a:gd name="T6" fmla="*/ 5 w 22"/>
                <a:gd name="T7" fmla="*/ 0 h 24"/>
                <a:gd name="T8" fmla="*/ 22 w 22"/>
                <a:gd name="T9" fmla="*/ 5 h 24"/>
                <a:gd name="T10" fmla="*/ 22 w 22"/>
                <a:gd name="T11" fmla="*/ 5 h 24"/>
                <a:gd name="T12" fmla="*/ 19 w 22"/>
                <a:gd name="T13" fmla="*/ 22 h 24"/>
                <a:gd name="T14" fmla="*/ 17 w 22"/>
                <a:gd name="T15" fmla="*/ 24 h 24"/>
                <a:gd name="T16" fmla="*/ 0 w 22"/>
                <a:gd name="T17" fmla="*/ 19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22" h="24">
                  <a:moveTo>
                    <a:pt x="0" y="19"/>
                  </a:moveTo>
                  <a:lnTo>
                    <a:pt x="0" y="19"/>
                  </a:lnTo>
                  <a:lnTo>
                    <a:pt x="5" y="3"/>
                  </a:lnTo>
                  <a:lnTo>
                    <a:pt x="5" y="0"/>
                  </a:lnTo>
                  <a:lnTo>
                    <a:pt x="22" y="5"/>
                  </a:lnTo>
                  <a:lnTo>
                    <a:pt x="22" y="5"/>
                  </a:lnTo>
                  <a:lnTo>
                    <a:pt x="19" y="22"/>
                  </a:lnTo>
                  <a:lnTo>
                    <a:pt x="17" y="24"/>
                  </a:lnTo>
                  <a:lnTo>
                    <a:pt x="0" y="19"/>
                  </a:lnTo>
                  <a:close/>
                </a:path>
              </a:pathLst>
            </a:custGeom>
            <a:solidFill>
              <a:srgbClr val="5D5E5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400">
                <a:latin typeface="Century Gothic" charset="0"/>
                <a:ea typeface="Century Gothic" charset="0"/>
                <a:cs typeface="Century Gothic" charset="0"/>
              </a:endParaRPr>
            </a:p>
          </p:txBody>
        </p:sp>
        <p:sp>
          <p:nvSpPr>
            <p:cNvPr id="255" name="îṩlïďè">
              <a:extLst>
                <a:ext uri="{FF2B5EF4-FFF2-40B4-BE49-F238E27FC236}">
                  <a16:creationId xmlns:a16="http://schemas.microsoft.com/office/drawing/2014/main" id="{B08D4CED-2E55-404E-975D-68C6BDD7E20A}"/>
                </a:ext>
              </a:extLst>
            </p:cNvPr>
            <p:cNvSpPr/>
            <p:nvPr/>
          </p:nvSpPr>
          <p:spPr bwMode="auto">
            <a:xfrm>
              <a:off x="7842251" y="4144963"/>
              <a:ext cx="46038" cy="44450"/>
            </a:xfrm>
            <a:custGeom>
              <a:avLst/>
              <a:gdLst>
                <a:gd name="T0" fmla="*/ 3 w 12"/>
                <a:gd name="T1" fmla="*/ 0 h 12"/>
                <a:gd name="T2" fmla="*/ 10 w 12"/>
                <a:gd name="T3" fmla="*/ 2 h 12"/>
                <a:gd name="T4" fmla="*/ 12 w 12"/>
                <a:gd name="T5" fmla="*/ 3 h 12"/>
                <a:gd name="T6" fmla="*/ 10 w 12"/>
                <a:gd name="T7" fmla="*/ 10 h 12"/>
                <a:gd name="T8" fmla="*/ 8 w 12"/>
                <a:gd name="T9" fmla="*/ 11 h 12"/>
                <a:gd name="T10" fmla="*/ 1 w 12"/>
                <a:gd name="T11" fmla="*/ 10 h 12"/>
                <a:gd name="T12" fmla="*/ 0 w 12"/>
                <a:gd name="T13" fmla="*/ 8 h 12"/>
                <a:gd name="T14" fmla="*/ 2 w 12"/>
                <a:gd name="T15" fmla="*/ 1 h 12"/>
                <a:gd name="T16" fmla="*/ 3 w 12"/>
                <a:gd name="T17" fmla="*/ 0 h 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2" h="12">
                  <a:moveTo>
                    <a:pt x="3" y="0"/>
                  </a:moveTo>
                  <a:cubicBezTo>
                    <a:pt x="10" y="2"/>
                    <a:pt x="10" y="2"/>
                    <a:pt x="10" y="2"/>
                  </a:cubicBezTo>
                  <a:cubicBezTo>
                    <a:pt x="11" y="2"/>
                    <a:pt x="12" y="3"/>
                    <a:pt x="12" y="3"/>
                  </a:cubicBezTo>
                  <a:cubicBezTo>
                    <a:pt x="10" y="10"/>
                    <a:pt x="10" y="10"/>
                    <a:pt x="10" y="10"/>
                  </a:cubicBezTo>
                  <a:cubicBezTo>
                    <a:pt x="10" y="11"/>
                    <a:pt x="9" y="12"/>
                    <a:pt x="8" y="11"/>
                  </a:cubicBezTo>
                  <a:cubicBezTo>
                    <a:pt x="1" y="10"/>
                    <a:pt x="1" y="10"/>
                    <a:pt x="1" y="10"/>
                  </a:cubicBezTo>
                  <a:cubicBezTo>
                    <a:pt x="0" y="10"/>
                    <a:pt x="0" y="9"/>
                    <a:pt x="0" y="8"/>
                  </a:cubicBezTo>
                  <a:cubicBezTo>
                    <a:pt x="2" y="1"/>
                    <a:pt x="2" y="1"/>
                    <a:pt x="2" y="1"/>
                  </a:cubicBezTo>
                  <a:cubicBezTo>
                    <a:pt x="2" y="0"/>
                    <a:pt x="2" y="0"/>
                    <a:pt x="3" y="0"/>
                  </a:cubicBezTo>
                  <a:close/>
                </a:path>
              </a:pathLst>
            </a:custGeom>
            <a:solidFill>
              <a:srgbClr val="57575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400">
                <a:latin typeface="Century Gothic" charset="0"/>
                <a:ea typeface="Century Gothic" charset="0"/>
                <a:cs typeface="Century Gothic" charset="0"/>
              </a:endParaRPr>
            </a:p>
          </p:txBody>
        </p:sp>
        <p:sp>
          <p:nvSpPr>
            <p:cNvPr id="256" name="îṧļïḍé">
              <a:extLst>
                <a:ext uri="{FF2B5EF4-FFF2-40B4-BE49-F238E27FC236}">
                  <a16:creationId xmlns:a16="http://schemas.microsoft.com/office/drawing/2014/main" id="{325A6645-EB81-4BF4-A6D8-B3A6DDE6E599}"/>
                </a:ext>
              </a:extLst>
            </p:cNvPr>
            <p:cNvSpPr/>
            <p:nvPr/>
          </p:nvSpPr>
          <p:spPr bwMode="auto">
            <a:xfrm>
              <a:off x="7847013" y="4148138"/>
              <a:ext cx="33338" cy="34925"/>
            </a:xfrm>
            <a:custGeom>
              <a:avLst/>
              <a:gdLst>
                <a:gd name="T0" fmla="*/ 0 w 21"/>
                <a:gd name="T1" fmla="*/ 19 h 22"/>
                <a:gd name="T2" fmla="*/ 0 w 21"/>
                <a:gd name="T3" fmla="*/ 17 h 22"/>
                <a:gd name="T4" fmla="*/ 4 w 21"/>
                <a:gd name="T5" fmla="*/ 0 h 22"/>
                <a:gd name="T6" fmla="*/ 4 w 21"/>
                <a:gd name="T7" fmla="*/ 0 h 22"/>
                <a:gd name="T8" fmla="*/ 21 w 21"/>
                <a:gd name="T9" fmla="*/ 5 h 22"/>
                <a:gd name="T10" fmla="*/ 21 w 21"/>
                <a:gd name="T11" fmla="*/ 5 h 22"/>
                <a:gd name="T12" fmla="*/ 19 w 21"/>
                <a:gd name="T13" fmla="*/ 22 h 22"/>
                <a:gd name="T14" fmla="*/ 16 w 21"/>
                <a:gd name="T15" fmla="*/ 22 h 22"/>
                <a:gd name="T16" fmla="*/ 0 w 21"/>
                <a:gd name="T17" fmla="*/ 19 h 2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21" h="22">
                  <a:moveTo>
                    <a:pt x="0" y="19"/>
                  </a:moveTo>
                  <a:lnTo>
                    <a:pt x="0" y="17"/>
                  </a:lnTo>
                  <a:lnTo>
                    <a:pt x="4" y="0"/>
                  </a:lnTo>
                  <a:lnTo>
                    <a:pt x="4" y="0"/>
                  </a:lnTo>
                  <a:lnTo>
                    <a:pt x="21" y="5"/>
                  </a:lnTo>
                  <a:lnTo>
                    <a:pt x="21" y="5"/>
                  </a:lnTo>
                  <a:lnTo>
                    <a:pt x="19" y="22"/>
                  </a:lnTo>
                  <a:lnTo>
                    <a:pt x="16" y="22"/>
                  </a:lnTo>
                  <a:lnTo>
                    <a:pt x="0" y="19"/>
                  </a:lnTo>
                  <a:close/>
                </a:path>
              </a:pathLst>
            </a:custGeom>
            <a:solidFill>
              <a:srgbClr val="5D5E5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400">
                <a:latin typeface="Century Gothic" charset="0"/>
                <a:ea typeface="Century Gothic" charset="0"/>
                <a:cs typeface="Century Gothic" charset="0"/>
              </a:endParaRPr>
            </a:p>
          </p:txBody>
        </p:sp>
        <p:sp>
          <p:nvSpPr>
            <p:cNvPr id="257" name="îs1íḋè">
              <a:extLst>
                <a:ext uri="{FF2B5EF4-FFF2-40B4-BE49-F238E27FC236}">
                  <a16:creationId xmlns:a16="http://schemas.microsoft.com/office/drawing/2014/main" id="{928DCEBF-6D11-433F-A838-B74B2E64DEF8}"/>
                </a:ext>
              </a:extLst>
            </p:cNvPr>
            <p:cNvSpPr/>
            <p:nvPr/>
          </p:nvSpPr>
          <p:spPr bwMode="auto">
            <a:xfrm>
              <a:off x="7888288" y="4156076"/>
              <a:ext cx="44450" cy="41275"/>
            </a:xfrm>
            <a:custGeom>
              <a:avLst/>
              <a:gdLst>
                <a:gd name="T0" fmla="*/ 3 w 12"/>
                <a:gd name="T1" fmla="*/ 0 h 11"/>
                <a:gd name="T2" fmla="*/ 11 w 12"/>
                <a:gd name="T3" fmla="*/ 1 h 11"/>
                <a:gd name="T4" fmla="*/ 12 w 12"/>
                <a:gd name="T5" fmla="*/ 3 h 11"/>
                <a:gd name="T6" fmla="*/ 10 w 12"/>
                <a:gd name="T7" fmla="*/ 10 h 11"/>
                <a:gd name="T8" fmla="*/ 8 w 12"/>
                <a:gd name="T9" fmla="*/ 11 h 11"/>
                <a:gd name="T10" fmla="*/ 1 w 12"/>
                <a:gd name="T11" fmla="*/ 10 h 11"/>
                <a:gd name="T12" fmla="*/ 0 w 12"/>
                <a:gd name="T13" fmla="*/ 8 h 11"/>
                <a:gd name="T14" fmla="*/ 2 w 12"/>
                <a:gd name="T15" fmla="*/ 1 h 11"/>
                <a:gd name="T16" fmla="*/ 3 w 12"/>
                <a:gd name="T17" fmla="*/ 0 h 1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2" h="11">
                  <a:moveTo>
                    <a:pt x="3" y="0"/>
                  </a:moveTo>
                  <a:cubicBezTo>
                    <a:pt x="11" y="1"/>
                    <a:pt x="11" y="1"/>
                    <a:pt x="11" y="1"/>
                  </a:cubicBezTo>
                  <a:cubicBezTo>
                    <a:pt x="11" y="1"/>
                    <a:pt x="12" y="2"/>
                    <a:pt x="12" y="3"/>
                  </a:cubicBezTo>
                  <a:cubicBezTo>
                    <a:pt x="10" y="10"/>
                    <a:pt x="10" y="10"/>
                    <a:pt x="10" y="10"/>
                  </a:cubicBezTo>
                  <a:cubicBezTo>
                    <a:pt x="10" y="11"/>
                    <a:pt x="9" y="11"/>
                    <a:pt x="8" y="11"/>
                  </a:cubicBezTo>
                  <a:cubicBezTo>
                    <a:pt x="1" y="10"/>
                    <a:pt x="1" y="10"/>
                    <a:pt x="1" y="10"/>
                  </a:cubicBezTo>
                  <a:cubicBezTo>
                    <a:pt x="0" y="9"/>
                    <a:pt x="0" y="9"/>
                    <a:pt x="0" y="8"/>
                  </a:cubicBezTo>
                  <a:cubicBezTo>
                    <a:pt x="2" y="1"/>
                    <a:pt x="2" y="1"/>
                    <a:pt x="2" y="1"/>
                  </a:cubicBezTo>
                  <a:cubicBezTo>
                    <a:pt x="2" y="0"/>
                    <a:pt x="3" y="0"/>
                    <a:pt x="3" y="0"/>
                  </a:cubicBezTo>
                  <a:close/>
                </a:path>
              </a:pathLst>
            </a:custGeom>
            <a:solidFill>
              <a:srgbClr val="57575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400">
                <a:latin typeface="Century Gothic" charset="0"/>
                <a:ea typeface="Century Gothic" charset="0"/>
                <a:cs typeface="Century Gothic" charset="0"/>
              </a:endParaRPr>
            </a:p>
          </p:txBody>
        </p:sp>
        <p:sp>
          <p:nvSpPr>
            <p:cNvPr id="258" name="isľïďê">
              <a:extLst>
                <a:ext uri="{FF2B5EF4-FFF2-40B4-BE49-F238E27FC236}">
                  <a16:creationId xmlns:a16="http://schemas.microsoft.com/office/drawing/2014/main" id="{070F7E84-85B2-42D4-97DA-3AA18EDF4AC9}"/>
                </a:ext>
              </a:extLst>
            </p:cNvPr>
            <p:cNvSpPr/>
            <p:nvPr/>
          </p:nvSpPr>
          <p:spPr bwMode="auto">
            <a:xfrm>
              <a:off x="7891463" y="4159251"/>
              <a:ext cx="38100" cy="34925"/>
            </a:xfrm>
            <a:custGeom>
              <a:avLst/>
              <a:gdLst>
                <a:gd name="T0" fmla="*/ 0 w 24"/>
                <a:gd name="T1" fmla="*/ 19 h 22"/>
                <a:gd name="T2" fmla="*/ 0 w 24"/>
                <a:gd name="T3" fmla="*/ 17 h 22"/>
                <a:gd name="T4" fmla="*/ 5 w 24"/>
                <a:gd name="T5" fmla="*/ 0 h 22"/>
                <a:gd name="T6" fmla="*/ 5 w 24"/>
                <a:gd name="T7" fmla="*/ 0 h 22"/>
                <a:gd name="T8" fmla="*/ 21 w 24"/>
                <a:gd name="T9" fmla="*/ 3 h 22"/>
                <a:gd name="T10" fmla="*/ 24 w 24"/>
                <a:gd name="T11" fmla="*/ 5 h 22"/>
                <a:gd name="T12" fmla="*/ 19 w 24"/>
                <a:gd name="T13" fmla="*/ 22 h 22"/>
                <a:gd name="T14" fmla="*/ 19 w 24"/>
                <a:gd name="T15" fmla="*/ 22 h 22"/>
                <a:gd name="T16" fmla="*/ 0 w 24"/>
                <a:gd name="T17" fmla="*/ 19 h 2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24" h="22">
                  <a:moveTo>
                    <a:pt x="0" y="19"/>
                  </a:moveTo>
                  <a:lnTo>
                    <a:pt x="0" y="17"/>
                  </a:lnTo>
                  <a:lnTo>
                    <a:pt x="5" y="0"/>
                  </a:lnTo>
                  <a:lnTo>
                    <a:pt x="5" y="0"/>
                  </a:lnTo>
                  <a:lnTo>
                    <a:pt x="21" y="3"/>
                  </a:lnTo>
                  <a:lnTo>
                    <a:pt x="24" y="5"/>
                  </a:lnTo>
                  <a:lnTo>
                    <a:pt x="19" y="22"/>
                  </a:lnTo>
                  <a:lnTo>
                    <a:pt x="19" y="22"/>
                  </a:lnTo>
                  <a:lnTo>
                    <a:pt x="0" y="19"/>
                  </a:lnTo>
                  <a:close/>
                </a:path>
              </a:pathLst>
            </a:custGeom>
            <a:solidFill>
              <a:srgbClr val="5D5E5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400">
                <a:latin typeface="Century Gothic" charset="0"/>
                <a:ea typeface="Century Gothic" charset="0"/>
                <a:cs typeface="Century Gothic" charset="0"/>
              </a:endParaRPr>
            </a:p>
          </p:txBody>
        </p:sp>
        <p:sp>
          <p:nvSpPr>
            <p:cNvPr id="259" name="í$ḷídé">
              <a:extLst>
                <a:ext uri="{FF2B5EF4-FFF2-40B4-BE49-F238E27FC236}">
                  <a16:creationId xmlns:a16="http://schemas.microsoft.com/office/drawing/2014/main" id="{2E92A5F4-A7D2-425B-92E2-745A6B31D3E3}"/>
                </a:ext>
              </a:extLst>
            </p:cNvPr>
            <p:cNvSpPr/>
            <p:nvPr/>
          </p:nvSpPr>
          <p:spPr bwMode="auto">
            <a:xfrm>
              <a:off x="7932738" y="4164013"/>
              <a:ext cx="46038" cy="44450"/>
            </a:xfrm>
            <a:custGeom>
              <a:avLst/>
              <a:gdLst>
                <a:gd name="T0" fmla="*/ 4 w 12"/>
                <a:gd name="T1" fmla="*/ 0 h 12"/>
                <a:gd name="T2" fmla="*/ 11 w 12"/>
                <a:gd name="T3" fmla="*/ 2 h 12"/>
                <a:gd name="T4" fmla="*/ 12 w 12"/>
                <a:gd name="T5" fmla="*/ 4 h 12"/>
                <a:gd name="T6" fmla="*/ 10 w 12"/>
                <a:gd name="T7" fmla="*/ 11 h 12"/>
                <a:gd name="T8" fmla="*/ 8 w 12"/>
                <a:gd name="T9" fmla="*/ 12 h 12"/>
                <a:gd name="T10" fmla="*/ 1 w 12"/>
                <a:gd name="T11" fmla="*/ 10 h 12"/>
                <a:gd name="T12" fmla="*/ 0 w 12"/>
                <a:gd name="T13" fmla="*/ 9 h 12"/>
                <a:gd name="T14" fmla="*/ 2 w 12"/>
                <a:gd name="T15" fmla="*/ 2 h 12"/>
                <a:gd name="T16" fmla="*/ 4 w 12"/>
                <a:gd name="T17" fmla="*/ 0 h 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2" h="12">
                  <a:moveTo>
                    <a:pt x="4" y="0"/>
                  </a:moveTo>
                  <a:cubicBezTo>
                    <a:pt x="11" y="2"/>
                    <a:pt x="11" y="2"/>
                    <a:pt x="11" y="2"/>
                  </a:cubicBezTo>
                  <a:cubicBezTo>
                    <a:pt x="11" y="2"/>
                    <a:pt x="12" y="3"/>
                    <a:pt x="12" y="4"/>
                  </a:cubicBezTo>
                  <a:cubicBezTo>
                    <a:pt x="10" y="11"/>
                    <a:pt x="10" y="11"/>
                    <a:pt x="10" y="11"/>
                  </a:cubicBezTo>
                  <a:cubicBezTo>
                    <a:pt x="10" y="12"/>
                    <a:pt x="9" y="12"/>
                    <a:pt x="8" y="12"/>
                  </a:cubicBezTo>
                  <a:cubicBezTo>
                    <a:pt x="1" y="10"/>
                    <a:pt x="1" y="10"/>
                    <a:pt x="1" y="10"/>
                  </a:cubicBezTo>
                  <a:cubicBezTo>
                    <a:pt x="1" y="10"/>
                    <a:pt x="0" y="9"/>
                    <a:pt x="0" y="9"/>
                  </a:cubicBezTo>
                  <a:cubicBezTo>
                    <a:pt x="2" y="2"/>
                    <a:pt x="2" y="2"/>
                    <a:pt x="2" y="2"/>
                  </a:cubicBezTo>
                  <a:cubicBezTo>
                    <a:pt x="2" y="1"/>
                    <a:pt x="3" y="0"/>
                    <a:pt x="4" y="0"/>
                  </a:cubicBezTo>
                  <a:close/>
                </a:path>
              </a:pathLst>
            </a:custGeom>
            <a:solidFill>
              <a:srgbClr val="57575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400">
                <a:latin typeface="Century Gothic" charset="0"/>
                <a:ea typeface="Century Gothic" charset="0"/>
                <a:cs typeface="Century Gothic" charset="0"/>
              </a:endParaRPr>
            </a:p>
          </p:txBody>
        </p:sp>
        <p:sp>
          <p:nvSpPr>
            <p:cNvPr id="260" name="ïślidé">
              <a:extLst>
                <a:ext uri="{FF2B5EF4-FFF2-40B4-BE49-F238E27FC236}">
                  <a16:creationId xmlns:a16="http://schemas.microsoft.com/office/drawing/2014/main" id="{3B32C04B-387D-4DC4-B556-BD5E380CA524}"/>
                </a:ext>
              </a:extLst>
            </p:cNvPr>
            <p:cNvSpPr/>
            <p:nvPr/>
          </p:nvSpPr>
          <p:spPr bwMode="auto">
            <a:xfrm>
              <a:off x="7935913" y="4171951"/>
              <a:ext cx="38100" cy="33338"/>
            </a:xfrm>
            <a:custGeom>
              <a:avLst/>
              <a:gdLst>
                <a:gd name="T0" fmla="*/ 3 w 24"/>
                <a:gd name="T1" fmla="*/ 16 h 21"/>
                <a:gd name="T2" fmla="*/ 0 w 24"/>
                <a:gd name="T3" fmla="*/ 16 h 21"/>
                <a:gd name="T4" fmla="*/ 5 w 24"/>
                <a:gd name="T5" fmla="*/ 0 h 21"/>
                <a:gd name="T6" fmla="*/ 5 w 24"/>
                <a:gd name="T7" fmla="*/ 0 h 21"/>
                <a:gd name="T8" fmla="*/ 22 w 24"/>
                <a:gd name="T9" fmla="*/ 2 h 21"/>
                <a:gd name="T10" fmla="*/ 24 w 24"/>
                <a:gd name="T11" fmla="*/ 4 h 21"/>
                <a:gd name="T12" fmla="*/ 19 w 24"/>
                <a:gd name="T13" fmla="*/ 21 h 21"/>
                <a:gd name="T14" fmla="*/ 19 w 24"/>
                <a:gd name="T15" fmla="*/ 21 h 21"/>
                <a:gd name="T16" fmla="*/ 3 w 24"/>
                <a:gd name="T17" fmla="*/ 16 h 2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24" h="21">
                  <a:moveTo>
                    <a:pt x="3" y="16"/>
                  </a:moveTo>
                  <a:lnTo>
                    <a:pt x="0" y="16"/>
                  </a:lnTo>
                  <a:lnTo>
                    <a:pt x="5" y="0"/>
                  </a:lnTo>
                  <a:lnTo>
                    <a:pt x="5" y="0"/>
                  </a:lnTo>
                  <a:lnTo>
                    <a:pt x="22" y="2"/>
                  </a:lnTo>
                  <a:lnTo>
                    <a:pt x="24" y="4"/>
                  </a:lnTo>
                  <a:lnTo>
                    <a:pt x="19" y="21"/>
                  </a:lnTo>
                  <a:lnTo>
                    <a:pt x="19" y="21"/>
                  </a:lnTo>
                  <a:lnTo>
                    <a:pt x="3" y="16"/>
                  </a:lnTo>
                  <a:close/>
                </a:path>
              </a:pathLst>
            </a:custGeom>
            <a:solidFill>
              <a:srgbClr val="5D5E5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400">
                <a:latin typeface="Century Gothic" charset="0"/>
                <a:ea typeface="Century Gothic" charset="0"/>
                <a:cs typeface="Century Gothic" charset="0"/>
              </a:endParaRPr>
            </a:p>
          </p:txBody>
        </p:sp>
        <p:sp>
          <p:nvSpPr>
            <p:cNvPr id="261" name="iślîďe">
              <a:extLst>
                <a:ext uri="{FF2B5EF4-FFF2-40B4-BE49-F238E27FC236}">
                  <a16:creationId xmlns:a16="http://schemas.microsoft.com/office/drawing/2014/main" id="{CA6FBDA0-0F6B-42AA-8A23-46BD6477F116}"/>
                </a:ext>
              </a:extLst>
            </p:cNvPr>
            <p:cNvSpPr/>
            <p:nvPr/>
          </p:nvSpPr>
          <p:spPr bwMode="auto">
            <a:xfrm>
              <a:off x="7978776" y="4175126"/>
              <a:ext cx="44450" cy="44450"/>
            </a:xfrm>
            <a:custGeom>
              <a:avLst/>
              <a:gdLst>
                <a:gd name="T0" fmla="*/ 4 w 12"/>
                <a:gd name="T1" fmla="*/ 0 h 12"/>
                <a:gd name="T2" fmla="*/ 11 w 12"/>
                <a:gd name="T3" fmla="*/ 2 h 12"/>
                <a:gd name="T4" fmla="*/ 12 w 12"/>
                <a:gd name="T5" fmla="*/ 4 h 12"/>
                <a:gd name="T6" fmla="*/ 10 w 12"/>
                <a:gd name="T7" fmla="*/ 11 h 12"/>
                <a:gd name="T8" fmla="*/ 9 w 12"/>
                <a:gd name="T9" fmla="*/ 12 h 12"/>
                <a:gd name="T10" fmla="*/ 1 w 12"/>
                <a:gd name="T11" fmla="*/ 10 h 12"/>
                <a:gd name="T12" fmla="*/ 0 w 12"/>
                <a:gd name="T13" fmla="*/ 8 h 12"/>
                <a:gd name="T14" fmla="*/ 2 w 12"/>
                <a:gd name="T15" fmla="*/ 1 h 12"/>
                <a:gd name="T16" fmla="*/ 4 w 12"/>
                <a:gd name="T17" fmla="*/ 0 h 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2" h="12">
                  <a:moveTo>
                    <a:pt x="4" y="0"/>
                  </a:moveTo>
                  <a:cubicBezTo>
                    <a:pt x="11" y="2"/>
                    <a:pt x="11" y="2"/>
                    <a:pt x="11" y="2"/>
                  </a:cubicBezTo>
                  <a:cubicBezTo>
                    <a:pt x="12" y="2"/>
                    <a:pt x="12" y="3"/>
                    <a:pt x="12" y="4"/>
                  </a:cubicBezTo>
                  <a:cubicBezTo>
                    <a:pt x="10" y="11"/>
                    <a:pt x="10" y="11"/>
                    <a:pt x="10" y="11"/>
                  </a:cubicBezTo>
                  <a:cubicBezTo>
                    <a:pt x="10" y="11"/>
                    <a:pt x="9" y="12"/>
                    <a:pt x="9" y="12"/>
                  </a:cubicBezTo>
                  <a:cubicBezTo>
                    <a:pt x="1" y="10"/>
                    <a:pt x="1" y="10"/>
                    <a:pt x="1" y="10"/>
                  </a:cubicBezTo>
                  <a:cubicBezTo>
                    <a:pt x="1" y="10"/>
                    <a:pt x="0" y="9"/>
                    <a:pt x="0" y="8"/>
                  </a:cubicBezTo>
                  <a:cubicBezTo>
                    <a:pt x="2" y="1"/>
                    <a:pt x="2" y="1"/>
                    <a:pt x="2" y="1"/>
                  </a:cubicBezTo>
                  <a:cubicBezTo>
                    <a:pt x="2" y="0"/>
                    <a:pt x="3" y="0"/>
                    <a:pt x="4" y="0"/>
                  </a:cubicBezTo>
                  <a:close/>
                </a:path>
              </a:pathLst>
            </a:custGeom>
            <a:solidFill>
              <a:srgbClr val="57575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400">
                <a:latin typeface="Century Gothic" charset="0"/>
                <a:ea typeface="Century Gothic" charset="0"/>
                <a:cs typeface="Century Gothic" charset="0"/>
              </a:endParaRPr>
            </a:p>
          </p:txBody>
        </p:sp>
        <p:sp>
          <p:nvSpPr>
            <p:cNvPr id="262" name="i$1iḑê">
              <a:extLst>
                <a:ext uri="{FF2B5EF4-FFF2-40B4-BE49-F238E27FC236}">
                  <a16:creationId xmlns:a16="http://schemas.microsoft.com/office/drawing/2014/main" id="{580FE563-B81C-4E02-B54F-0E9C7A7BE46B}"/>
                </a:ext>
              </a:extLst>
            </p:cNvPr>
            <p:cNvSpPr/>
            <p:nvPr/>
          </p:nvSpPr>
          <p:spPr bwMode="auto">
            <a:xfrm>
              <a:off x="7981951" y="4178301"/>
              <a:ext cx="38100" cy="38100"/>
            </a:xfrm>
            <a:custGeom>
              <a:avLst/>
              <a:gdLst>
                <a:gd name="T0" fmla="*/ 2 w 24"/>
                <a:gd name="T1" fmla="*/ 19 h 24"/>
                <a:gd name="T2" fmla="*/ 0 w 24"/>
                <a:gd name="T3" fmla="*/ 19 h 24"/>
                <a:gd name="T4" fmla="*/ 5 w 24"/>
                <a:gd name="T5" fmla="*/ 3 h 24"/>
                <a:gd name="T6" fmla="*/ 5 w 24"/>
                <a:gd name="T7" fmla="*/ 0 h 24"/>
                <a:gd name="T8" fmla="*/ 24 w 24"/>
                <a:gd name="T9" fmla="*/ 5 h 24"/>
                <a:gd name="T10" fmla="*/ 24 w 24"/>
                <a:gd name="T11" fmla="*/ 5 h 24"/>
                <a:gd name="T12" fmla="*/ 19 w 24"/>
                <a:gd name="T13" fmla="*/ 22 h 24"/>
                <a:gd name="T14" fmla="*/ 19 w 24"/>
                <a:gd name="T15" fmla="*/ 24 h 24"/>
                <a:gd name="T16" fmla="*/ 2 w 24"/>
                <a:gd name="T17" fmla="*/ 19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24" h="24">
                  <a:moveTo>
                    <a:pt x="2" y="19"/>
                  </a:moveTo>
                  <a:lnTo>
                    <a:pt x="0" y="19"/>
                  </a:lnTo>
                  <a:lnTo>
                    <a:pt x="5" y="3"/>
                  </a:lnTo>
                  <a:lnTo>
                    <a:pt x="5" y="0"/>
                  </a:lnTo>
                  <a:lnTo>
                    <a:pt x="24" y="5"/>
                  </a:lnTo>
                  <a:lnTo>
                    <a:pt x="24" y="5"/>
                  </a:lnTo>
                  <a:lnTo>
                    <a:pt x="19" y="22"/>
                  </a:lnTo>
                  <a:lnTo>
                    <a:pt x="19" y="24"/>
                  </a:lnTo>
                  <a:lnTo>
                    <a:pt x="2" y="19"/>
                  </a:lnTo>
                  <a:close/>
                </a:path>
              </a:pathLst>
            </a:custGeom>
            <a:solidFill>
              <a:srgbClr val="5D5E5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400">
                <a:latin typeface="Century Gothic" charset="0"/>
                <a:ea typeface="Century Gothic" charset="0"/>
                <a:cs typeface="Century Gothic" charset="0"/>
              </a:endParaRPr>
            </a:p>
          </p:txBody>
        </p:sp>
        <p:sp>
          <p:nvSpPr>
            <p:cNvPr id="263" name="îś1ïdè">
              <a:extLst>
                <a:ext uri="{FF2B5EF4-FFF2-40B4-BE49-F238E27FC236}">
                  <a16:creationId xmlns:a16="http://schemas.microsoft.com/office/drawing/2014/main" id="{CBEF0CB4-CFB3-49EE-964A-2FD4748F045F}"/>
                </a:ext>
              </a:extLst>
            </p:cNvPr>
            <p:cNvSpPr/>
            <p:nvPr/>
          </p:nvSpPr>
          <p:spPr bwMode="auto">
            <a:xfrm>
              <a:off x="8023226" y="4186238"/>
              <a:ext cx="44450" cy="44450"/>
            </a:xfrm>
            <a:custGeom>
              <a:avLst/>
              <a:gdLst>
                <a:gd name="T0" fmla="*/ 4 w 12"/>
                <a:gd name="T1" fmla="*/ 0 h 12"/>
                <a:gd name="T2" fmla="*/ 11 w 12"/>
                <a:gd name="T3" fmla="*/ 1 h 12"/>
                <a:gd name="T4" fmla="*/ 12 w 12"/>
                <a:gd name="T5" fmla="*/ 3 h 12"/>
                <a:gd name="T6" fmla="*/ 10 w 12"/>
                <a:gd name="T7" fmla="*/ 10 h 12"/>
                <a:gd name="T8" fmla="*/ 9 w 12"/>
                <a:gd name="T9" fmla="*/ 11 h 12"/>
                <a:gd name="T10" fmla="*/ 2 w 12"/>
                <a:gd name="T11" fmla="*/ 10 h 12"/>
                <a:gd name="T12" fmla="*/ 0 w 12"/>
                <a:gd name="T13" fmla="*/ 8 h 12"/>
                <a:gd name="T14" fmla="*/ 2 w 12"/>
                <a:gd name="T15" fmla="*/ 1 h 12"/>
                <a:gd name="T16" fmla="*/ 4 w 12"/>
                <a:gd name="T17" fmla="*/ 0 h 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2" h="12">
                  <a:moveTo>
                    <a:pt x="4" y="0"/>
                  </a:moveTo>
                  <a:cubicBezTo>
                    <a:pt x="11" y="1"/>
                    <a:pt x="11" y="1"/>
                    <a:pt x="11" y="1"/>
                  </a:cubicBezTo>
                  <a:cubicBezTo>
                    <a:pt x="12" y="2"/>
                    <a:pt x="12" y="2"/>
                    <a:pt x="12" y="3"/>
                  </a:cubicBezTo>
                  <a:cubicBezTo>
                    <a:pt x="10" y="10"/>
                    <a:pt x="10" y="10"/>
                    <a:pt x="10" y="10"/>
                  </a:cubicBezTo>
                  <a:cubicBezTo>
                    <a:pt x="10" y="11"/>
                    <a:pt x="9" y="12"/>
                    <a:pt x="9" y="11"/>
                  </a:cubicBezTo>
                  <a:cubicBezTo>
                    <a:pt x="2" y="10"/>
                    <a:pt x="2" y="10"/>
                    <a:pt x="2" y="10"/>
                  </a:cubicBezTo>
                  <a:cubicBezTo>
                    <a:pt x="1" y="10"/>
                    <a:pt x="0" y="9"/>
                    <a:pt x="0" y="8"/>
                  </a:cubicBezTo>
                  <a:cubicBezTo>
                    <a:pt x="2" y="1"/>
                    <a:pt x="2" y="1"/>
                    <a:pt x="2" y="1"/>
                  </a:cubicBezTo>
                  <a:cubicBezTo>
                    <a:pt x="2" y="0"/>
                    <a:pt x="3" y="0"/>
                    <a:pt x="4" y="0"/>
                  </a:cubicBezTo>
                  <a:close/>
                </a:path>
              </a:pathLst>
            </a:custGeom>
            <a:solidFill>
              <a:srgbClr val="57575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400">
                <a:latin typeface="Century Gothic" charset="0"/>
                <a:ea typeface="Century Gothic" charset="0"/>
                <a:cs typeface="Century Gothic" charset="0"/>
              </a:endParaRPr>
            </a:p>
          </p:txBody>
        </p:sp>
        <p:sp>
          <p:nvSpPr>
            <p:cNvPr id="264" name="iṣľíḑé">
              <a:extLst>
                <a:ext uri="{FF2B5EF4-FFF2-40B4-BE49-F238E27FC236}">
                  <a16:creationId xmlns:a16="http://schemas.microsoft.com/office/drawing/2014/main" id="{E0C06B99-F95C-45E8-A97F-2457A0D25E23}"/>
                </a:ext>
              </a:extLst>
            </p:cNvPr>
            <p:cNvSpPr/>
            <p:nvPr/>
          </p:nvSpPr>
          <p:spPr bwMode="auto">
            <a:xfrm>
              <a:off x="8031163" y="4189413"/>
              <a:ext cx="33338" cy="34925"/>
            </a:xfrm>
            <a:custGeom>
              <a:avLst/>
              <a:gdLst>
                <a:gd name="T0" fmla="*/ 0 w 21"/>
                <a:gd name="T1" fmla="*/ 19 h 22"/>
                <a:gd name="T2" fmla="*/ 0 w 21"/>
                <a:gd name="T3" fmla="*/ 17 h 22"/>
                <a:gd name="T4" fmla="*/ 2 w 21"/>
                <a:gd name="T5" fmla="*/ 0 h 22"/>
                <a:gd name="T6" fmla="*/ 4 w 21"/>
                <a:gd name="T7" fmla="*/ 0 h 22"/>
                <a:gd name="T8" fmla="*/ 21 w 21"/>
                <a:gd name="T9" fmla="*/ 5 h 22"/>
                <a:gd name="T10" fmla="*/ 21 w 21"/>
                <a:gd name="T11" fmla="*/ 5 h 22"/>
                <a:gd name="T12" fmla="*/ 16 w 21"/>
                <a:gd name="T13" fmla="*/ 22 h 22"/>
                <a:gd name="T14" fmla="*/ 16 w 21"/>
                <a:gd name="T15" fmla="*/ 22 h 22"/>
                <a:gd name="T16" fmla="*/ 0 w 21"/>
                <a:gd name="T17" fmla="*/ 19 h 2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21" h="22">
                  <a:moveTo>
                    <a:pt x="0" y="19"/>
                  </a:moveTo>
                  <a:lnTo>
                    <a:pt x="0" y="17"/>
                  </a:lnTo>
                  <a:lnTo>
                    <a:pt x="2" y="0"/>
                  </a:lnTo>
                  <a:lnTo>
                    <a:pt x="4" y="0"/>
                  </a:lnTo>
                  <a:lnTo>
                    <a:pt x="21" y="5"/>
                  </a:lnTo>
                  <a:lnTo>
                    <a:pt x="21" y="5"/>
                  </a:lnTo>
                  <a:lnTo>
                    <a:pt x="16" y="22"/>
                  </a:lnTo>
                  <a:lnTo>
                    <a:pt x="16" y="22"/>
                  </a:lnTo>
                  <a:lnTo>
                    <a:pt x="0" y="19"/>
                  </a:lnTo>
                  <a:close/>
                </a:path>
              </a:pathLst>
            </a:custGeom>
            <a:solidFill>
              <a:srgbClr val="5D5E5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400">
                <a:latin typeface="Century Gothic" charset="0"/>
                <a:ea typeface="Century Gothic" charset="0"/>
                <a:cs typeface="Century Gothic" charset="0"/>
              </a:endParaRPr>
            </a:p>
          </p:txBody>
        </p:sp>
        <p:sp>
          <p:nvSpPr>
            <p:cNvPr id="265" name="ïsļiďe">
              <a:extLst>
                <a:ext uri="{FF2B5EF4-FFF2-40B4-BE49-F238E27FC236}">
                  <a16:creationId xmlns:a16="http://schemas.microsoft.com/office/drawing/2014/main" id="{05810EA3-E2B2-4438-8C9C-E1BC758BC72C}"/>
                </a:ext>
              </a:extLst>
            </p:cNvPr>
            <p:cNvSpPr/>
            <p:nvPr/>
          </p:nvSpPr>
          <p:spPr bwMode="auto">
            <a:xfrm>
              <a:off x="8067676" y="4194176"/>
              <a:ext cx="46038" cy="44450"/>
            </a:xfrm>
            <a:custGeom>
              <a:avLst/>
              <a:gdLst>
                <a:gd name="T0" fmla="*/ 4 w 12"/>
                <a:gd name="T1" fmla="*/ 1 h 12"/>
                <a:gd name="T2" fmla="*/ 11 w 12"/>
                <a:gd name="T3" fmla="*/ 2 h 12"/>
                <a:gd name="T4" fmla="*/ 12 w 12"/>
                <a:gd name="T5" fmla="*/ 4 h 12"/>
                <a:gd name="T6" fmla="*/ 11 w 12"/>
                <a:gd name="T7" fmla="*/ 11 h 12"/>
                <a:gd name="T8" fmla="*/ 9 w 12"/>
                <a:gd name="T9" fmla="*/ 12 h 12"/>
                <a:gd name="T10" fmla="*/ 2 w 12"/>
                <a:gd name="T11" fmla="*/ 11 h 12"/>
                <a:gd name="T12" fmla="*/ 1 w 12"/>
                <a:gd name="T13" fmla="*/ 9 h 12"/>
                <a:gd name="T14" fmla="*/ 2 w 12"/>
                <a:gd name="T15" fmla="*/ 2 h 12"/>
                <a:gd name="T16" fmla="*/ 4 w 12"/>
                <a:gd name="T17" fmla="*/ 1 h 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2" h="12">
                  <a:moveTo>
                    <a:pt x="4" y="1"/>
                  </a:moveTo>
                  <a:cubicBezTo>
                    <a:pt x="11" y="2"/>
                    <a:pt x="11" y="2"/>
                    <a:pt x="11" y="2"/>
                  </a:cubicBezTo>
                  <a:cubicBezTo>
                    <a:pt x="12" y="2"/>
                    <a:pt x="12" y="3"/>
                    <a:pt x="12" y="4"/>
                  </a:cubicBezTo>
                  <a:cubicBezTo>
                    <a:pt x="11" y="11"/>
                    <a:pt x="11" y="11"/>
                    <a:pt x="11" y="11"/>
                  </a:cubicBezTo>
                  <a:cubicBezTo>
                    <a:pt x="10" y="12"/>
                    <a:pt x="10" y="12"/>
                    <a:pt x="9" y="12"/>
                  </a:cubicBezTo>
                  <a:cubicBezTo>
                    <a:pt x="2" y="11"/>
                    <a:pt x="2" y="11"/>
                    <a:pt x="2" y="11"/>
                  </a:cubicBezTo>
                  <a:cubicBezTo>
                    <a:pt x="1" y="10"/>
                    <a:pt x="0" y="10"/>
                    <a:pt x="1" y="9"/>
                  </a:cubicBezTo>
                  <a:cubicBezTo>
                    <a:pt x="2" y="2"/>
                    <a:pt x="2" y="2"/>
                    <a:pt x="2" y="2"/>
                  </a:cubicBezTo>
                  <a:cubicBezTo>
                    <a:pt x="2" y="1"/>
                    <a:pt x="3" y="0"/>
                    <a:pt x="4" y="1"/>
                  </a:cubicBezTo>
                  <a:close/>
                </a:path>
              </a:pathLst>
            </a:custGeom>
            <a:solidFill>
              <a:srgbClr val="57575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400">
                <a:latin typeface="Century Gothic" charset="0"/>
                <a:ea typeface="Century Gothic" charset="0"/>
                <a:cs typeface="Century Gothic" charset="0"/>
              </a:endParaRPr>
            </a:p>
          </p:txBody>
        </p:sp>
        <p:sp>
          <p:nvSpPr>
            <p:cNvPr id="266" name="íṣ1íḋe">
              <a:extLst>
                <a:ext uri="{FF2B5EF4-FFF2-40B4-BE49-F238E27FC236}">
                  <a16:creationId xmlns:a16="http://schemas.microsoft.com/office/drawing/2014/main" id="{BC1725E1-EF1D-48F6-B2CB-2A2B32BA961D}"/>
                </a:ext>
              </a:extLst>
            </p:cNvPr>
            <p:cNvSpPr/>
            <p:nvPr/>
          </p:nvSpPr>
          <p:spPr bwMode="auto">
            <a:xfrm>
              <a:off x="8075613" y="4202113"/>
              <a:ext cx="33338" cy="33338"/>
            </a:xfrm>
            <a:custGeom>
              <a:avLst/>
              <a:gdLst>
                <a:gd name="T0" fmla="*/ 0 w 21"/>
                <a:gd name="T1" fmla="*/ 16 h 21"/>
                <a:gd name="T2" fmla="*/ 0 w 21"/>
                <a:gd name="T3" fmla="*/ 16 h 21"/>
                <a:gd name="T4" fmla="*/ 2 w 21"/>
                <a:gd name="T5" fmla="*/ 0 h 21"/>
                <a:gd name="T6" fmla="*/ 5 w 21"/>
                <a:gd name="T7" fmla="*/ 0 h 21"/>
                <a:gd name="T8" fmla="*/ 21 w 21"/>
                <a:gd name="T9" fmla="*/ 2 h 21"/>
                <a:gd name="T10" fmla="*/ 21 w 21"/>
                <a:gd name="T11" fmla="*/ 4 h 21"/>
                <a:gd name="T12" fmla="*/ 17 w 21"/>
                <a:gd name="T13" fmla="*/ 21 h 21"/>
                <a:gd name="T14" fmla="*/ 17 w 21"/>
                <a:gd name="T15" fmla="*/ 21 h 21"/>
                <a:gd name="T16" fmla="*/ 0 w 21"/>
                <a:gd name="T17" fmla="*/ 16 h 2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21" h="21">
                  <a:moveTo>
                    <a:pt x="0" y="16"/>
                  </a:moveTo>
                  <a:lnTo>
                    <a:pt x="0" y="16"/>
                  </a:lnTo>
                  <a:lnTo>
                    <a:pt x="2" y="0"/>
                  </a:lnTo>
                  <a:lnTo>
                    <a:pt x="5" y="0"/>
                  </a:lnTo>
                  <a:lnTo>
                    <a:pt x="21" y="2"/>
                  </a:lnTo>
                  <a:lnTo>
                    <a:pt x="21" y="4"/>
                  </a:lnTo>
                  <a:lnTo>
                    <a:pt x="17" y="21"/>
                  </a:lnTo>
                  <a:lnTo>
                    <a:pt x="17" y="21"/>
                  </a:lnTo>
                  <a:lnTo>
                    <a:pt x="0" y="16"/>
                  </a:lnTo>
                  <a:close/>
                </a:path>
              </a:pathLst>
            </a:custGeom>
            <a:solidFill>
              <a:srgbClr val="5D5E5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400">
                <a:latin typeface="Century Gothic" charset="0"/>
                <a:ea typeface="Century Gothic" charset="0"/>
                <a:cs typeface="Century Gothic" charset="0"/>
              </a:endParaRPr>
            </a:p>
          </p:txBody>
        </p:sp>
        <p:sp>
          <p:nvSpPr>
            <p:cNvPr id="267" name="iṩ1íďê">
              <a:extLst>
                <a:ext uri="{FF2B5EF4-FFF2-40B4-BE49-F238E27FC236}">
                  <a16:creationId xmlns:a16="http://schemas.microsoft.com/office/drawing/2014/main" id="{EA2C4FFF-77EF-4A50-B087-944529DADCC1}"/>
                </a:ext>
              </a:extLst>
            </p:cNvPr>
            <p:cNvSpPr/>
            <p:nvPr/>
          </p:nvSpPr>
          <p:spPr bwMode="auto">
            <a:xfrm>
              <a:off x="8116888" y="4205288"/>
              <a:ext cx="41275" cy="44450"/>
            </a:xfrm>
            <a:custGeom>
              <a:avLst/>
              <a:gdLst>
                <a:gd name="T0" fmla="*/ 3 w 11"/>
                <a:gd name="T1" fmla="*/ 0 h 12"/>
                <a:gd name="T2" fmla="*/ 10 w 11"/>
                <a:gd name="T3" fmla="*/ 2 h 12"/>
                <a:gd name="T4" fmla="*/ 11 w 11"/>
                <a:gd name="T5" fmla="*/ 4 h 12"/>
                <a:gd name="T6" fmla="*/ 10 w 11"/>
                <a:gd name="T7" fmla="*/ 11 h 12"/>
                <a:gd name="T8" fmla="*/ 8 w 11"/>
                <a:gd name="T9" fmla="*/ 12 h 12"/>
                <a:gd name="T10" fmla="*/ 1 w 11"/>
                <a:gd name="T11" fmla="*/ 10 h 12"/>
                <a:gd name="T12" fmla="*/ 0 w 11"/>
                <a:gd name="T13" fmla="*/ 8 h 12"/>
                <a:gd name="T14" fmla="*/ 1 w 11"/>
                <a:gd name="T15" fmla="*/ 1 h 12"/>
                <a:gd name="T16" fmla="*/ 3 w 11"/>
                <a:gd name="T17" fmla="*/ 0 h 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1" h="12">
                  <a:moveTo>
                    <a:pt x="3" y="0"/>
                  </a:moveTo>
                  <a:cubicBezTo>
                    <a:pt x="10" y="2"/>
                    <a:pt x="10" y="2"/>
                    <a:pt x="10" y="2"/>
                  </a:cubicBezTo>
                  <a:cubicBezTo>
                    <a:pt x="11" y="2"/>
                    <a:pt x="11" y="3"/>
                    <a:pt x="11" y="4"/>
                  </a:cubicBezTo>
                  <a:cubicBezTo>
                    <a:pt x="10" y="11"/>
                    <a:pt x="10" y="11"/>
                    <a:pt x="10" y="11"/>
                  </a:cubicBezTo>
                  <a:cubicBezTo>
                    <a:pt x="10" y="12"/>
                    <a:pt x="9" y="12"/>
                    <a:pt x="8" y="12"/>
                  </a:cubicBezTo>
                  <a:cubicBezTo>
                    <a:pt x="1" y="10"/>
                    <a:pt x="1" y="10"/>
                    <a:pt x="1" y="10"/>
                  </a:cubicBezTo>
                  <a:cubicBezTo>
                    <a:pt x="0" y="10"/>
                    <a:pt x="0" y="9"/>
                    <a:pt x="0" y="8"/>
                  </a:cubicBezTo>
                  <a:cubicBezTo>
                    <a:pt x="1" y="1"/>
                    <a:pt x="1" y="1"/>
                    <a:pt x="1" y="1"/>
                  </a:cubicBezTo>
                  <a:cubicBezTo>
                    <a:pt x="1" y="1"/>
                    <a:pt x="2" y="0"/>
                    <a:pt x="3" y="0"/>
                  </a:cubicBezTo>
                  <a:close/>
                </a:path>
              </a:pathLst>
            </a:custGeom>
            <a:solidFill>
              <a:srgbClr val="57575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400">
                <a:latin typeface="Century Gothic" charset="0"/>
                <a:ea typeface="Century Gothic" charset="0"/>
                <a:cs typeface="Century Gothic" charset="0"/>
              </a:endParaRPr>
            </a:p>
          </p:txBody>
        </p:sp>
        <p:sp>
          <p:nvSpPr>
            <p:cNvPr id="268" name="ï$ļïḓê">
              <a:extLst>
                <a:ext uri="{FF2B5EF4-FFF2-40B4-BE49-F238E27FC236}">
                  <a16:creationId xmlns:a16="http://schemas.microsoft.com/office/drawing/2014/main" id="{269A43E7-D0B1-423E-9000-549FFCAA01CF}"/>
                </a:ext>
              </a:extLst>
            </p:cNvPr>
            <p:cNvSpPr/>
            <p:nvPr/>
          </p:nvSpPr>
          <p:spPr bwMode="auto">
            <a:xfrm>
              <a:off x="8120063" y="4208463"/>
              <a:ext cx="34925" cy="38100"/>
            </a:xfrm>
            <a:custGeom>
              <a:avLst/>
              <a:gdLst>
                <a:gd name="T0" fmla="*/ 0 w 22"/>
                <a:gd name="T1" fmla="*/ 19 h 24"/>
                <a:gd name="T2" fmla="*/ 0 w 22"/>
                <a:gd name="T3" fmla="*/ 19 h 24"/>
                <a:gd name="T4" fmla="*/ 3 w 22"/>
                <a:gd name="T5" fmla="*/ 3 h 24"/>
                <a:gd name="T6" fmla="*/ 5 w 22"/>
                <a:gd name="T7" fmla="*/ 0 h 24"/>
                <a:gd name="T8" fmla="*/ 22 w 22"/>
                <a:gd name="T9" fmla="*/ 5 h 24"/>
                <a:gd name="T10" fmla="*/ 22 w 22"/>
                <a:gd name="T11" fmla="*/ 5 h 24"/>
                <a:gd name="T12" fmla="*/ 19 w 22"/>
                <a:gd name="T13" fmla="*/ 22 h 24"/>
                <a:gd name="T14" fmla="*/ 17 w 22"/>
                <a:gd name="T15" fmla="*/ 24 h 24"/>
                <a:gd name="T16" fmla="*/ 0 w 22"/>
                <a:gd name="T17" fmla="*/ 19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22" h="24">
                  <a:moveTo>
                    <a:pt x="0" y="19"/>
                  </a:moveTo>
                  <a:lnTo>
                    <a:pt x="0" y="19"/>
                  </a:lnTo>
                  <a:lnTo>
                    <a:pt x="3" y="3"/>
                  </a:lnTo>
                  <a:lnTo>
                    <a:pt x="5" y="0"/>
                  </a:lnTo>
                  <a:lnTo>
                    <a:pt x="22" y="5"/>
                  </a:lnTo>
                  <a:lnTo>
                    <a:pt x="22" y="5"/>
                  </a:lnTo>
                  <a:lnTo>
                    <a:pt x="19" y="22"/>
                  </a:lnTo>
                  <a:lnTo>
                    <a:pt x="17" y="24"/>
                  </a:lnTo>
                  <a:lnTo>
                    <a:pt x="0" y="19"/>
                  </a:lnTo>
                  <a:close/>
                </a:path>
              </a:pathLst>
            </a:custGeom>
            <a:solidFill>
              <a:srgbClr val="5D5E5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400">
                <a:latin typeface="Century Gothic" charset="0"/>
                <a:ea typeface="Century Gothic" charset="0"/>
                <a:cs typeface="Century Gothic" charset="0"/>
              </a:endParaRPr>
            </a:p>
          </p:txBody>
        </p:sp>
        <p:sp>
          <p:nvSpPr>
            <p:cNvPr id="269" name="íslïďè">
              <a:extLst>
                <a:ext uri="{FF2B5EF4-FFF2-40B4-BE49-F238E27FC236}">
                  <a16:creationId xmlns:a16="http://schemas.microsoft.com/office/drawing/2014/main" id="{DC476E79-8510-4808-B580-68BDA1190C8C}"/>
                </a:ext>
              </a:extLst>
            </p:cNvPr>
            <p:cNvSpPr/>
            <p:nvPr/>
          </p:nvSpPr>
          <p:spPr bwMode="auto">
            <a:xfrm>
              <a:off x="8161338" y="4216401"/>
              <a:ext cx="46038" cy="44450"/>
            </a:xfrm>
            <a:custGeom>
              <a:avLst/>
              <a:gdLst>
                <a:gd name="T0" fmla="*/ 3 w 12"/>
                <a:gd name="T1" fmla="*/ 0 h 12"/>
                <a:gd name="T2" fmla="*/ 10 w 12"/>
                <a:gd name="T3" fmla="*/ 2 h 12"/>
                <a:gd name="T4" fmla="*/ 11 w 12"/>
                <a:gd name="T5" fmla="*/ 3 h 12"/>
                <a:gd name="T6" fmla="*/ 10 w 12"/>
                <a:gd name="T7" fmla="*/ 10 h 12"/>
                <a:gd name="T8" fmla="*/ 8 w 12"/>
                <a:gd name="T9" fmla="*/ 12 h 12"/>
                <a:gd name="T10" fmla="*/ 1 w 12"/>
                <a:gd name="T11" fmla="*/ 10 h 12"/>
                <a:gd name="T12" fmla="*/ 0 w 12"/>
                <a:gd name="T13" fmla="*/ 8 h 12"/>
                <a:gd name="T14" fmla="*/ 1 w 12"/>
                <a:gd name="T15" fmla="*/ 1 h 12"/>
                <a:gd name="T16" fmla="*/ 3 w 12"/>
                <a:gd name="T17" fmla="*/ 0 h 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2" h="12">
                  <a:moveTo>
                    <a:pt x="3" y="0"/>
                  </a:moveTo>
                  <a:cubicBezTo>
                    <a:pt x="10" y="2"/>
                    <a:pt x="10" y="2"/>
                    <a:pt x="10" y="2"/>
                  </a:cubicBezTo>
                  <a:cubicBezTo>
                    <a:pt x="11" y="2"/>
                    <a:pt x="12" y="3"/>
                    <a:pt x="11" y="3"/>
                  </a:cubicBezTo>
                  <a:cubicBezTo>
                    <a:pt x="10" y="10"/>
                    <a:pt x="10" y="10"/>
                    <a:pt x="10" y="10"/>
                  </a:cubicBezTo>
                  <a:cubicBezTo>
                    <a:pt x="10" y="11"/>
                    <a:pt x="9" y="12"/>
                    <a:pt x="8" y="12"/>
                  </a:cubicBezTo>
                  <a:cubicBezTo>
                    <a:pt x="1" y="10"/>
                    <a:pt x="1" y="10"/>
                    <a:pt x="1" y="10"/>
                  </a:cubicBezTo>
                  <a:cubicBezTo>
                    <a:pt x="0" y="10"/>
                    <a:pt x="0" y="9"/>
                    <a:pt x="0" y="8"/>
                  </a:cubicBezTo>
                  <a:cubicBezTo>
                    <a:pt x="1" y="1"/>
                    <a:pt x="1" y="1"/>
                    <a:pt x="1" y="1"/>
                  </a:cubicBezTo>
                  <a:cubicBezTo>
                    <a:pt x="2" y="0"/>
                    <a:pt x="2" y="0"/>
                    <a:pt x="3" y="0"/>
                  </a:cubicBezTo>
                  <a:close/>
                </a:path>
              </a:pathLst>
            </a:custGeom>
            <a:solidFill>
              <a:srgbClr val="57575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400">
                <a:latin typeface="Century Gothic" charset="0"/>
                <a:ea typeface="Century Gothic" charset="0"/>
                <a:cs typeface="Century Gothic" charset="0"/>
              </a:endParaRPr>
            </a:p>
          </p:txBody>
        </p:sp>
        <p:sp>
          <p:nvSpPr>
            <p:cNvPr id="270" name="íṣļîďê">
              <a:extLst>
                <a:ext uri="{FF2B5EF4-FFF2-40B4-BE49-F238E27FC236}">
                  <a16:creationId xmlns:a16="http://schemas.microsoft.com/office/drawing/2014/main" id="{625905D6-43C5-42BB-9199-8675BE8178EE}"/>
                </a:ext>
              </a:extLst>
            </p:cNvPr>
            <p:cNvSpPr/>
            <p:nvPr/>
          </p:nvSpPr>
          <p:spPr bwMode="auto">
            <a:xfrm>
              <a:off x="8166101" y="4219576"/>
              <a:ext cx="33338" cy="34925"/>
            </a:xfrm>
            <a:custGeom>
              <a:avLst/>
              <a:gdLst>
                <a:gd name="T0" fmla="*/ 0 w 21"/>
                <a:gd name="T1" fmla="*/ 19 h 22"/>
                <a:gd name="T2" fmla="*/ 0 w 21"/>
                <a:gd name="T3" fmla="*/ 17 h 22"/>
                <a:gd name="T4" fmla="*/ 5 w 21"/>
                <a:gd name="T5" fmla="*/ 0 h 22"/>
                <a:gd name="T6" fmla="*/ 5 w 21"/>
                <a:gd name="T7" fmla="*/ 0 h 22"/>
                <a:gd name="T8" fmla="*/ 21 w 21"/>
                <a:gd name="T9" fmla="*/ 5 h 22"/>
                <a:gd name="T10" fmla="*/ 21 w 21"/>
                <a:gd name="T11" fmla="*/ 5 h 22"/>
                <a:gd name="T12" fmla="*/ 19 w 21"/>
                <a:gd name="T13" fmla="*/ 22 h 22"/>
                <a:gd name="T14" fmla="*/ 16 w 21"/>
                <a:gd name="T15" fmla="*/ 22 h 22"/>
                <a:gd name="T16" fmla="*/ 0 w 21"/>
                <a:gd name="T17" fmla="*/ 19 h 2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21" h="22">
                  <a:moveTo>
                    <a:pt x="0" y="19"/>
                  </a:moveTo>
                  <a:lnTo>
                    <a:pt x="0" y="17"/>
                  </a:lnTo>
                  <a:lnTo>
                    <a:pt x="5" y="0"/>
                  </a:lnTo>
                  <a:lnTo>
                    <a:pt x="5" y="0"/>
                  </a:lnTo>
                  <a:lnTo>
                    <a:pt x="21" y="5"/>
                  </a:lnTo>
                  <a:lnTo>
                    <a:pt x="21" y="5"/>
                  </a:lnTo>
                  <a:lnTo>
                    <a:pt x="19" y="22"/>
                  </a:lnTo>
                  <a:lnTo>
                    <a:pt x="16" y="22"/>
                  </a:lnTo>
                  <a:lnTo>
                    <a:pt x="0" y="19"/>
                  </a:lnTo>
                  <a:close/>
                </a:path>
              </a:pathLst>
            </a:custGeom>
            <a:solidFill>
              <a:srgbClr val="5D5E5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400">
                <a:latin typeface="Century Gothic" charset="0"/>
                <a:ea typeface="Century Gothic" charset="0"/>
                <a:cs typeface="Century Gothic" charset="0"/>
              </a:endParaRPr>
            </a:p>
          </p:txBody>
        </p:sp>
        <p:sp>
          <p:nvSpPr>
            <p:cNvPr id="271" name="îşlïḓe">
              <a:extLst>
                <a:ext uri="{FF2B5EF4-FFF2-40B4-BE49-F238E27FC236}">
                  <a16:creationId xmlns:a16="http://schemas.microsoft.com/office/drawing/2014/main" id="{B883E931-CD37-404E-85AD-83358FF39E51}"/>
                </a:ext>
              </a:extLst>
            </p:cNvPr>
            <p:cNvSpPr/>
            <p:nvPr/>
          </p:nvSpPr>
          <p:spPr bwMode="auto">
            <a:xfrm>
              <a:off x="8207376" y="4227513"/>
              <a:ext cx="44450" cy="41275"/>
            </a:xfrm>
            <a:custGeom>
              <a:avLst/>
              <a:gdLst>
                <a:gd name="T0" fmla="*/ 3 w 12"/>
                <a:gd name="T1" fmla="*/ 0 h 11"/>
                <a:gd name="T2" fmla="*/ 10 w 12"/>
                <a:gd name="T3" fmla="*/ 1 h 11"/>
                <a:gd name="T4" fmla="*/ 12 w 12"/>
                <a:gd name="T5" fmla="*/ 3 h 11"/>
                <a:gd name="T6" fmla="*/ 10 w 12"/>
                <a:gd name="T7" fmla="*/ 10 h 11"/>
                <a:gd name="T8" fmla="*/ 8 w 12"/>
                <a:gd name="T9" fmla="*/ 11 h 11"/>
                <a:gd name="T10" fmla="*/ 1 w 12"/>
                <a:gd name="T11" fmla="*/ 10 h 11"/>
                <a:gd name="T12" fmla="*/ 0 w 12"/>
                <a:gd name="T13" fmla="*/ 8 h 11"/>
                <a:gd name="T14" fmla="*/ 2 w 12"/>
                <a:gd name="T15" fmla="*/ 1 h 11"/>
                <a:gd name="T16" fmla="*/ 3 w 12"/>
                <a:gd name="T17" fmla="*/ 0 h 1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2" h="11">
                  <a:moveTo>
                    <a:pt x="3" y="0"/>
                  </a:moveTo>
                  <a:cubicBezTo>
                    <a:pt x="10" y="1"/>
                    <a:pt x="10" y="1"/>
                    <a:pt x="10" y="1"/>
                  </a:cubicBezTo>
                  <a:cubicBezTo>
                    <a:pt x="11" y="2"/>
                    <a:pt x="12" y="2"/>
                    <a:pt x="12" y="3"/>
                  </a:cubicBezTo>
                  <a:cubicBezTo>
                    <a:pt x="10" y="10"/>
                    <a:pt x="10" y="10"/>
                    <a:pt x="10" y="10"/>
                  </a:cubicBezTo>
                  <a:cubicBezTo>
                    <a:pt x="10" y="11"/>
                    <a:pt x="9" y="11"/>
                    <a:pt x="8" y="11"/>
                  </a:cubicBezTo>
                  <a:cubicBezTo>
                    <a:pt x="1" y="10"/>
                    <a:pt x="1" y="10"/>
                    <a:pt x="1" y="10"/>
                  </a:cubicBezTo>
                  <a:cubicBezTo>
                    <a:pt x="0" y="10"/>
                    <a:pt x="0" y="9"/>
                    <a:pt x="0" y="8"/>
                  </a:cubicBezTo>
                  <a:cubicBezTo>
                    <a:pt x="2" y="1"/>
                    <a:pt x="2" y="1"/>
                    <a:pt x="2" y="1"/>
                  </a:cubicBezTo>
                  <a:cubicBezTo>
                    <a:pt x="2" y="0"/>
                    <a:pt x="3" y="0"/>
                    <a:pt x="3" y="0"/>
                  </a:cubicBezTo>
                  <a:close/>
                </a:path>
              </a:pathLst>
            </a:custGeom>
            <a:solidFill>
              <a:srgbClr val="57575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400">
                <a:latin typeface="Century Gothic" charset="0"/>
                <a:ea typeface="Century Gothic" charset="0"/>
                <a:cs typeface="Century Gothic" charset="0"/>
              </a:endParaRPr>
            </a:p>
          </p:txBody>
        </p:sp>
        <p:sp>
          <p:nvSpPr>
            <p:cNvPr id="272" name="îś1iḓé">
              <a:extLst>
                <a:ext uri="{FF2B5EF4-FFF2-40B4-BE49-F238E27FC236}">
                  <a16:creationId xmlns:a16="http://schemas.microsoft.com/office/drawing/2014/main" id="{209A95A7-F268-4D91-BEFE-E5C2D4D0A447}"/>
                </a:ext>
              </a:extLst>
            </p:cNvPr>
            <p:cNvSpPr/>
            <p:nvPr/>
          </p:nvSpPr>
          <p:spPr bwMode="auto">
            <a:xfrm>
              <a:off x="8210551" y="4230688"/>
              <a:ext cx="34925" cy="34925"/>
            </a:xfrm>
            <a:custGeom>
              <a:avLst/>
              <a:gdLst>
                <a:gd name="T0" fmla="*/ 0 w 22"/>
                <a:gd name="T1" fmla="*/ 19 h 22"/>
                <a:gd name="T2" fmla="*/ 0 w 22"/>
                <a:gd name="T3" fmla="*/ 17 h 22"/>
                <a:gd name="T4" fmla="*/ 5 w 22"/>
                <a:gd name="T5" fmla="*/ 0 h 22"/>
                <a:gd name="T6" fmla="*/ 5 w 22"/>
                <a:gd name="T7" fmla="*/ 0 h 22"/>
                <a:gd name="T8" fmla="*/ 22 w 22"/>
                <a:gd name="T9" fmla="*/ 5 h 22"/>
                <a:gd name="T10" fmla="*/ 22 w 22"/>
                <a:gd name="T11" fmla="*/ 5 h 22"/>
                <a:gd name="T12" fmla="*/ 19 w 22"/>
                <a:gd name="T13" fmla="*/ 22 h 22"/>
                <a:gd name="T14" fmla="*/ 17 w 22"/>
                <a:gd name="T15" fmla="*/ 22 h 22"/>
                <a:gd name="T16" fmla="*/ 0 w 22"/>
                <a:gd name="T17" fmla="*/ 19 h 2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22" h="22">
                  <a:moveTo>
                    <a:pt x="0" y="19"/>
                  </a:moveTo>
                  <a:lnTo>
                    <a:pt x="0" y="17"/>
                  </a:lnTo>
                  <a:lnTo>
                    <a:pt x="5" y="0"/>
                  </a:lnTo>
                  <a:lnTo>
                    <a:pt x="5" y="0"/>
                  </a:lnTo>
                  <a:lnTo>
                    <a:pt x="22" y="5"/>
                  </a:lnTo>
                  <a:lnTo>
                    <a:pt x="22" y="5"/>
                  </a:lnTo>
                  <a:lnTo>
                    <a:pt x="19" y="22"/>
                  </a:lnTo>
                  <a:lnTo>
                    <a:pt x="17" y="22"/>
                  </a:lnTo>
                  <a:lnTo>
                    <a:pt x="0" y="19"/>
                  </a:lnTo>
                  <a:close/>
                </a:path>
              </a:pathLst>
            </a:custGeom>
            <a:solidFill>
              <a:srgbClr val="5D5E5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400">
                <a:latin typeface="Century Gothic" charset="0"/>
                <a:ea typeface="Century Gothic" charset="0"/>
                <a:cs typeface="Century Gothic" charset="0"/>
              </a:endParaRPr>
            </a:p>
          </p:txBody>
        </p:sp>
        <p:sp>
          <p:nvSpPr>
            <p:cNvPr id="273" name="íṧḷîḓè">
              <a:extLst>
                <a:ext uri="{FF2B5EF4-FFF2-40B4-BE49-F238E27FC236}">
                  <a16:creationId xmlns:a16="http://schemas.microsoft.com/office/drawing/2014/main" id="{F1ACCF62-5390-428C-8DD0-6B8011EA7BD3}"/>
                </a:ext>
              </a:extLst>
            </p:cNvPr>
            <p:cNvSpPr/>
            <p:nvPr/>
          </p:nvSpPr>
          <p:spPr bwMode="auto">
            <a:xfrm>
              <a:off x="8251826" y="4235451"/>
              <a:ext cx="46038" cy="44450"/>
            </a:xfrm>
            <a:custGeom>
              <a:avLst/>
              <a:gdLst>
                <a:gd name="T0" fmla="*/ 3 w 12"/>
                <a:gd name="T1" fmla="*/ 1 h 12"/>
                <a:gd name="T2" fmla="*/ 11 w 12"/>
                <a:gd name="T3" fmla="*/ 2 h 12"/>
                <a:gd name="T4" fmla="*/ 12 w 12"/>
                <a:gd name="T5" fmla="*/ 4 h 12"/>
                <a:gd name="T6" fmla="*/ 10 w 12"/>
                <a:gd name="T7" fmla="*/ 11 h 12"/>
                <a:gd name="T8" fmla="*/ 8 w 12"/>
                <a:gd name="T9" fmla="*/ 12 h 12"/>
                <a:gd name="T10" fmla="*/ 1 w 12"/>
                <a:gd name="T11" fmla="*/ 10 h 12"/>
                <a:gd name="T12" fmla="*/ 0 w 12"/>
                <a:gd name="T13" fmla="*/ 9 h 12"/>
                <a:gd name="T14" fmla="*/ 2 w 12"/>
                <a:gd name="T15" fmla="*/ 2 h 12"/>
                <a:gd name="T16" fmla="*/ 3 w 12"/>
                <a:gd name="T17" fmla="*/ 1 h 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2" h="12">
                  <a:moveTo>
                    <a:pt x="3" y="1"/>
                  </a:moveTo>
                  <a:cubicBezTo>
                    <a:pt x="11" y="2"/>
                    <a:pt x="11" y="2"/>
                    <a:pt x="11" y="2"/>
                  </a:cubicBezTo>
                  <a:cubicBezTo>
                    <a:pt x="11" y="2"/>
                    <a:pt x="12" y="3"/>
                    <a:pt x="12" y="4"/>
                  </a:cubicBezTo>
                  <a:cubicBezTo>
                    <a:pt x="10" y="11"/>
                    <a:pt x="10" y="11"/>
                    <a:pt x="10" y="11"/>
                  </a:cubicBezTo>
                  <a:cubicBezTo>
                    <a:pt x="10" y="12"/>
                    <a:pt x="9" y="12"/>
                    <a:pt x="8" y="12"/>
                  </a:cubicBezTo>
                  <a:cubicBezTo>
                    <a:pt x="1" y="10"/>
                    <a:pt x="1" y="10"/>
                    <a:pt x="1" y="10"/>
                  </a:cubicBezTo>
                  <a:cubicBezTo>
                    <a:pt x="0" y="10"/>
                    <a:pt x="0" y="9"/>
                    <a:pt x="0" y="9"/>
                  </a:cubicBezTo>
                  <a:cubicBezTo>
                    <a:pt x="2" y="2"/>
                    <a:pt x="2" y="2"/>
                    <a:pt x="2" y="2"/>
                  </a:cubicBezTo>
                  <a:cubicBezTo>
                    <a:pt x="2" y="1"/>
                    <a:pt x="3" y="0"/>
                    <a:pt x="3" y="1"/>
                  </a:cubicBezTo>
                  <a:close/>
                </a:path>
              </a:pathLst>
            </a:custGeom>
            <a:solidFill>
              <a:srgbClr val="57575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400">
                <a:latin typeface="Century Gothic" charset="0"/>
                <a:ea typeface="Century Gothic" charset="0"/>
                <a:cs typeface="Century Gothic" charset="0"/>
              </a:endParaRPr>
            </a:p>
          </p:txBody>
        </p:sp>
        <p:sp>
          <p:nvSpPr>
            <p:cNvPr id="274" name="išlïḑê">
              <a:extLst>
                <a:ext uri="{FF2B5EF4-FFF2-40B4-BE49-F238E27FC236}">
                  <a16:creationId xmlns:a16="http://schemas.microsoft.com/office/drawing/2014/main" id="{E11137A9-FA03-4637-8C43-3E7BFBFE341D}"/>
                </a:ext>
              </a:extLst>
            </p:cNvPr>
            <p:cNvSpPr/>
            <p:nvPr/>
          </p:nvSpPr>
          <p:spPr bwMode="auto">
            <a:xfrm>
              <a:off x="8256588" y="4243388"/>
              <a:ext cx="36513" cy="33338"/>
            </a:xfrm>
            <a:custGeom>
              <a:avLst/>
              <a:gdLst>
                <a:gd name="T0" fmla="*/ 0 w 23"/>
                <a:gd name="T1" fmla="*/ 16 h 21"/>
                <a:gd name="T2" fmla="*/ 0 w 23"/>
                <a:gd name="T3" fmla="*/ 16 h 21"/>
                <a:gd name="T4" fmla="*/ 4 w 23"/>
                <a:gd name="T5" fmla="*/ 0 h 21"/>
                <a:gd name="T6" fmla="*/ 4 w 23"/>
                <a:gd name="T7" fmla="*/ 0 h 21"/>
                <a:gd name="T8" fmla="*/ 21 w 23"/>
                <a:gd name="T9" fmla="*/ 2 h 21"/>
                <a:gd name="T10" fmla="*/ 23 w 23"/>
                <a:gd name="T11" fmla="*/ 4 h 21"/>
                <a:gd name="T12" fmla="*/ 19 w 23"/>
                <a:gd name="T13" fmla="*/ 21 h 21"/>
                <a:gd name="T14" fmla="*/ 19 w 23"/>
                <a:gd name="T15" fmla="*/ 21 h 21"/>
                <a:gd name="T16" fmla="*/ 0 w 23"/>
                <a:gd name="T17" fmla="*/ 16 h 2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23" h="21">
                  <a:moveTo>
                    <a:pt x="0" y="16"/>
                  </a:moveTo>
                  <a:lnTo>
                    <a:pt x="0" y="16"/>
                  </a:lnTo>
                  <a:lnTo>
                    <a:pt x="4" y="0"/>
                  </a:lnTo>
                  <a:lnTo>
                    <a:pt x="4" y="0"/>
                  </a:lnTo>
                  <a:lnTo>
                    <a:pt x="21" y="2"/>
                  </a:lnTo>
                  <a:lnTo>
                    <a:pt x="23" y="4"/>
                  </a:lnTo>
                  <a:lnTo>
                    <a:pt x="19" y="21"/>
                  </a:lnTo>
                  <a:lnTo>
                    <a:pt x="19" y="21"/>
                  </a:lnTo>
                  <a:lnTo>
                    <a:pt x="0" y="16"/>
                  </a:lnTo>
                  <a:close/>
                </a:path>
              </a:pathLst>
            </a:custGeom>
            <a:solidFill>
              <a:srgbClr val="5D5E5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400">
                <a:latin typeface="Century Gothic" charset="0"/>
                <a:ea typeface="Century Gothic" charset="0"/>
                <a:cs typeface="Century Gothic" charset="0"/>
              </a:endParaRPr>
            </a:p>
          </p:txBody>
        </p:sp>
        <p:sp>
          <p:nvSpPr>
            <p:cNvPr id="275" name="ïṥļïdé">
              <a:extLst>
                <a:ext uri="{FF2B5EF4-FFF2-40B4-BE49-F238E27FC236}">
                  <a16:creationId xmlns:a16="http://schemas.microsoft.com/office/drawing/2014/main" id="{CD01E190-FEF3-4B57-AD6C-989A05FB8D9F}"/>
                </a:ext>
              </a:extLst>
            </p:cNvPr>
            <p:cNvSpPr/>
            <p:nvPr/>
          </p:nvSpPr>
          <p:spPr bwMode="auto">
            <a:xfrm>
              <a:off x="7696201" y="4156076"/>
              <a:ext cx="44450" cy="46038"/>
            </a:xfrm>
            <a:custGeom>
              <a:avLst/>
              <a:gdLst>
                <a:gd name="T0" fmla="*/ 3 w 12"/>
                <a:gd name="T1" fmla="*/ 0 h 12"/>
                <a:gd name="T2" fmla="*/ 10 w 12"/>
                <a:gd name="T3" fmla="*/ 2 h 12"/>
                <a:gd name="T4" fmla="*/ 12 w 12"/>
                <a:gd name="T5" fmla="*/ 3 h 12"/>
                <a:gd name="T6" fmla="*/ 10 w 12"/>
                <a:gd name="T7" fmla="*/ 10 h 12"/>
                <a:gd name="T8" fmla="*/ 8 w 12"/>
                <a:gd name="T9" fmla="*/ 12 h 12"/>
                <a:gd name="T10" fmla="*/ 1 w 12"/>
                <a:gd name="T11" fmla="*/ 10 h 12"/>
                <a:gd name="T12" fmla="*/ 0 w 12"/>
                <a:gd name="T13" fmla="*/ 8 h 12"/>
                <a:gd name="T14" fmla="*/ 2 w 12"/>
                <a:gd name="T15" fmla="*/ 1 h 12"/>
                <a:gd name="T16" fmla="*/ 3 w 12"/>
                <a:gd name="T17" fmla="*/ 0 h 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2" h="12">
                  <a:moveTo>
                    <a:pt x="3" y="0"/>
                  </a:moveTo>
                  <a:cubicBezTo>
                    <a:pt x="10" y="2"/>
                    <a:pt x="10" y="2"/>
                    <a:pt x="10" y="2"/>
                  </a:cubicBezTo>
                  <a:cubicBezTo>
                    <a:pt x="11" y="2"/>
                    <a:pt x="12" y="3"/>
                    <a:pt x="12" y="3"/>
                  </a:cubicBezTo>
                  <a:cubicBezTo>
                    <a:pt x="10" y="10"/>
                    <a:pt x="10" y="10"/>
                    <a:pt x="10" y="10"/>
                  </a:cubicBezTo>
                  <a:cubicBezTo>
                    <a:pt x="10" y="11"/>
                    <a:pt x="9" y="12"/>
                    <a:pt x="8" y="12"/>
                  </a:cubicBezTo>
                  <a:cubicBezTo>
                    <a:pt x="1" y="10"/>
                    <a:pt x="1" y="10"/>
                    <a:pt x="1" y="10"/>
                  </a:cubicBezTo>
                  <a:cubicBezTo>
                    <a:pt x="0" y="10"/>
                    <a:pt x="0" y="9"/>
                    <a:pt x="0" y="8"/>
                  </a:cubicBezTo>
                  <a:cubicBezTo>
                    <a:pt x="2" y="1"/>
                    <a:pt x="2" y="1"/>
                    <a:pt x="2" y="1"/>
                  </a:cubicBezTo>
                  <a:cubicBezTo>
                    <a:pt x="2" y="0"/>
                    <a:pt x="3" y="0"/>
                    <a:pt x="3" y="0"/>
                  </a:cubicBezTo>
                  <a:close/>
                </a:path>
              </a:pathLst>
            </a:custGeom>
            <a:solidFill>
              <a:srgbClr val="57575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400">
                <a:latin typeface="Century Gothic" charset="0"/>
                <a:ea typeface="Century Gothic" charset="0"/>
                <a:cs typeface="Century Gothic" charset="0"/>
              </a:endParaRPr>
            </a:p>
          </p:txBody>
        </p:sp>
        <p:sp>
          <p:nvSpPr>
            <p:cNvPr id="276" name="íṩļíḓê">
              <a:extLst>
                <a:ext uri="{FF2B5EF4-FFF2-40B4-BE49-F238E27FC236}">
                  <a16:creationId xmlns:a16="http://schemas.microsoft.com/office/drawing/2014/main" id="{A035BF59-36E9-4E7E-8C36-A46318B8D478}"/>
                </a:ext>
              </a:extLst>
            </p:cNvPr>
            <p:cNvSpPr/>
            <p:nvPr/>
          </p:nvSpPr>
          <p:spPr bwMode="auto">
            <a:xfrm>
              <a:off x="7699376" y="4159251"/>
              <a:ext cx="34925" cy="34925"/>
            </a:xfrm>
            <a:custGeom>
              <a:avLst/>
              <a:gdLst>
                <a:gd name="T0" fmla="*/ 0 w 22"/>
                <a:gd name="T1" fmla="*/ 19 h 22"/>
                <a:gd name="T2" fmla="*/ 0 w 22"/>
                <a:gd name="T3" fmla="*/ 17 h 22"/>
                <a:gd name="T4" fmla="*/ 5 w 22"/>
                <a:gd name="T5" fmla="*/ 0 h 22"/>
                <a:gd name="T6" fmla="*/ 5 w 22"/>
                <a:gd name="T7" fmla="*/ 0 h 22"/>
                <a:gd name="T8" fmla="*/ 22 w 22"/>
                <a:gd name="T9" fmla="*/ 5 h 22"/>
                <a:gd name="T10" fmla="*/ 22 w 22"/>
                <a:gd name="T11" fmla="*/ 5 h 22"/>
                <a:gd name="T12" fmla="*/ 19 w 22"/>
                <a:gd name="T13" fmla="*/ 22 h 22"/>
                <a:gd name="T14" fmla="*/ 17 w 22"/>
                <a:gd name="T15" fmla="*/ 22 h 22"/>
                <a:gd name="T16" fmla="*/ 0 w 22"/>
                <a:gd name="T17" fmla="*/ 19 h 2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22" h="22">
                  <a:moveTo>
                    <a:pt x="0" y="19"/>
                  </a:moveTo>
                  <a:lnTo>
                    <a:pt x="0" y="17"/>
                  </a:lnTo>
                  <a:lnTo>
                    <a:pt x="5" y="0"/>
                  </a:lnTo>
                  <a:lnTo>
                    <a:pt x="5" y="0"/>
                  </a:lnTo>
                  <a:lnTo>
                    <a:pt x="22" y="5"/>
                  </a:lnTo>
                  <a:lnTo>
                    <a:pt x="22" y="5"/>
                  </a:lnTo>
                  <a:lnTo>
                    <a:pt x="19" y="22"/>
                  </a:lnTo>
                  <a:lnTo>
                    <a:pt x="17" y="22"/>
                  </a:lnTo>
                  <a:lnTo>
                    <a:pt x="0" y="19"/>
                  </a:lnTo>
                  <a:close/>
                </a:path>
              </a:pathLst>
            </a:custGeom>
            <a:solidFill>
              <a:srgbClr val="5D5E5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400">
                <a:latin typeface="Century Gothic" charset="0"/>
                <a:ea typeface="Century Gothic" charset="0"/>
                <a:cs typeface="Century Gothic" charset="0"/>
              </a:endParaRPr>
            </a:p>
          </p:txBody>
        </p:sp>
        <p:sp>
          <p:nvSpPr>
            <p:cNvPr id="277" name="îṧļîḋé">
              <a:extLst>
                <a:ext uri="{FF2B5EF4-FFF2-40B4-BE49-F238E27FC236}">
                  <a16:creationId xmlns:a16="http://schemas.microsoft.com/office/drawing/2014/main" id="{5719730E-8166-4DAF-A11B-A3C1C10F3B65}"/>
                </a:ext>
              </a:extLst>
            </p:cNvPr>
            <p:cNvSpPr/>
            <p:nvPr/>
          </p:nvSpPr>
          <p:spPr bwMode="auto">
            <a:xfrm>
              <a:off x="7740651" y="4167188"/>
              <a:ext cx="46038" cy="46038"/>
            </a:xfrm>
            <a:custGeom>
              <a:avLst/>
              <a:gdLst>
                <a:gd name="T0" fmla="*/ 4 w 12"/>
                <a:gd name="T1" fmla="*/ 0 h 12"/>
                <a:gd name="T2" fmla="*/ 11 w 12"/>
                <a:gd name="T3" fmla="*/ 1 h 12"/>
                <a:gd name="T4" fmla="*/ 12 w 12"/>
                <a:gd name="T5" fmla="*/ 3 h 12"/>
                <a:gd name="T6" fmla="*/ 10 w 12"/>
                <a:gd name="T7" fmla="*/ 10 h 12"/>
                <a:gd name="T8" fmla="*/ 8 w 12"/>
                <a:gd name="T9" fmla="*/ 11 h 12"/>
                <a:gd name="T10" fmla="*/ 1 w 12"/>
                <a:gd name="T11" fmla="*/ 10 h 12"/>
                <a:gd name="T12" fmla="*/ 0 w 12"/>
                <a:gd name="T13" fmla="*/ 8 h 12"/>
                <a:gd name="T14" fmla="*/ 2 w 12"/>
                <a:gd name="T15" fmla="*/ 1 h 12"/>
                <a:gd name="T16" fmla="*/ 4 w 12"/>
                <a:gd name="T17" fmla="*/ 0 h 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2" h="12">
                  <a:moveTo>
                    <a:pt x="4" y="0"/>
                  </a:moveTo>
                  <a:cubicBezTo>
                    <a:pt x="11" y="1"/>
                    <a:pt x="11" y="1"/>
                    <a:pt x="11" y="1"/>
                  </a:cubicBezTo>
                  <a:cubicBezTo>
                    <a:pt x="11" y="2"/>
                    <a:pt x="12" y="2"/>
                    <a:pt x="12" y="3"/>
                  </a:cubicBezTo>
                  <a:cubicBezTo>
                    <a:pt x="10" y="10"/>
                    <a:pt x="10" y="10"/>
                    <a:pt x="10" y="10"/>
                  </a:cubicBezTo>
                  <a:cubicBezTo>
                    <a:pt x="10" y="11"/>
                    <a:pt x="9" y="12"/>
                    <a:pt x="8" y="11"/>
                  </a:cubicBezTo>
                  <a:cubicBezTo>
                    <a:pt x="1" y="10"/>
                    <a:pt x="1" y="10"/>
                    <a:pt x="1" y="10"/>
                  </a:cubicBezTo>
                  <a:cubicBezTo>
                    <a:pt x="0" y="10"/>
                    <a:pt x="0" y="9"/>
                    <a:pt x="0" y="8"/>
                  </a:cubicBezTo>
                  <a:cubicBezTo>
                    <a:pt x="2" y="1"/>
                    <a:pt x="2" y="1"/>
                    <a:pt x="2" y="1"/>
                  </a:cubicBezTo>
                  <a:cubicBezTo>
                    <a:pt x="2" y="0"/>
                    <a:pt x="3" y="0"/>
                    <a:pt x="4" y="0"/>
                  </a:cubicBezTo>
                  <a:close/>
                </a:path>
              </a:pathLst>
            </a:custGeom>
            <a:solidFill>
              <a:srgbClr val="57575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400">
                <a:latin typeface="Century Gothic" charset="0"/>
                <a:ea typeface="Century Gothic" charset="0"/>
                <a:cs typeface="Century Gothic" charset="0"/>
              </a:endParaRPr>
            </a:p>
          </p:txBody>
        </p:sp>
        <p:sp>
          <p:nvSpPr>
            <p:cNvPr id="278" name="îṩľîḍe">
              <a:extLst>
                <a:ext uri="{FF2B5EF4-FFF2-40B4-BE49-F238E27FC236}">
                  <a16:creationId xmlns:a16="http://schemas.microsoft.com/office/drawing/2014/main" id="{B620988D-C6DA-403B-A26B-7FCA6FD67BF5}"/>
                </a:ext>
              </a:extLst>
            </p:cNvPr>
            <p:cNvSpPr/>
            <p:nvPr/>
          </p:nvSpPr>
          <p:spPr bwMode="auto">
            <a:xfrm>
              <a:off x="7745413" y="4171951"/>
              <a:ext cx="36513" cy="33338"/>
            </a:xfrm>
            <a:custGeom>
              <a:avLst/>
              <a:gdLst>
                <a:gd name="T0" fmla="*/ 2 w 23"/>
                <a:gd name="T1" fmla="*/ 19 h 21"/>
                <a:gd name="T2" fmla="*/ 0 w 23"/>
                <a:gd name="T3" fmla="*/ 16 h 21"/>
                <a:gd name="T4" fmla="*/ 5 w 23"/>
                <a:gd name="T5" fmla="*/ 0 h 21"/>
                <a:gd name="T6" fmla="*/ 5 w 23"/>
                <a:gd name="T7" fmla="*/ 0 h 21"/>
                <a:gd name="T8" fmla="*/ 21 w 23"/>
                <a:gd name="T9" fmla="*/ 4 h 21"/>
                <a:gd name="T10" fmla="*/ 23 w 23"/>
                <a:gd name="T11" fmla="*/ 4 h 21"/>
                <a:gd name="T12" fmla="*/ 19 w 23"/>
                <a:gd name="T13" fmla="*/ 21 h 21"/>
                <a:gd name="T14" fmla="*/ 19 w 23"/>
                <a:gd name="T15" fmla="*/ 21 h 21"/>
                <a:gd name="T16" fmla="*/ 2 w 23"/>
                <a:gd name="T17" fmla="*/ 19 h 2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23" h="21">
                  <a:moveTo>
                    <a:pt x="2" y="19"/>
                  </a:moveTo>
                  <a:lnTo>
                    <a:pt x="0" y="16"/>
                  </a:lnTo>
                  <a:lnTo>
                    <a:pt x="5" y="0"/>
                  </a:lnTo>
                  <a:lnTo>
                    <a:pt x="5" y="0"/>
                  </a:lnTo>
                  <a:lnTo>
                    <a:pt x="21" y="4"/>
                  </a:lnTo>
                  <a:lnTo>
                    <a:pt x="23" y="4"/>
                  </a:lnTo>
                  <a:lnTo>
                    <a:pt x="19" y="21"/>
                  </a:lnTo>
                  <a:lnTo>
                    <a:pt x="19" y="21"/>
                  </a:lnTo>
                  <a:lnTo>
                    <a:pt x="2" y="19"/>
                  </a:lnTo>
                  <a:close/>
                </a:path>
              </a:pathLst>
            </a:custGeom>
            <a:solidFill>
              <a:srgbClr val="5D5E5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400">
                <a:latin typeface="Century Gothic" charset="0"/>
                <a:ea typeface="Century Gothic" charset="0"/>
                <a:cs typeface="Century Gothic" charset="0"/>
              </a:endParaRPr>
            </a:p>
          </p:txBody>
        </p:sp>
        <p:sp>
          <p:nvSpPr>
            <p:cNvPr id="279" name="îṣḻiḍe">
              <a:extLst>
                <a:ext uri="{FF2B5EF4-FFF2-40B4-BE49-F238E27FC236}">
                  <a16:creationId xmlns:a16="http://schemas.microsoft.com/office/drawing/2014/main" id="{13B7D3B0-F6AB-4388-89F1-0254F78E3492}"/>
                </a:ext>
              </a:extLst>
            </p:cNvPr>
            <p:cNvSpPr/>
            <p:nvPr/>
          </p:nvSpPr>
          <p:spPr bwMode="auto">
            <a:xfrm>
              <a:off x="7786688" y="4175126"/>
              <a:ext cx="44450" cy="44450"/>
            </a:xfrm>
            <a:custGeom>
              <a:avLst/>
              <a:gdLst>
                <a:gd name="T0" fmla="*/ 4 w 12"/>
                <a:gd name="T1" fmla="*/ 1 h 12"/>
                <a:gd name="T2" fmla="*/ 11 w 12"/>
                <a:gd name="T3" fmla="*/ 2 h 12"/>
                <a:gd name="T4" fmla="*/ 12 w 12"/>
                <a:gd name="T5" fmla="*/ 4 h 12"/>
                <a:gd name="T6" fmla="*/ 10 w 12"/>
                <a:gd name="T7" fmla="*/ 11 h 12"/>
                <a:gd name="T8" fmla="*/ 9 w 12"/>
                <a:gd name="T9" fmla="*/ 12 h 12"/>
                <a:gd name="T10" fmla="*/ 1 w 12"/>
                <a:gd name="T11" fmla="*/ 10 h 12"/>
                <a:gd name="T12" fmla="*/ 0 w 12"/>
                <a:gd name="T13" fmla="*/ 9 h 12"/>
                <a:gd name="T14" fmla="*/ 2 w 12"/>
                <a:gd name="T15" fmla="*/ 2 h 12"/>
                <a:gd name="T16" fmla="*/ 4 w 12"/>
                <a:gd name="T17" fmla="*/ 1 h 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2" h="12">
                  <a:moveTo>
                    <a:pt x="4" y="1"/>
                  </a:moveTo>
                  <a:cubicBezTo>
                    <a:pt x="11" y="2"/>
                    <a:pt x="11" y="2"/>
                    <a:pt x="11" y="2"/>
                  </a:cubicBezTo>
                  <a:cubicBezTo>
                    <a:pt x="12" y="2"/>
                    <a:pt x="12" y="3"/>
                    <a:pt x="12" y="4"/>
                  </a:cubicBezTo>
                  <a:cubicBezTo>
                    <a:pt x="10" y="11"/>
                    <a:pt x="10" y="11"/>
                    <a:pt x="10" y="11"/>
                  </a:cubicBezTo>
                  <a:cubicBezTo>
                    <a:pt x="10" y="12"/>
                    <a:pt x="9" y="12"/>
                    <a:pt x="9" y="12"/>
                  </a:cubicBezTo>
                  <a:cubicBezTo>
                    <a:pt x="1" y="10"/>
                    <a:pt x="1" y="10"/>
                    <a:pt x="1" y="10"/>
                  </a:cubicBezTo>
                  <a:cubicBezTo>
                    <a:pt x="1" y="10"/>
                    <a:pt x="0" y="9"/>
                    <a:pt x="0" y="9"/>
                  </a:cubicBezTo>
                  <a:cubicBezTo>
                    <a:pt x="2" y="2"/>
                    <a:pt x="2" y="2"/>
                    <a:pt x="2" y="2"/>
                  </a:cubicBezTo>
                  <a:cubicBezTo>
                    <a:pt x="2" y="1"/>
                    <a:pt x="3" y="0"/>
                    <a:pt x="4" y="1"/>
                  </a:cubicBezTo>
                  <a:close/>
                </a:path>
              </a:pathLst>
            </a:custGeom>
            <a:solidFill>
              <a:srgbClr val="57575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400">
                <a:latin typeface="Century Gothic" charset="0"/>
                <a:ea typeface="Century Gothic" charset="0"/>
                <a:cs typeface="Century Gothic" charset="0"/>
              </a:endParaRPr>
            </a:p>
          </p:txBody>
        </p:sp>
        <p:sp>
          <p:nvSpPr>
            <p:cNvPr id="280" name="îṣľíde">
              <a:extLst>
                <a:ext uri="{FF2B5EF4-FFF2-40B4-BE49-F238E27FC236}">
                  <a16:creationId xmlns:a16="http://schemas.microsoft.com/office/drawing/2014/main" id="{FBC3095A-60A5-4DC4-9A9A-CDEAB08555BE}"/>
                </a:ext>
              </a:extLst>
            </p:cNvPr>
            <p:cNvSpPr/>
            <p:nvPr/>
          </p:nvSpPr>
          <p:spPr bwMode="auto">
            <a:xfrm>
              <a:off x="7789863" y="4183063"/>
              <a:ext cx="38100" cy="33338"/>
            </a:xfrm>
            <a:custGeom>
              <a:avLst/>
              <a:gdLst>
                <a:gd name="T0" fmla="*/ 3 w 24"/>
                <a:gd name="T1" fmla="*/ 16 h 21"/>
                <a:gd name="T2" fmla="*/ 0 w 24"/>
                <a:gd name="T3" fmla="*/ 16 h 21"/>
                <a:gd name="T4" fmla="*/ 5 w 24"/>
                <a:gd name="T5" fmla="*/ 0 h 21"/>
                <a:gd name="T6" fmla="*/ 5 w 24"/>
                <a:gd name="T7" fmla="*/ 0 h 21"/>
                <a:gd name="T8" fmla="*/ 21 w 24"/>
                <a:gd name="T9" fmla="*/ 2 h 21"/>
                <a:gd name="T10" fmla="*/ 24 w 24"/>
                <a:gd name="T11" fmla="*/ 4 h 21"/>
                <a:gd name="T12" fmla="*/ 19 w 24"/>
                <a:gd name="T13" fmla="*/ 21 h 21"/>
                <a:gd name="T14" fmla="*/ 19 w 24"/>
                <a:gd name="T15" fmla="*/ 21 h 21"/>
                <a:gd name="T16" fmla="*/ 3 w 24"/>
                <a:gd name="T17" fmla="*/ 16 h 2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24" h="21">
                  <a:moveTo>
                    <a:pt x="3" y="16"/>
                  </a:moveTo>
                  <a:lnTo>
                    <a:pt x="0" y="16"/>
                  </a:lnTo>
                  <a:lnTo>
                    <a:pt x="5" y="0"/>
                  </a:lnTo>
                  <a:lnTo>
                    <a:pt x="5" y="0"/>
                  </a:lnTo>
                  <a:lnTo>
                    <a:pt x="21" y="2"/>
                  </a:lnTo>
                  <a:lnTo>
                    <a:pt x="24" y="4"/>
                  </a:lnTo>
                  <a:lnTo>
                    <a:pt x="19" y="21"/>
                  </a:lnTo>
                  <a:lnTo>
                    <a:pt x="19" y="21"/>
                  </a:lnTo>
                  <a:lnTo>
                    <a:pt x="3" y="16"/>
                  </a:lnTo>
                  <a:close/>
                </a:path>
              </a:pathLst>
            </a:custGeom>
            <a:solidFill>
              <a:srgbClr val="5D5E5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400">
                <a:latin typeface="Century Gothic" charset="0"/>
                <a:ea typeface="Century Gothic" charset="0"/>
                <a:cs typeface="Century Gothic" charset="0"/>
              </a:endParaRPr>
            </a:p>
          </p:txBody>
        </p:sp>
        <p:sp>
          <p:nvSpPr>
            <p:cNvPr id="281" name="íş1íḑè">
              <a:extLst>
                <a:ext uri="{FF2B5EF4-FFF2-40B4-BE49-F238E27FC236}">
                  <a16:creationId xmlns:a16="http://schemas.microsoft.com/office/drawing/2014/main" id="{C6B23CF9-2579-40DC-BDA2-8B909EED665A}"/>
                </a:ext>
              </a:extLst>
            </p:cNvPr>
            <p:cNvSpPr/>
            <p:nvPr/>
          </p:nvSpPr>
          <p:spPr bwMode="auto">
            <a:xfrm>
              <a:off x="7831138" y="4186238"/>
              <a:ext cx="46038" cy="44450"/>
            </a:xfrm>
            <a:custGeom>
              <a:avLst/>
              <a:gdLst>
                <a:gd name="T0" fmla="*/ 4 w 12"/>
                <a:gd name="T1" fmla="*/ 0 h 12"/>
                <a:gd name="T2" fmla="*/ 11 w 12"/>
                <a:gd name="T3" fmla="*/ 2 h 12"/>
                <a:gd name="T4" fmla="*/ 12 w 12"/>
                <a:gd name="T5" fmla="*/ 4 h 12"/>
                <a:gd name="T6" fmla="*/ 10 w 12"/>
                <a:gd name="T7" fmla="*/ 11 h 12"/>
                <a:gd name="T8" fmla="*/ 9 w 12"/>
                <a:gd name="T9" fmla="*/ 12 h 12"/>
                <a:gd name="T10" fmla="*/ 2 w 12"/>
                <a:gd name="T11" fmla="*/ 10 h 12"/>
                <a:gd name="T12" fmla="*/ 0 w 12"/>
                <a:gd name="T13" fmla="*/ 8 h 12"/>
                <a:gd name="T14" fmla="*/ 2 w 12"/>
                <a:gd name="T15" fmla="*/ 1 h 12"/>
                <a:gd name="T16" fmla="*/ 4 w 12"/>
                <a:gd name="T17" fmla="*/ 0 h 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2" h="12">
                  <a:moveTo>
                    <a:pt x="4" y="0"/>
                  </a:moveTo>
                  <a:cubicBezTo>
                    <a:pt x="11" y="2"/>
                    <a:pt x="11" y="2"/>
                    <a:pt x="11" y="2"/>
                  </a:cubicBezTo>
                  <a:cubicBezTo>
                    <a:pt x="12" y="2"/>
                    <a:pt x="12" y="3"/>
                    <a:pt x="12" y="4"/>
                  </a:cubicBezTo>
                  <a:cubicBezTo>
                    <a:pt x="10" y="11"/>
                    <a:pt x="10" y="11"/>
                    <a:pt x="10" y="11"/>
                  </a:cubicBezTo>
                  <a:cubicBezTo>
                    <a:pt x="10" y="11"/>
                    <a:pt x="9" y="12"/>
                    <a:pt x="9" y="12"/>
                  </a:cubicBezTo>
                  <a:cubicBezTo>
                    <a:pt x="2" y="10"/>
                    <a:pt x="2" y="10"/>
                    <a:pt x="2" y="10"/>
                  </a:cubicBezTo>
                  <a:cubicBezTo>
                    <a:pt x="1" y="10"/>
                    <a:pt x="0" y="9"/>
                    <a:pt x="0" y="8"/>
                  </a:cubicBezTo>
                  <a:cubicBezTo>
                    <a:pt x="2" y="1"/>
                    <a:pt x="2" y="1"/>
                    <a:pt x="2" y="1"/>
                  </a:cubicBezTo>
                  <a:cubicBezTo>
                    <a:pt x="2" y="1"/>
                    <a:pt x="3" y="0"/>
                    <a:pt x="4" y="0"/>
                  </a:cubicBezTo>
                  <a:close/>
                </a:path>
              </a:pathLst>
            </a:custGeom>
            <a:solidFill>
              <a:srgbClr val="57575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400">
                <a:latin typeface="Century Gothic" charset="0"/>
                <a:ea typeface="Century Gothic" charset="0"/>
                <a:cs typeface="Century Gothic" charset="0"/>
              </a:endParaRPr>
            </a:p>
          </p:txBody>
        </p:sp>
        <p:sp>
          <p:nvSpPr>
            <p:cNvPr id="282" name="iSḻïdê">
              <a:extLst>
                <a:ext uri="{FF2B5EF4-FFF2-40B4-BE49-F238E27FC236}">
                  <a16:creationId xmlns:a16="http://schemas.microsoft.com/office/drawing/2014/main" id="{807F4946-EF4C-4334-85E1-0F946CDF4346}"/>
                </a:ext>
              </a:extLst>
            </p:cNvPr>
            <p:cNvSpPr/>
            <p:nvPr/>
          </p:nvSpPr>
          <p:spPr bwMode="auto">
            <a:xfrm>
              <a:off x="7839076" y="4189413"/>
              <a:ext cx="33338" cy="38100"/>
            </a:xfrm>
            <a:custGeom>
              <a:avLst/>
              <a:gdLst>
                <a:gd name="T0" fmla="*/ 0 w 21"/>
                <a:gd name="T1" fmla="*/ 19 h 24"/>
                <a:gd name="T2" fmla="*/ 0 w 21"/>
                <a:gd name="T3" fmla="*/ 19 h 24"/>
                <a:gd name="T4" fmla="*/ 2 w 21"/>
                <a:gd name="T5" fmla="*/ 3 h 24"/>
                <a:gd name="T6" fmla="*/ 5 w 21"/>
                <a:gd name="T7" fmla="*/ 0 h 24"/>
                <a:gd name="T8" fmla="*/ 21 w 21"/>
                <a:gd name="T9" fmla="*/ 5 h 24"/>
                <a:gd name="T10" fmla="*/ 21 w 21"/>
                <a:gd name="T11" fmla="*/ 5 h 24"/>
                <a:gd name="T12" fmla="*/ 17 w 21"/>
                <a:gd name="T13" fmla="*/ 22 h 24"/>
                <a:gd name="T14" fmla="*/ 17 w 21"/>
                <a:gd name="T15" fmla="*/ 24 h 24"/>
                <a:gd name="T16" fmla="*/ 0 w 21"/>
                <a:gd name="T17" fmla="*/ 19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21" h="24">
                  <a:moveTo>
                    <a:pt x="0" y="19"/>
                  </a:moveTo>
                  <a:lnTo>
                    <a:pt x="0" y="19"/>
                  </a:lnTo>
                  <a:lnTo>
                    <a:pt x="2" y="3"/>
                  </a:lnTo>
                  <a:lnTo>
                    <a:pt x="5" y="0"/>
                  </a:lnTo>
                  <a:lnTo>
                    <a:pt x="21" y="5"/>
                  </a:lnTo>
                  <a:lnTo>
                    <a:pt x="21" y="5"/>
                  </a:lnTo>
                  <a:lnTo>
                    <a:pt x="17" y="22"/>
                  </a:lnTo>
                  <a:lnTo>
                    <a:pt x="17" y="24"/>
                  </a:lnTo>
                  <a:lnTo>
                    <a:pt x="0" y="19"/>
                  </a:lnTo>
                  <a:close/>
                </a:path>
              </a:pathLst>
            </a:custGeom>
            <a:solidFill>
              <a:srgbClr val="5D5E5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400">
                <a:latin typeface="Century Gothic" charset="0"/>
                <a:ea typeface="Century Gothic" charset="0"/>
                <a:cs typeface="Century Gothic" charset="0"/>
              </a:endParaRPr>
            </a:p>
          </p:txBody>
        </p:sp>
        <p:sp>
          <p:nvSpPr>
            <p:cNvPr id="283" name="ïŝļîde">
              <a:extLst>
                <a:ext uri="{FF2B5EF4-FFF2-40B4-BE49-F238E27FC236}">
                  <a16:creationId xmlns:a16="http://schemas.microsoft.com/office/drawing/2014/main" id="{C8627EE8-F995-4390-9513-CB45C3E99539}"/>
                </a:ext>
              </a:extLst>
            </p:cNvPr>
            <p:cNvSpPr/>
            <p:nvPr/>
          </p:nvSpPr>
          <p:spPr bwMode="auto">
            <a:xfrm>
              <a:off x="7877176" y="4197351"/>
              <a:ext cx="44450" cy="46038"/>
            </a:xfrm>
            <a:custGeom>
              <a:avLst/>
              <a:gdLst>
                <a:gd name="T0" fmla="*/ 4 w 12"/>
                <a:gd name="T1" fmla="*/ 0 h 12"/>
                <a:gd name="T2" fmla="*/ 11 w 12"/>
                <a:gd name="T3" fmla="*/ 2 h 12"/>
                <a:gd name="T4" fmla="*/ 12 w 12"/>
                <a:gd name="T5" fmla="*/ 3 h 12"/>
                <a:gd name="T6" fmla="*/ 11 w 12"/>
                <a:gd name="T7" fmla="*/ 10 h 12"/>
                <a:gd name="T8" fmla="*/ 9 w 12"/>
                <a:gd name="T9" fmla="*/ 12 h 12"/>
                <a:gd name="T10" fmla="*/ 2 w 12"/>
                <a:gd name="T11" fmla="*/ 10 h 12"/>
                <a:gd name="T12" fmla="*/ 1 w 12"/>
                <a:gd name="T13" fmla="*/ 8 h 12"/>
                <a:gd name="T14" fmla="*/ 2 w 12"/>
                <a:gd name="T15" fmla="*/ 1 h 12"/>
                <a:gd name="T16" fmla="*/ 4 w 12"/>
                <a:gd name="T17" fmla="*/ 0 h 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2" h="12">
                  <a:moveTo>
                    <a:pt x="4" y="0"/>
                  </a:moveTo>
                  <a:cubicBezTo>
                    <a:pt x="11" y="2"/>
                    <a:pt x="11" y="2"/>
                    <a:pt x="11" y="2"/>
                  </a:cubicBezTo>
                  <a:cubicBezTo>
                    <a:pt x="12" y="2"/>
                    <a:pt x="12" y="3"/>
                    <a:pt x="12" y="3"/>
                  </a:cubicBezTo>
                  <a:cubicBezTo>
                    <a:pt x="11" y="10"/>
                    <a:pt x="11" y="10"/>
                    <a:pt x="11" y="10"/>
                  </a:cubicBezTo>
                  <a:cubicBezTo>
                    <a:pt x="10" y="11"/>
                    <a:pt x="10" y="12"/>
                    <a:pt x="9" y="12"/>
                  </a:cubicBezTo>
                  <a:cubicBezTo>
                    <a:pt x="2" y="10"/>
                    <a:pt x="2" y="10"/>
                    <a:pt x="2" y="10"/>
                  </a:cubicBezTo>
                  <a:cubicBezTo>
                    <a:pt x="1" y="10"/>
                    <a:pt x="0" y="9"/>
                    <a:pt x="1" y="8"/>
                  </a:cubicBezTo>
                  <a:cubicBezTo>
                    <a:pt x="2" y="1"/>
                    <a:pt x="2" y="1"/>
                    <a:pt x="2" y="1"/>
                  </a:cubicBezTo>
                  <a:cubicBezTo>
                    <a:pt x="2" y="0"/>
                    <a:pt x="3" y="0"/>
                    <a:pt x="4" y="0"/>
                  </a:cubicBezTo>
                  <a:close/>
                </a:path>
              </a:pathLst>
            </a:custGeom>
            <a:solidFill>
              <a:srgbClr val="57575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400">
                <a:latin typeface="Century Gothic" charset="0"/>
                <a:ea typeface="Century Gothic" charset="0"/>
                <a:cs typeface="Century Gothic" charset="0"/>
              </a:endParaRPr>
            </a:p>
          </p:txBody>
        </p:sp>
        <p:sp>
          <p:nvSpPr>
            <p:cNvPr id="284" name="î$1îḋè">
              <a:extLst>
                <a:ext uri="{FF2B5EF4-FFF2-40B4-BE49-F238E27FC236}">
                  <a16:creationId xmlns:a16="http://schemas.microsoft.com/office/drawing/2014/main" id="{F93447BB-35FC-4C7F-A481-810BA82F2654}"/>
                </a:ext>
              </a:extLst>
            </p:cNvPr>
            <p:cNvSpPr/>
            <p:nvPr/>
          </p:nvSpPr>
          <p:spPr bwMode="auto">
            <a:xfrm>
              <a:off x="7883526" y="4202113"/>
              <a:ext cx="34925" cy="33338"/>
            </a:xfrm>
            <a:custGeom>
              <a:avLst/>
              <a:gdLst>
                <a:gd name="T0" fmla="*/ 0 w 22"/>
                <a:gd name="T1" fmla="*/ 18 h 21"/>
                <a:gd name="T2" fmla="*/ 0 w 22"/>
                <a:gd name="T3" fmla="*/ 16 h 21"/>
                <a:gd name="T4" fmla="*/ 3 w 22"/>
                <a:gd name="T5" fmla="*/ 0 h 21"/>
                <a:gd name="T6" fmla="*/ 5 w 22"/>
                <a:gd name="T7" fmla="*/ 0 h 21"/>
                <a:gd name="T8" fmla="*/ 22 w 22"/>
                <a:gd name="T9" fmla="*/ 4 h 21"/>
                <a:gd name="T10" fmla="*/ 22 w 22"/>
                <a:gd name="T11" fmla="*/ 4 h 21"/>
                <a:gd name="T12" fmla="*/ 17 w 22"/>
                <a:gd name="T13" fmla="*/ 21 h 21"/>
                <a:gd name="T14" fmla="*/ 17 w 22"/>
                <a:gd name="T15" fmla="*/ 21 h 21"/>
                <a:gd name="T16" fmla="*/ 0 w 22"/>
                <a:gd name="T17" fmla="*/ 18 h 2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22" h="21">
                  <a:moveTo>
                    <a:pt x="0" y="18"/>
                  </a:moveTo>
                  <a:lnTo>
                    <a:pt x="0" y="16"/>
                  </a:lnTo>
                  <a:lnTo>
                    <a:pt x="3" y="0"/>
                  </a:lnTo>
                  <a:lnTo>
                    <a:pt x="5" y="0"/>
                  </a:lnTo>
                  <a:lnTo>
                    <a:pt x="22" y="4"/>
                  </a:lnTo>
                  <a:lnTo>
                    <a:pt x="22" y="4"/>
                  </a:lnTo>
                  <a:lnTo>
                    <a:pt x="17" y="21"/>
                  </a:lnTo>
                  <a:lnTo>
                    <a:pt x="17" y="21"/>
                  </a:lnTo>
                  <a:lnTo>
                    <a:pt x="0" y="18"/>
                  </a:lnTo>
                  <a:close/>
                </a:path>
              </a:pathLst>
            </a:custGeom>
            <a:solidFill>
              <a:srgbClr val="5D5E5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400">
                <a:latin typeface="Century Gothic" charset="0"/>
                <a:ea typeface="Century Gothic" charset="0"/>
                <a:cs typeface="Century Gothic" charset="0"/>
              </a:endParaRPr>
            </a:p>
          </p:txBody>
        </p:sp>
        <p:sp>
          <p:nvSpPr>
            <p:cNvPr id="285" name="î$1íḓe">
              <a:extLst>
                <a:ext uri="{FF2B5EF4-FFF2-40B4-BE49-F238E27FC236}">
                  <a16:creationId xmlns:a16="http://schemas.microsoft.com/office/drawing/2014/main" id="{E9C737DA-3A2F-41E0-A1AB-6C5D0CA411C0}"/>
                </a:ext>
              </a:extLst>
            </p:cNvPr>
            <p:cNvSpPr/>
            <p:nvPr/>
          </p:nvSpPr>
          <p:spPr bwMode="auto">
            <a:xfrm>
              <a:off x="7921626" y="4208463"/>
              <a:ext cx="44450" cy="41275"/>
            </a:xfrm>
            <a:custGeom>
              <a:avLst/>
              <a:gdLst>
                <a:gd name="T0" fmla="*/ 4 w 12"/>
                <a:gd name="T1" fmla="*/ 0 h 11"/>
                <a:gd name="T2" fmla="*/ 11 w 12"/>
                <a:gd name="T3" fmla="*/ 1 h 11"/>
                <a:gd name="T4" fmla="*/ 12 w 12"/>
                <a:gd name="T5" fmla="*/ 3 h 11"/>
                <a:gd name="T6" fmla="*/ 11 w 12"/>
                <a:gd name="T7" fmla="*/ 10 h 11"/>
                <a:gd name="T8" fmla="*/ 9 w 12"/>
                <a:gd name="T9" fmla="*/ 11 h 11"/>
                <a:gd name="T10" fmla="*/ 2 w 12"/>
                <a:gd name="T11" fmla="*/ 10 h 11"/>
                <a:gd name="T12" fmla="*/ 1 w 12"/>
                <a:gd name="T13" fmla="*/ 8 h 11"/>
                <a:gd name="T14" fmla="*/ 2 w 12"/>
                <a:gd name="T15" fmla="*/ 1 h 11"/>
                <a:gd name="T16" fmla="*/ 4 w 12"/>
                <a:gd name="T17" fmla="*/ 0 h 1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2" h="11">
                  <a:moveTo>
                    <a:pt x="4" y="0"/>
                  </a:moveTo>
                  <a:cubicBezTo>
                    <a:pt x="11" y="1"/>
                    <a:pt x="11" y="1"/>
                    <a:pt x="11" y="1"/>
                  </a:cubicBezTo>
                  <a:cubicBezTo>
                    <a:pt x="12" y="1"/>
                    <a:pt x="12" y="2"/>
                    <a:pt x="12" y="3"/>
                  </a:cubicBezTo>
                  <a:cubicBezTo>
                    <a:pt x="11" y="10"/>
                    <a:pt x="11" y="10"/>
                    <a:pt x="11" y="10"/>
                  </a:cubicBezTo>
                  <a:cubicBezTo>
                    <a:pt x="11" y="11"/>
                    <a:pt x="10" y="11"/>
                    <a:pt x="9" y="11"/>
                  </a:cubicBezTo>
                  <a:cubicBezTo>
                    <a:pt x="2" y="10"/>
                    <a:pt x="2" y="10"/>
                    <a:pt x="2" y="10"/>
                  </a:cubicBezTo>
                  <a:cubicBezTo>
                    <a:pt x="1" y="9"/>
                    <a:pt x="0" y="9"/>
                    <a:pt x="1" y="8"/>
                  </a:cubicBezTo>
                  <a:cubicBezTo>
                    <a:pt x="2" y="1"/>
                    <a:pt x="2" y="1"/>
                    <a:pt x="2" y="1"/>
                  </a:cubicBezTo>
                  <a:cubicBezTo>
                    <a:pt x="2" y="0"/>
                    <a:pt x="3" y="0"/>
                    <a:pt x="4" y="0"/>
                  </a:cubicBezTo>
                  <a:close/>
                </a:path>
              </a:pathLst>
            </a:custGeom>
            <a:solidFill>
              <a:srgbClr val="57575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400">
                <a:latin typeface="Century Gothic" charset="0"/>
                <a:ea typeface="Century Gothic" charset="0"/>
                <a:cs typeface="Century Gothic" charset="0"/>
              </a:endParaRPr>
            </a:p>
          </p:txBody>
        </p:sp>
        <p:sp>
          <p:nvSpPr>
            <p:cNvPr id="286" name="íśļíde">
              <a:extLst>
                <a:ext uri="{FF2B5EF4-FFF2-40B4-BE49-F238E27FC236}">
                  <a16:creationId xmlns:a16="http://schemas.microsoft.com/office/drawing/2014/main" id="{C36CE697-335D-4F64-AC02-27C23167DAD1}"/>
                </a:ext>
              </a:extLst>
            </p:cNvPr>
            <p:cNvSpPr/>
            <p:nvPr/>
          </p:nvSpPr>
          <p:spPr bwMode="auto">
            <a:xfrm>
              <a:off x="7929563" y="4213226"/>
              <a:ext cx="33338" cy="33338"/>
            </a:xfrm>
            <a:custGeom>
              <a:avLst/>
              <a:gdLst>
                <a:gd name="T0" fmla="*/ 0 w 21"/>
                <a:gd name="T1" fmla="*/ 19 h 21"/>
                <a:gd name="T2" fmla="*/ 0 w 21"/>
                <a:gd name="T3" fmla="*/ 16 h 21"/>
                <a:gd name="T4" fmla="*/ 2 w 21"/>
                <a:gd name="T5" fmla="*/ 0 h 21"/>
                <a:gd name="T6" fmla="*/ 4 w 21"/>
                <a:gd name="T7" fmla="*/ 0 h 21"/>
                <a:gd name="T8" fmla="*/ 21 w 21"/>
                <a:gd name="T9" fmla="*/ 2 h 21"/>
                <a:gd name="T10" fmla="*/ 21 w 21"/>
                <a:gd name="T11" fmla="*/ 4 h 21"/>
                <a:gd name="T12" fmla="*/ 19 w 21"/>
                <a:gd name="T13" fmla="*/ 21 h 21"/>
                <a:gd name="T14" fmla="*/ 16 w 21"/>
                <a:gd name="T15" fmla="*/ 21 h 21"/>
                <a:gd name="T16" fmla="*/ 0 w 21"/>
                <a:gd name="T17" fmla="*/ 19 h 2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21" h="21">
                  <a:moveTo>
                    <a:pt x="0" y="19"/>
                  </a:moveTo>
                  <a:lnTo>
                    <a:pt x="0" y="16"/>
                  </a:lnTo>
                  <a:lnTo>
                    <a:pt x="2" y="0"/>
                  </a:lnTo>
                  <a:lnTo>
                    <a:pt x="4" y="0"/>
                  </a:lnTo>
                  <a:lnTo>
                    <a:pt x="21" y="2"/>
                  </a:lnTo>
                  <a:lnTo>
                    <a:pt x="21" y="4"/>
                  </a:lnTo>
                  <a:lnTo>
                    <a:pt x="19" y="21"/>
                  </a:lnTo>
                  <a:lnTo>
                    <a:pt x="16" y="21"/>
                  </a:lnTo>
                  <a:lnTo>
                    <a:pt x="0" y="19"/>
                  </a:lnTo>
                  <a:close/>
                </a:path>
              </a:pathLst>
            </a:custGeom>
            <a:solidFill>
              <a:srgbClr val="5D5E5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400">
                <a:latin typeface="Century Gothic" charset="0"/>
                <a:ea typeface="Century Gothic" charset="0"/>
                <a:cs typeface="Century Gothic" charset="0"/>
              </a:endParaRPr>
            </a:p>
          </p:txBody>
        </p:sp>
        <p:sp>
          <p:nvSpPr>
            <p:cNvPr id="287" name="í$ḻiḑè">
              <a:extLst>
                <a:ext uri="{FF2B5EF4-FFF2-40B4-BE49-F238E27FC236}">
                  <a16:creationId xmlns:a16="http://schemas.microsoft.com/office/drawing/2014/main" id="{D7806C34-A78F-4C61-941B-2646E95495EA}"/>
                </a:ext>
              </a:extLst>
            </p:cNvPr>
            <p:cNvSpPr/>
            <p:nvPr/>
          </p:nvSpPr>
          <p:spPr bwMode="auto">
            <a:xfrm>
              <a:off x="7970838" y="4216401"/>
              <a:ext cx="44450" cy="44450"/>
            </a:xfrm>
            <a:custGeom>
              <a:avLst/>
              <a:gdLst>
                <a:gd name="T0" fmla="*/ 3 w 12"/>
                <a:gd name="T1" fmla="*/ 0 h 12"/>
                <a:gd name="T2" fmla="*/ 10 w 12"/>
                <a:gd name="T3" fmla="*/ 2 h 12"/>
                <a:gd name="T4" fmla="*/ 11 w 12"/>
                <a:gd name="T5" fmla="*/ 4 h 12"/>
                <a:gd name="T6" fmla="*/ 10 w 12"/>
                <a:gd name="T7" fmla="*/ 11 h 12"/>
                <a:gd name="T8" fmla="*/ 8 w 12"/>
                <a:gd name="T9" fmla="*/ 12 h 12"/>
                <a:gd name="T10" fmla="*/ 1 w 12"/>
                <a:gd name="T11" fmla="*/ 10 h 12"/>
                <a:gd name="T12" fmla="*/ 0 w 12"/>
                <a:gd name="T13" fmla="*/ 9 h 12"/>
                <a:gd name="T14" fmla="*/ 1 w 12"/>
                <a:gd name="T15" fmla="*/ 2 h 12"/>
                <a:gd name="T16" fmla="*/ 3 w 12"/>
                <a:gd name="T17" fmla="*/ 0 h 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2" h="12">
                  <a:moveTo>
                    <a:pt x="3" y="0"/>
                  </a:moveTo>
                  <a:cubicBezTo>
                    <a:pt x="10" y="2"/>
                    <a:pt x="10" y="2"/>
                    <a:pt x="10" y="2"/>
                  </a:cubicBezTo>
                  <a:cubicBezTo>
                    <a:pt x="11" y="2"/>
                    <a:pt x="12" y="3"/>
                    <a:pt x="11" y="4"/>
                  </a:cubicBezTo>
                  <a:cubicBezTo>
                    <a:pt x="10" y="11"/>
                    <a:pt x="10" y="11"/>
                    <a:pt x="10" y="11"/>
                  </a:cubicBezTo>
                  <a:cubicBezTo>
                    <a:pt x="10" y="12"/>
                    <a:pt x="9" y="12"/>
                    <a:pt x="8" y="12"/>
                  </a:cubicBezTo>
                  <a:cubicBezTo>
                    <a:pt x="1" y="10"/>
                    <a:pt x="1" y="10"/>
                    <a:pt x="1" y="10"/>
                  </a:cubicBezTo>
                  <a:cubicBezTo>
                    <a:pt x="0" y="10"/>
                    <a:pt x="0" y="9"/>
                    <a:pt x="0" y="9"/>
                  </a:cubicBezTo>
                  <a:cubicBezTo>
                    <a:pt x="1" y="2"/>
                    <a:pt x="1" y="2"/>
                    <a:pt x="1" y="2"/>
                  </a:cubicBezTo>
                  <a:cubicBezTo>
                    <a:pt x="2" y="1"/>
                    <a:pt x="2" y="0"/>
                    <a:pt x="3" y="0"/>
                  </a:cubicBezTo>
                  <a:close/>
                </a:path>
              </a:pathLst>
            </a:custGeom>
            <a:solidFill>
              <a:srgbClr val="57575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400">
                <a:latin typeface="Century Gothic" charset="0"/>
                <a:ea typeface="Century Gothic" charset="0"/>
                <a:cs typeface="Century Gothic" charset="0"/>
              </a:endParaRPr>
            </a:p>
          </p:txBody>
        </p:sp>
        <p:sp>
          <p:nvSpPr>
            <p:cNvPr id="288" name="iŝļïḋé">
              <a:extLst>
                <a:ext uri="{FF2B5EF4-FFF2-40B4-BE49-F238E27FC236}">
                  <a16:creationId xmlns:a16="http://schemas.microsoft.com/office/drawing/2014/main" id="{23FB7497-9C52-4FE3-B076-AD915C3E2AC6}"/>
                </a:ext>
              </a:extLst>
            </p:cNvPr>
            <p:cNvSpPr/>
            <p:nvPr/>
          </p:nvSpPr>
          <p:spPr bwMode="auto">
            <a:xfrm>
              <a:off x="7974013" y="4224338"/>
              <a:ext cx="33338" cy="33338"/>
            </a:xfrm>
            <a:custGeom>
              <a:avLst/>
              <a:gdLst>
                <a:gd name="T0" fmla="*/ 0 w 21"/>
                <a:gd name="T1" fmla="*/ 16 h 21"/>
                <a:gd name="T2" fmla="*/ 0 w 21"/>
                <a:gd name="T3" fmla="*/ 16 h 21"/>
                <a:gd name="T4" fmla="*/ 3 w 21"/>
                <a:gd name="T5" fmla="*/ 0 h 21"/>
                <a:gd name="T6" fmla="*/ 5 w 21"/>
                <a:gd name="T7" fmla="*/ 0 h 21"/>
                <a:gd name="T8" fmla="*/ 21 w 21"/>
                <a:gd name="T9" fmla="*/ 2 h 21"/>
                <a:gd name="T10" fmla="*/ 21 w 21"/>
                <a:gd name="T11" fmla="*/ 4 h 21"/>
                <a:gd name="T12" fmla="*/ 19 w 21"/>
                <a:gd name="T13" fmla="*/ 21 h 21"/>
                <a:gd name="T14" fmla="*/ 17 w 21"/>
                <a:gd name="T15" fmla="*/ 21 h 21"/>
                <a:gd name="T16" fmla="*/ 0 w 21"/>
                <a:gd name="T17" fmla="*/ 16 h 2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21" h="21">
                  <a:moveTo>
                    <a:pt x="0" y="16"/>
                  </a:moveTo>
                  <a:lnTo>
                    <a:pt x="0" y="16"/>
                  </a:lnTo>
                  <a:lnTo>
                    <a:pt x="3" y="0"/>
                  </a:lnTo>
                  <a:lnTo>
                    <a:pt x="5" y="0"/>
                  </a:lnTo>
                  <a:lnTo>
                    <a:pt x="21" y="2"/>
                  </a:lnTo>
                  <a:lnTo>
                    <a:pt x="21" y="4"/>
                  </a:lnTo>
                  <a:lnTo>
                    <a:pt x="19" y="21"/>
                  </a:lnTo>
                  <a:lnTo>
                    <a:pt x="17" y="21"/>
                  </a:lnTo>
                  <a:lnTo>
                    <a:pt x="0" y="16"/>
                  </a:lnTo>
                  <a:close/>
                </a:path>
              </a:pathLst>
            </a:custGeom>
            <a:solidFill>
              <a:srgbClr val="5D5E5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400">
                <a:latin typeface="Century Gothic" charset="0"/>
                <a:ea typeface="Century Gothic" charset="0"/>
                <a:cs typeface="Century Gothic" charset="0"/>
              </a:endParaRPr>
            </a:p>
          </p:txBody>
        </p:sp>
        <p:sp>
          <p:nvSpPr>
            <p:cNvPr id="289" name="íṧľíḓê">
              <a:extLst>
                <a:ext uri="{FF2B5EF4-FFF2-40B4-BE49-F238E27FC236}">
                  <a16:creationId xmlns:a16="http://schemas.microsoft.com/office/drawing/2014/main" id="{5D1D23D5-37E8-49DA-A062-5D9461A653B1}"/>
                </a:ext>
              </a:extLst>
            </p:cNvPr>
            <p:cNvSpPr/>
            <p:nvPr/>
          </p:nvSpPr>
          <p:spPr bwMode="auto">
            <a:xfrm>
              <a:off x="8015288" y="4227513"/>
              <a:ext cx="46038" cy="44450"/>
            </a:xfrm>
            <a:custGeom>
              <a:avLst/>
              <a:gdLst>
                <a:gd name="T0" fmla="*/ 3 w 12"/>
                <a:gd name="T1" fmla="*/ 0 h 12"/>
                <a:gd name="T2" fmla="*/ 10 w 12"/>
                <a:gd name="T3" fmla="*/ 2 h 12"/>
                <a:gd name="T4" fmla="*/ 12 w 12"/>
                <a:gd name="T5" fmla="*/ 4 h 12"/>
                <a:gd name="T6" fmla="*/ 10 w 12"/>
                <a:gd name="T7" fmla="*/ 11 h 12"/>
                <a:gd name="T8" fmla="*/ 8 w 12"/>
                <a:gd name="T9" fmla="*/ 12 h 12"/>
                <a:gd name="T10" fmla="*/ 1 w 12"/>
                <a:gd name="T11" fmla="*/ 10 h 12"/>
                <a:gd name="T12" fmla="*/ 0 w 12"/>
                <a:gd name="T13" fmla="*/ 8 h 12"/>
                <a:gd name="T14" fmla="*/ 1 w 12"/>
                <a:gd name="T15" fmla="*/ 1 h 12"/>
                <a:gd name="T16" fmla="*/ 3 w 12"/>
                <a:gd name="T17" fmla="*/ 0 h 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2" h="12">
                  <a:moveTo>
                    <a:pt x="3" y="0"/>
                  </a:moveTo>
                  <a:cubicBezTo>
                    <a:pt x="10" y="2"/>
                    <a:pt x="10" y="2"/>
                    <a:pt x="10" y="2"/>
                  </a:cubicBezTo>
                  <a:cubicBezTo>
                    <a:pt x="11" y="2"/>
                    <a:pt x="12" y="3"/>
                    <a:pt x="12" y="4"/>
                  </a:cubicBezTo>
                  <a:cubicBezTo>
                    <a:pt x="10" y="11"/>
                    <a:pt x="10" y="11"/>
                    <a:pt x="10" y="11"/>
                  </a:cubicBezTo>
                  <a:cubicBezTo>
                    <a:pt x="10" y="11"/>
                    <a:pt x="9" y="12"/>
                    <a:pt x="8" y="12"/>
                  </a:cubicBezTo>
                  <a:cubicBezTo>
                    <a:pt x="1" y="10"/>
                    <a:pt x="1" y="10"/>
                    <a:pt x="1" y="10"/>
                  </a:cubicBezTo>
                  <a:cubicBezTo>
                    <a:pt x="0" y="10"/>
                    <a:pt x="0" y="9"/>
                    <a:pt x="0" y="8"/>
                  </a:cubicBezTo>
                  <a:cubicBezTo>
                    <a:pt x="1" y="1"/>
                    <a:pt x="1" y="1"/>
                    <a:pt x="1" y="1"/>
                  </a:cubicBezTo>
                  <a:cubicBezTo>
                    <a:pt x="2" y="1"/>
                    <a:pt x="2" y="0"/>
                    <a:pt x="3" y="0"/>
                  </a:cubicBezTo>
                  <a:close/>
                </a:path>
              </a:pathLst>
            </a:custGeom>
            <a:solidFill>
              <a:srgbClr val="57575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400">
                <a:latin typeface="Century Gothic" charset="0"/>
                <a:ea typeface="Century Gothic" charset="0"/>
                <a:cs typeface="Century Gothic" charset="0"/>
              </a:endParaRPr>
            </a:p>
          </p:txBody>
        </p:sp>
        <p:sp>
          <p:nvSpPr>
            <p:cNvPr id="290" name="išḷîḓè">
              <a:extLst>
                <a:ext uri="{FF2B5EF4-FFF2-40B4-BE49-F238E27FC236}">
                  <a16:creationId xmlns:a16="http://schemas.microsoft.com/office/drawing/2014/main" id="{2BCDD539-6AD9-4DA1-9A34-0772DFEF4C42}"/>
                </a:ext>
              </a:extLst>
            </p:cNvPr>
            <p:cNvSpPr/>
            <p:nvPr/>
          </p:nvSpPr>
          <p:spPr bwMode="auto">
            <a:xfrm>
              <a:off x="8020051" y="4230688"/>
              <a:ext cx="33338" cy="38100"/>
            </a:xfrm>
            <a:custGeom>
              <a:avLst/>
              <a:gdLst>
                <a:gd name="T0" fmla="*/ 0 w 21"/>
                <a:gd name="T1" fmla="*/ 19 h 24"/>
                <a:gd name="T2" fmla="*/ 0 w 21"/>
                <a:gd name="T3" fmla="*/ 19 h 24"/>
                <a:gd name="T4" fmla="*/ 4 w 21"/>
                <a:gd name="T5" fmla="*/ 3 h 24"/>
                <a:gd name="T6" fmla="*/ 4 w 21"/>
                <a:gd name="T7" fmla="*/ 0 h 24"/>
                <a:gd name="T8" fmla="*/ 21 w 21"/>
                <a:gd name="T9" fmla="*/ 5 h 24"/>
                <a:gd name="T10" fmla="*/ 21 w 21"/>
                <a:gd name="T11" fmla="*/ 5 h 24"/>
                <a:gd name="T12" fmla="*/ 18 w 21"/>
                <a:gd name="T13" fmla="*/ 22 h 24"/>
                <a:gd name="T14" fmla="*/ 16 w 21"/>
                <a:gd name="T15" fmla="*/ 24 h 24"/>
                <a:gd name="T16" fmla="*/ 0 w 21"/>
                <a:gd name="T17" fmla="*/ 19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21" h="24">
                  <a:moveTo>
                    <a:pt x="0" y="19"/>
                  </a:moveTo>
                  <a:lnTo>
                    <a:pt x="0" y="19"/>
                  </a:lnTo>
                  <a:lnTo>
                    <a:pt x="4" y="3"/>
                  </a:lnTo>
                  <a:lnTo>
                    <a:pt x="4" y="0"/>
                  </a:lnTo>
                  <a:lnTo>
                    <a:pt x="21" y="5"/>
                  </a:lnTo>
                  <a:lnTo>
                    <a:pt x="21" y="5"/>
                  </a:lnTo>
                  <a:lnTo>
                    <a:pt x="18" y="22"/>
                  </a:lnTo>
                  <a:lnTo>
                    <a:pt x="16" y="24"/>
                  </a:lnTo>
                  <a:lnTo>
                    <a:pt x="0" y="19"/>
                  </a:lnTo>
                  <a:close/>
                </a:path>
              </a:pathLst>
            </a:custGeom>
            <a:solidFill>
              <a:srgbClr val="5D5E5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400">
                <a:latin typeface="Century Gothic" charset="0"/>
                <a:ea typeface="Century Gothic" charset="0"/>
                <a:cs typeface="Century Gothic" charset="0"/>
              </a:endParaRPr>
            </a:p>
          </p:txBody>
        </p:sp>
        <p:sp>
          <p:nvSpPr>
            <p:cNvPr id="291" name="iṣlïḍê">
              <a:extLst>
                <a:ext uri="{FF2B5EF4-FFF2-40B4-BE49-F238E27FC236}">
                  <a16:creationId xmlns:a16="http://schemas.microsoft.com/office/drawing/2014/main" id="{1F520B77-6261-4117-B402-DBE08A8E834A}"/>
                </a:ext>
              </a:extLst>
            </p:cNvPr>
            <p:cNvSpPr/>
            <p:nvPr/>
          </p:nvSpPr>
          <p:spPr bwMode="auto">
            <a:xfrm>
              <a:off x="8061326" y="4238626"/>
              <a:ext cx="44450" cy="46038"/>
            </a:xfrm>
            <a:custGeom>
              <a:avLst/>
              <a:gdLst>
                <a:gd name="T0" fmla="*/ 3 w 12"/>
                <a:gd name="T1" fmla="*/ 0 h 12"/>
                <a:gd name="T2" fmla="*/ 11 w 12"/>
                <a:gd name="T3" fmla="*/ 1 h 12"/>
                <a:gd name="T4" fmla="*/ 12 w 12"/>
                <a:gd name="T5" fmla="*/ 3 h 12"/>
                <a:gd name="T6" fmla="*/ 10 w 12"/>
                <a:gd name="T7" fmla="*/ 10 h 12"/>
                <a:gd name="T8" fmla="*/ 8 w 12"/>
                <a:gd name="T9" fmla="*/ 11 h 12"/>
                <a:gd name="T10" fmla="*/ 1 w 12"/>
                <a:gd name="T11" fmla="*/ 10 h 12"/>
                <a:gd name="T12" fmla="*/ 0 w 12"/>
                <a:gd name="T13" fmla="*/ 8 h 12"/>
                <a:gd name="T14" fmla="*/ 2 w 12"/>
                <a:gd name="T15" fmla="*/ 1 h 12"/>
                <a:gd name="T16" fmla="*/ 3 w 12"/>
                <a:gd name="T17" fmla="*/ 0 h 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2" h="12">
                  <a:moveTo>
                    <a:pt x="3" y="0"/>
                  </a:moveTo>
                  <a:cubicBezTo>
                    <a:pt x="11" y="1"/>
                    <a:pt x="11" y="1"/>
                    <a:pt x="11" y="1"/>
                  </a:cubicBezTo>
                  <a:cubicBezTo>
                    <a:pt x="11" y="2"/>
                    <a:pt x="12" y="2"/>
                    <a:pt x="12" y="3"/>
                  </a:cubicBezTo>
                  <a:cubicBezTo>
                    <a:pt x="10" y="10"/>
                    <a:pt x="10" y="10"/>
                    <a:pt x="10" y="10"/>
                  </a:cubicBezTo>
                  <a:cubicBezTo>
                    <a:pt x="10" y="11"/>
                    <a:pt x="9" y="12"/>
                    <a:pt x="8" y="11"/>
                  </a:cubicBezTo>
                  <a:cubicBezTo>
                    <a:pt x="1" y="10"/>
                    <a:pt x="1" y="10"/>
                    <a:pt x="1" y="10"/>
                  </a:cubicBezTo>
                  <a:cubicBezTo>
                    <a:pt x="0" y="10"/>
                    <a:pt x="0" y="9"/>
                    <a:pt x="0" y="8"/>
                  </a:cubicBezTo>
                  <a:cubicBezTo>
                    <a:pt x="2" y="1"/>
                    <a:pt x="2" y="1"/>
                    <a:pt x="2" y="1"/>
                  </a:cubicBezTo>
                  <a:cubicBezTo>
                    <a:pt x="2" y="0"/>
                    <a:pt x="3" y="0"/>
                    <a:pt x="3" y="0"/>
                  </a:cubicBezTo>
                  <a:close/>
                </a:path>
              </a:pathLst>
            </a:custGeom>
            <a:solidFill>
              <a:srgbClr val="57575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400">
                <a:latin typeface="Century Gothic" charset="0"/>
                <a:ea typeface="Century Gothic" charset="0"/>
                <a:cs typeface="Century Gothic" charset="0"/>
              </a:endParaRPr>
            </a:p>
          </p:txBody>
        </p:sp>
        <p:sp>
          <p:nvSpPr>
            <p:cNvPr id="292" name="íṥļíḍê">
              <a:extLst>
                <a:ext uri="{FF2B5EF4-FFF2-40B4-BE49-F238E27FC236}">
                  <a16:creationId xmlns:a16="http://schemas.microsoft.com/office/drawing/2014/main" id="{8E658E9A-DDD7-40BD-99BF-2B62F8C479B6}"/>
                </a:ext>
              </a:extLst>
            </p:cNvPr>
            <p:cNvSpPr/>
            <p:nvPr/>
          </p:nvSpPr>
          <p:spPr bwMode="auto">
            <a:xfrm>
              <a:off x="8064501" y="4243388"/>
              <a:ext cx="38100" cy="33338"/>
            </a:xfrm>
            <a:custGeom>
              <a:avLst/>
              <a:gdLst>
                <a:gd name="T0" fmla="*/ 0 w 24"/>
                <a:gd name="T1" fmla="*/ 18 h 21"/>
                <a:gd name="T2" fmla="*/ 0 w 24"/>
                <a:gd name="T3" fmla="*/ 16 h 21"/>
                <a:gd name="T4" fmla="*/ 5 w 24"/>
                <a:gd name="T5" fmla="*/ 0 h 21"/>
                <a:gd name="T6" fmla="*/ 5 w 24"/>
                <a:gd name="T7" fmla="*/ 0 h 21"/>
                <a:gd name="T8" fmla="*/ 21 w 24"/>
                <a:gd name="T9" fmla="*/ 4 h 21"/>
                <a:gd name="T10" fmla="*/ 24 w 24"/>
                <a:gd name="T11" fmla="*/ 4 h 21"/>
                <a:gd name="T12" fmla="*/ 19 w 24"/>
                <a:gd name="T13" fmla="*/ 21 h 21"/>
                <a:gd name="T14" fmla="*/ 19 w 24"/>
                <a:gd name="T15" fmla="*/ 21 h 21"/>
                <a:gd name="T16" fmla="*/ 0 w 24"/>
                <a:gd name="T17" fmla="*/ 18 h 2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24" h="21">
                  <a:moveTo>
                    <a:pt x="0" y="18"/>
                  </a:moveTo>
                  <a:lnTo>
                    <a:pt x="0" y="16"/>
                  </a:lnTo>
                  <a:lnTo>
                    <a:pt x="5" y="0"/>
                  </a:lnTo>
                  <a:lnTo>
                    <a:pt x="5" y="0"/>
                  </a:lnTo>
                  <a:lnTo>
                    <a:pt x="21" y="4"/>
                  </a:lnTo>
                  <a:lnTo>
                    <a:pt x="24" y="4"/>
                  </a:lnTo>
                  <a:lnTo>
                    <a:pt x="19" y="21"/>
                  </a:lnTo>
                  <a:lnTo>
                    <a:pt x="19" y="21"/>
                  </a:lnTo>
                  <a:lnTo>
                    <a:pt x="0" y="18"/>
                  </a:lnTo>
                  <a:close/>
                </a:path>
              </a:pathLst>
            </a:custGeom>
            <a:solidFill>
              <a:srgbClr val="5D5E5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400">
                <a:latin typeface="Century Gothic" charset="0"/>
                <a:ea typeface="Century Gothic" charset="0"/>
                <a:cs typeface="Century Gothic" charset="0"/>
              </a:endParaRPr>
            </a:p>
          </p:txBody>
        </p:sp>
        <p:sp>
          <p:nvSpPr>
            <p:cNvPr id="293" name="íṩļîḍé">
              <a:extLst>
                <a:ext uri="{FF2B5EF4-FFF2-40B4-BE49-F238E27FC236}">
                  <a16:creationId xmlns:a16="http://schemas.microsoft.com/office/drawing/2014/main" id="{C5CD1F0A-4D73-4B84-87D4-4336228F3AB8}"/>
                </a:ext>
              </a:extLst>
            </p:cNvPr>
            <p:cNvSpPr/>
            <p:nvPr/>
          </p:nvSpPr>
          <p:spPr bwMode="auto">
            <a:xfrm>
              <a:off x="8105776" y="4246563"/>
              <a:ext cx="44450" cy="44450"/>
            </a:xfrm>
            <a:custGeom>
              <a:avLst/>
              <a:gdLst>
                <a:gd name="T0" fmla="*/ 4 w 12"/>
                <a:gd name="T1" fmla="*/ 1 h 12"/>
                <a:gd name="T2" fmla="*/ 11 w 12"/>
                <a:gd name="T3" fmla="*/ 2 h 12"/>
                <a:gd name="T4" fmla="*/ 12 w 12"/>
                <a:gd name="T5" fmla="*/ 4 h 12"/>
                <a:gd name="T6" fmla="*/ 10 w 12"/>
                <a:gd name="T7" fmla="*/ 11 h 12"/>
                <a:gd name="T8" fmla="*/ 8 w 12"/>
                <a:gd name="T9" fmla="*/ 12 h 12"/>
                <a:gd name="T10" fmla="*/ 1 w 12"/>
                <a:gd name="T11" fmla="*/ 11 h 12"/>
                <a:gd name="T12" fmla="*/ 0 w 12"/>
                <a:gd name="T13" fmla="*/ 9 h 12"/>
                <a:gd name="T14" fmla="*/ 2 w 12"/>
                <a:gd name="T15" fmla="*/ 2 h 12"/>
                <a:gd name="T16" fmla="*/ 4 w 12"/>
                <a:gd name="T17" fmla="*/ 1 h 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2" h="12">
                  <a:moveTo>
                    <a:pt x="4" y="1"/>
                  </a:moveTo>
                  <a:cubicBezTo>
                    <a:pt x="11" y="2"/>
                    <a:pt x="11" y="2"/>
                    <a:pt x="11" y="2"/>
                  </a:cubicBezTo>
                  <a:cubicBezTo>
                    <a:pt x="11" y="2"/>
                    <a:pt x="12" y="3"/>
                    <a:pt x="12" y="4"/>
                  </a:cubicBezTo>
                  <a:cubicBezTo>
                    <a:pt x="10" y="11"/>
                    <a:pt x="10" y="11"/>
                    <a:pt x="10" y="11"/>
                  </a:cubicBezTo>
                  <a:cubicBezTo>
                    <a:pt x="10" y="12"/>
                    <a:pt x="9" y="12"/>
                    <a:pt x="8" y="12"/>
                  </a:cubicBezTo>
                  <a:cubicBezTo>
                    <a:pt x="1" y="11"/>
                    <a:pt x="1" y="11"/>
                    <a:pt x="1" y="11"/>
                  </a:cubicBezTo>
                  <a:cubicBezTo>
                    <a:pt x="0" y="10"/>
                    <a:pt x="0" y="10"/>
                    <a:pt x="0" y="9"/>
                  </a:cubicBezTo>
                  <a:cubicBezTo>
                    <a:pt x="2" y="2"/>
                    <a:pt x="2" y="2"/>
                    <a:pt x="2" y="2"/>
                  </a:cubicBezTo>
                  <a:cubicBezTo>
                    <a:pt x="2" y="1"/>
                    <a:pt x="3" y="0"/>
                    <a:pt x="4" y="1"/>
                  </a:cubicBezTo>
                  <a:close/>
                </a:path>
              </a:pathLst>
            </a:custGeom>
            <a:solidFill>
              <a:srgbClr val="57575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400">
                <a:latin typeface="Century Gothic" charset="0"/>
                <a:ea typeface="Century Gothic" charset="0"/>
                <a:cs typeface="Century Gothic" charset="0"/>
              </a:endParaRPr>
            </a:p>
          </p:txBody>
        </p:sp>
        <p:sp>
          <p:nvSpPr>
            <p:cNvPr id="294" name="ïṧḻíďê">
              <a:extLst>
                <a:ext uri="{FF2B5EF4-FFF2-40B4-BE49-F238E27FC236}">
                  <a16:creationId xmlns:a16="http://schemas.microsoft.com/office/drawing/2014/main" id="{8F6A8D5F-63FF-4B01-81C9-8138A1E39A31}"/>
                </a:ext>
              </a:extLst>
            </p:cNvPr>
            <p:cNvSpPr/>
            <p:nvPr/>
          </p:nvSpPr>
          <p:spPr bwMode="auto">
            <a:xfrm>
              <a:off x="8108951" y="4254501"/>
              <a:ext cx="38100" cy="33338"/>
            </a:xfrm>
            <a:custGeom>
              <a:avLst/>
              <a:gdLst>
                <a:gd name="T0" fmla="*/ 3 w 24"/>
                <a:gd name="T1" fmla="*/ 16 h 21"/>
                <a:gd name="T2" fmla="*/ 0 w 24"/>
                <a:gd name="T3" fmla="*/ 16 h 21"/>
                <a:gd name="T4" fmla="*/ 5 w 24"/>
                <a:gd name="T5" fmla="*/ 0 h 21"/>
                <a:gd name="T6" fmla="*/ 5 w 24"/>
                <a:gd name="T7" fmla="*/ 0 h 21"/>
                <a:gd name="T8" fmla="*/ 22 w 24"/>
                <a:gd name="T9" fmla="*/ 2 h 21"/>
                <a:gd name="T10" fmla="*/ 24 w 24"/>
                <a:gd name="T11" fmla="*/ 4 h 21"/>
                <a:gd name="T12" fmla="*/ 19 w 24"/>
                <a:gd name="T13" fmla="*/ 21 h 21"/>
                <a:gd name="T14" fmla="*/ 19 w 24"/>
                <a:gd name="T15" fmla="*/ 21 h 21"/>
                <a:gd name="T16" fmla="*/ 3 w 24"/>
                <a:gd name="T17" fmla="*/ 16 h 2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24" h="21">
                  <a:moveTo>
                    <a:pt x="3" y="16"/>
                  </a:moveTo>
                  <a:lnTo>
                    <a:pt x="0" y="16"/>
                  </a:lnTo>
                  <a:lnTo>
                    <a:pt x="5" y="0"/>
                  </a:lnTo>
                  <a:lnTo>
                    <a:pt x="5" y="0"/>
                  </a:lnTo>
                  <a:lnTo>
                    <a:pt x="22" y="2"/>
                  </a:lnTo>
                  <a:lnTo>
                    <a:pt x="24" y="4"/>
                  </a:lnTo>
                  <a:lnTo>
                    <a:pt x="19" y="21"/>
                  </a:lnTo>
                  <a:lnTo>
                    <a:pt x="19" y="21"/>
                  </a:lnTo>
                  <a:lnTo>
                    <a:pt x="3" y="16"/>
                  </a:lnTo>
                  <a:close/>
                </a:path>
              </a:pathLst>
            </a:custGeom>
            <a:solidFill>
              <a:srgbClr val="5D5E5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400">
                <a:latin typeface="Century Gothic" charset="0"/>
                <a:ea typeface="Century Gothic" charset="0"/>
                <a:cs typeface="Century Gothic" charset="0"/>
              </a:endParaRPr>
            </a:p>
          </p:txBody>
        </p:sp>
        <p:sp>
          <p:nvSpPr>
            <p:cNvPr id="295" name="îsľîḋè">
              <a:extLst>
                <a:ext uri="{FF2B5EF4-FFF2-40B4-BE49-F238E27FC236}">
                  <a16:creationId xmlns:a16="http://schemas.microsoft.com/office/drawing/2014/main" id="{03E07055-DEEE-45B8-AB12-5E81AC355C09}"/>
                </a:ext>
              </a:extLst>
            </p:cNvPr>
            <p:cNvSpPr/>
            <p:nvPr/>
          </p:nvSpPr>
          <p:spPr bwMode="auto">
            <a:xfrm>
              <a:off x="8150226" y="4257676"/>
              <a:ext cx="46038" cy="44450"/>
            </a:xfrm>
            <a:custGeom>
              <a:avLst/>
              <a:gdLst>
                <a:gd name="T0" fmla="*/ 4 w 12"/>
                <a:gd name="T1" fmla="*/ 0 h 12"/>
                <a:gd name="T2" fmla="*/ 11 w 12"/>
                <a:gd name="T3" fmla="*/ 2 h 12"/>
                <a:gd name="T4" fmla="*/ 12 w 12"/>
                <a:gd name="T5" fmla="*/ 4 h 12"/>
                <a:gd name="T6" fmla="*/ 10 w 12"/>
                <a:gd name="T7" fmla="*/ 11 h 12"/>
                <a:gd name="T8" fmla="*/ 9 w 12"/>
                <a:gd name="T9" fmla="*/ 12 h 12"/>
                <a:gd name="T10" fmla="*/ 1 w 12"/>
                <a:gd name="T11" fmla="*/ 10 h 12"/>
                <a:gd name="T12" fmla="*/ 0 w 12"/>
                <a:gd name="T13" fmla="*/ 8 h 12"/>
                <a:gd name="T14" fmla="*/ 2 w 12"/>
                <a:gd name="T15" fmla="*/ 1 h 12"/>
                <a:gd name="T16" fmla="*/ 4 w 12"/>
                <a:gd name="T17" fmla="*/ 0 h 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2" h="12">
                  <a:moveTo>
                    <a:pt x="4" y="0"/>
                  </a:moveTo>
                  <a:cubicBezTo>
                    <a:pt x="11" y="2"/>
                    <a:pt x="11" y="2"/>
                    <a:pt x="11" y="2"/>
                  </a:cubicBezTo>
                  <a:cubicBezTo>
                    <a:pt x="12" y="2"/>
                    <a:pt x="12" y="3"/>
                    <a:pt x="12" y="4"/>
                  </a:cubicBezTo>
                  <a:cubicBezTo>
                    <a:pt x="10" y="11"/>
                    <a:pt x="10" y="11"/>
                    <a:pt x="10" y="11"/>
                  </a:cubicBezTo>
                  <a:cubicBezTo>
                    <a:pt x="10" y="12"/>
                    <a:pt x="9" y="12"/>
                    <a:pt x="9" y="12"/>
                  </a:cubicBezTo>
                  <a:cubicBezTo>
                    <a:pt x="1" y="10"/>
                    <a:pt x="1" y="10"/>
                    <a:pt x="1" y="10"/>
                  </a:cubicBezTo>
                  <a:cubicBezTo>
                    <a:pt x="1" y="10"/>
                    <a:pt x="0" y="9"/>
                    <a:pt x="0" y="8"/>
                  </a:cubicBezTo>
                  <a:cubicBezTo>
                    <a:pt x="2" y="1"/>
                    <a:pt x="2" y="1"/>
                    <a:pt x="2" y="1"/>
                  </a:cubicBezTo>
                  <a:cubicBezTo>
                    <a:pt x="2" y="1"/>
                    <a:pt x="3" y="0"/>
                    <a:pt x="4" y="0"/>
                  </a:cubicBezTo>
                  <a:close/>
                </a:path>
              </a:pathLst>
            </a:custGeom>
            <a:solidFill>
              <a:srgbClr val="57575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400">
                <a:latin typeface="Century Gothic" charset="0"/>
                <a:ea typeface="Century Gothic" charset="0"/>
                <a:cs typeface="Century Gothic" charset="0"/>
              </a:endParaRPr>
            </a:p>
          </p:txBody>
        </p:sp>
        <p:sp>
          <p:nvSpPr>
            <p:cNvPr id="296" name="íŝľíďê">
              <a:extLst>
                <a:ext uri="{FF2B5EF4-FFF2-40B4-BE49-F238E27FC236}">
                  <a16:creationId xmlns:a16="http://schemas.microsoft.com/office/drawing/2014/main" id="{BB2015AD-67EB-4B79-8D6B-5721D7FB56F5}"/>
                </a:ext>
              </a:extLst>
            </p:cNvPr>
            <p:cNvSpPr/>
            <p:nvPr/>
          </p:nvSpPr>
          <p:spPr bwMode="auto">
            <a:xfrm>
              <a:off x="8154988" y="4260851"/>
              <a:ext cx="36513" cy="38100"/>
            </a:xfrm>
            <a:custGeom>
              <a:avLst/>
              <a:gdLst>
                <a:gd name="T0" fmla="*/ 2 w 23"/>
                <a:gd name="T1" fmla="*/ 19 h 24"/>
                <a:gd name="T2" fmla="*/ 0 w 23"/>
                <a:gd name="T3" fmla="*/ 19 h 24"/>
                <a:gd name="T4" fmla="*/ 4 w 23"/>
                <a:gd name="T5" fmla="*/ 3 h 24"/>
                <a:gd name="T6" fmla="*/ 4 w 23"/>
                <a:gd name="T7" fmla="*/ 0 h 24"/>
                <a:gd name="T8" fmla="*/ 23 w 23"/>
                <a:gd name="T9" fmla="*/ 5 h 24"/>
                <a:gd name="T10" fmla="*/ 23 w 23"/>
                <a:gd name="T11" fmla="*/ 7 h 24"/>
                <a:gd name="T12" fmla="*/ 19 w 23"/>
                <a:gd name="T13" fmla="*/ 22 h 24"/>
                <a:gd name="T14" fmla="*/ 19 w 23"/>
                <a:gd name="T15" fmla="*/ 24 h 24"/>
                <a:gd name="T16" fmla="*/ 2 w 23"/>
                <a:gd name="T17" fmla="*/ 19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23" h="24">
                  <a:moveTo>
                    <a:pt x="2" y="19"/>
                  </a:moveTo>
                  <a:lnTo>
                    <a:pt x="0" y="19"/>
                  </a:lnTo>
                  <a:lnTo>
                    <a:pt x="4" y="3"/>
                  </a:lnTo>
                  <a:lnTo>
                    <a:pt x="4" y="0"/>
                  </a:lnTo>
                  <a:lnTo>
                    <a:pt x="23" y="5"/>
                  </a:lnTo>
                  <a:lnTo>
                    <a:pt x="23" y="7"/>
                  </a:lnTo>
                  <a:lnTo>
                    <a:pt x="19" y="22"/>
                  </a:lnTo>
                  <a:lnTo>
                    <a:pt x="19" y="24"/>
                  </a:lnTo>
                  <a:lnTo>
                    <a:pt x="2" y="19"/>
                  </a:lnTo>
                  <a:close/>
                </a:path>
              </a:pathLst>
            </a:custGeom>
            <a:solidFill>
              <a:srgbClr val="5D5E5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400">
                <a:latin typeface="Century Gothic" charset="0"/>
                <a:ea typeface="Century Gothic" charset="0"/>
                <a:cs typeface="Century Gothic" charset="0"/>
              </a:endParaRPr>
            </a:p>
          </p:txBody>
        </p:sp>
        <p:sp>
          <p:nvSpPr>
            <p:cNvPr id="297" name="iślïḑé">
              <a:extLst>
                <a:ext uri="{FF2B5EF4-FFF2-40B4-BE49-F238E27FC236}">
                  <a16:creationId xmlns:a16="http://schemas.microsoft.com/office/drawing/2014/main" id="{5A8A449C-2E2C-48DD-8CDC-D8BFD09D797A}"/>
                </a:ext>
              </a:extLst>
            </p:cNvPr>
            <p:cNvSpPr/>
            <p:nvPr/>
          </p:nvSpPr>
          <p:spPr bwMode="auto">
            <a:xfrm>
              <a:off x="8196263" y="4268788"/>
              <a:ext cx="44450" cy="46038"/>
            </a:xfrm>
            <a:custGeom>
              <a:avLst/>
              <a:gdLst>
                <a:gd name="T0" fmla="*/ 4 w 12"/>
                <a:gd name="T1" fmla="*/ 0 h 12"/>
                <a:gd name="T2" fmla="*/ 11 w 12"/>
                <a:gd name="T3" fmla="*/ 2 h 12"/>
                <a:gd name="T4" fmla="*/ 12 w 12"/>
                <a:gd name="T5" fmla="*/ 3 h 12"/>
                <a:gd name="T6" fmla="*/ 10 w 12"/>
                <a:gd name="T7" fmla="*/ 10 h 12"/>
                <a:gd name="T8" fmla="*/ 9 w 12"/>
                <a:gd name="T9" fmla="*/ 12 h 12"/>
                <a:gd name="T10" fmla="*/ 2 w 12"/>
                <a:gd name="T11" fmla="*/ 10 h 12"/>
                <a:gd name="T12" fmla="*/ 0 w 12"/>
                <a:gd name="T13" fmla="*/ 8 h 12"/>
                <a:gd name="T14" fmla="*/ 2 w 12"/>
                <a:gd name="T15" fmla="*/ 1 h 12"/>
                <a:gd name="T16" fmla="*/ 4 w 12"/>
                <a:gd name="T17" fmla="*/ 0 h 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2" h="12">
                  <a:moveTo>
                    <a:pt x="4" y="0"/>
                  </a:moveTo>
                  <a:cubicBezTo>
                    <a:pt x="11" y="2"/>
                    <a:pt x="11" y="2"/>
                    <a:pt x="11" y="2"/>
                  </a:cubicBezTo>
                  <a:cubicBezTo>
                    <a:pt x="12" y="2"/>
                    <a:pt x="12" y="3"/>
                    <a:pt x="12" y="3"/>
                  </a:cubicBezTo>
                  <a:cubicBezTo>
                    <a:pt x="10" y="10"/>
                    <a:pt x="10" y="10"/>
                    <a:pt x="10" y="10"/>
                  </a:cubicBezTo>
                  <a:cubicBezTo>
                    <a:pt x="10" y="11"/>
                    <a:pt x="9" y="12"/>
                    <a:pt x="9" y="12"/>
                  </a:cubicBezTo>
                  <a:cubicBezTo>
                    <a:pt x="2" y="10"/>
                    <a:pt x="2" y="10"/>
                    <a:pt x="2" y="10"/>
                  </a:cubicBezTo>
                  <a:cubicBezTo>
                    <a:pt x="1" y="10"/>
                    <a:pt x="0" y="9"/>
                    <a:pt x="0" y="8"/>
                  </a:cubicBezTo>
                  <a:cubicBezTo>
                    <a:pt x="2" y="1"/>
                    <a:pt x="2" y="1"/>
                    <a:pt x="2" y="1"/>
                  </a:cubicBezTo>
                  <a:cubicBezTo>
                    <a:pt x="2" y="0"/>
                    <a:pt x="3" y="0"/>
                    <a:pt x="4" y="0"/>
                  </a:cubicBezTo>
                  <a:close/>
                </a:path>
              </a:pathLst>
            </a:custGeom>
            <a:solidFill>
              <a:srgbClr val="57575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400">
                <a:latin typeface="Century Gothic" charset="0"/>
                <a:ea typeface="Century Gothic" charset="0"/>
                <a:cs typeface="Century Gothic" charset="0"/>
              </a:endParaRPr>
            </a:p>
          </p:txBody>
        </p:sp>
        <p:sp>
          <p:nvSpPr>
            <p:cNvPr id="298" name="iSľîdè">
              <a:extLst>
                <a:ext uri="{FF2B5EF4-FFF2-40B4-BE49-F238E27FC236}">
                  <a16:creationId xmlns:a16="http://schemas.microsoft.com/office/drawing/2014/main" id="{E7DF4ED7-DAAE-49D3-8698-3D176EE69DA7}"/>
                </a:ext>
              </a:extLst>
            </p:cNvPr>
            <p:cNvSpPr/>
            <p:nvPr/>
          </p:nvSpPr>
          <p:spPr bwMode="auto">
            <a:xfrm>
              <a:off x="8202613" y="4271963"/>
              <a:ext cx="34925" cy="34925"/>
            </a:xfrm>
            <a:custGeom>
              <a:avLst/>
              <a:gdLst>
                <a:gd name="T0" fmla="*/ 0 w 22"/>
                <a:gd name="T1" fmla="*/ 19 h 22"/>
                <a:gd name="T2" fmla="*/ 0 w 22"/>
                <a:gd name="T3" fmla="*/ 17 h 22"/>
                <a:gd name="T4" fmla="*/ 3 w 22"/>
                <a:gd name="T5" fmla="*/ 0 h 22"/>
                <a:gd name="T6" fmla="*/ 5 w 22"/>
                <a:gd name="T7" fmla="*/ 0 h 22"/>
                <a:gd name="T8" fmla="*/ 22 w 22"/>
                <a:gd name="T9" fmla="*/ 5 h 22"/>
                <a:gd name="T10" fmla="*/ 22 w 22"/>
                <a:gd name="T11" fmla="*/ 5 h 22"/>
                <a:gd name="T12" fmla="*/ 17 w 22"/>
                <a:gd name="T13" fmla="*/ 22 h 22"/>
                <a:gd name="T14" fmla="*/ 17 w 22"/>
                <a:gd name="T15" fmla="*/ 22 h 22"/>
                <a:gd name="T16" fmla="*/ 0 w 22"/>
                <a:gd name="T17" fmla="*/ 19 h 2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22" h="22">
                  <a:moveTo>
                    <a:pt x="0" y="19"/>
                  </a:moveTo>
                  <a:lnTo>
                    <a:pt x="0" y="17"/>
                  </a:lnTo>
                  <a:lnTo>
                    <a:pt x="3" y="0"/>
                  </a:lnTo>
                  <a:lnTo>
                    <a:pt x="5" y="0"/>
                  </a:lnTo>
                  <a:lnTo>
                    <a:pt x="22" y="5"/>
                  </a:lnTo>
                  <a:lnTo>
                    <a:pt x="22" y="5"/>
                  </a:lnTo>
                  <a:lnTo>
                    <a:pt x="17" y="22"/>
                  </a:lnTo>
                  <a:lnTo>
                    <a:pt x="17" y="22"/>
                  </a:lnTo>
                  <a:lnTo>
                    <a:pt x="0" y="19"/>
                  </a:lnTo>
                  <a:close/>
                </a:path>
              </a:pathLst>
            </a:custGeom>
            <a:solidFill>
              <a:srgbClr val="5D5E5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400">
                <a:latin typeface="Century Gothic" charset="0"/>
                <a:ea typeface="Century Gothic" charset="0"/>
                <a:cs typeface="Century Gothic" charset="0"/>
              </a:endParaRPr>
            </a:p>
          </p:txBody>
        </p:sp>
        <p:sp>
          <p:nvSpPr>
            <p:cNvPr id="299" name="íṩľíḓê">
              <a:extLst>
                <a:ext uri="{FF2B5EF4-FFF2-40B4-BE49-F238E27FC236}">
                  <a16:creationId xmlns:a16="http://schemas.microsoft.com/office/drawing/2014/main" id="{67756DCA-8306-44FC-93DD-72F596CC695B}"/>
                </a:ext>
              </a:extLst>
            </p:cNvPr>
            <p:cNvSpPr/>
            <p:nvPr/>
          </p:nvSpPr>
          <p:spPr bwMode="auto">
            <a:xfrm>
              <a:off x="8240713" y="4279901"/>
              <a:ext cx="46038" cy="46038"/>
            </a:xfrm>
            <a:custGeom>
              <a:avLst/>
              <a:gdLst>
                <a:gd name="T0" fmla="*/ 4 w 12"/>
                <a:gd name="T1" fmla="*/ 0 h 12"/>
                <a:gd name="T2" fmla="*/ 11 w 12"/>
                <a:gd name="T3" fmla="*/ 1 h 12"/>
                <a:gd name="T4" fmla="*/ 12 w 12"/>
                <a:gd name="T5" fmla="*/ 3 h 12"/>
                <a:gd name="T6" fmla="*/ 11 w 12"/>
                <a:gd name="T7" fmla="*/ 10 h 12"/>
                <a:gd name="T8" fmla="*/ 9 w 12"/>
                <a:gd name="T9" fmla="*/ 11 h 12"/>
                <a:gd name="T10" fmla="*/ 2 w 12"/>
                <a:gd name="T11" fmla="*/ 10 h 12"/>
                <a:gd name="T12" fmla="*/ 1 w 12"/>
                <a:gd name="T13" fmla="*/ 8 h 12"/>
                <a:gd name="T14" fmla="*/ 2 w 12"/>
                <a:gd name="T15" fmla="*/ 1 h 12"/>
                <a:gd name="T16" fmla="*/ 4 w 12"/>
                <a:gd name="T17" fmla="*/ 0 h 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2" h="12">
                  <a:moveTo>
                    <a:pt x="4" y="0"/>
                  </a:moveTo>
                  <a:cubicBezTo>
                    <a:pt x="11" y="1"/>
                    <a:pt x="11" y="1"/>
                    <a:pt x="11" y="1"/>
                  </a:cubicBezTo>
                  <a:cubicBezTo>
                    <a:pt x="12" y="2"/>
                    <a:pt x="12" y="2"/>
                    <a:pt x="12" y="3"/>
                  </a:cubicBezTo>
                  <a:cubicBezTo>
                    <a:pt x="11" y="10"/>
                    <a:pt x="11" y="10"/>
                    <a:pt x="11" y="10"/>
                  </a:cubicBezTo>
                  <a:cubicBezTo>
                    <a:pt x="10" y="11"/>
                    <a:pt x="10" y="12"/>
                    <a:pt x="9" y="11"/>
                  </a:cubicBezTo>
                  <a:cubicBezTo>
                    <a:pt x="2" y="10"/>
                    <a:pt x="2" y="10"/>
                    <a:pt x="2" y="10"/>
                  </a:cubicBezTo>
                  <a:cubicBezTo>
                    <a:pt x="1" y="10"/>
                    <a:pt x="0" y="9"/>
                    <a:pt x="1" y="8"/>
                  </a:cubicBezTo>
                  <a:cubicBezTo>
                    <a:pt x="2" y="1"/>
                    <a:pt x="2" y="1"/>
                    <a:pt x="2" y="1"/>
                  </a:cubicBezTo>
                  <a:cubicBezTo>
                    <a:pt x="2" y="0"/>
                    <a:pt x="3" y="0"/>
                    <a:pt x="4" y="0"/>
                  </a:cubicBezTo>
                  <a:close/>
                </a:path>
              </a:pathLst>
            </a:custGeom>
            <a:solidFill>
              <a:srgbClr val="57575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400">
                <a:latin typeface="Century Gothic" charset="0"/>
                <a:ea typeface="Century Gothic" charset="0"/>
                <a:cs typeface="Century Gothic" charset="0"/>
              </a:endParaRPr>
            </a:p>
          </p:txBody>
        </p:sp>
        <p:sp>
          <p:nvSpPr>
            <p:cNvPr id="300" name="íṧḷídè">
              <a:extLst>
                <a:ext uri="{FF2B5EF4-FFF2-40B4-BE49-F238E27FC236}">
                  <a16:creationId xmlns:a16="http://schemas.microsoft.com/office/drawing/2014/main" id="{1197D429-52F8-4809-ADB9-26690D3E3FF5}"/>
                </a:ext>
              </a:extLst>
            </p:cNvPr>
            <p:cNvSpPr/>
            <p:nvPr/>
          </p:nvSpPr>
          <p:spPr bwMode="auto">
            <a:xfrm>
              <a:off x="8248651" y="4284663"/>
              <a:ext cx="33338" cy="33338"/>
            </a:xfrm>
            <a:custGeom>
              <a:avLst/>
              <a:gdLst>
                <a:gd name="T0" fmla="*/ 0 w 21"/>
                <a:gd name="T1" fmla="*/ 19 h 21"/>
                <a:gd name="T2" fmla="*/ 0 w 21"/>
                <a:gd name="T3" fmla="*/ 16 h 21"/>
                <a:gd name="T4" fmla="*/ 2 w 21"/>
                <a:gd name="T5" fmla="*/ 0 h 21"/>
                <a:gd name="T6" fmla="*/ 5 w 21"/>
                <a:gd name="T7" fmla="*/ 0 h 21"/>
                <a:gd name="T8" fmla="*/ 21 w 21"/>
                <a:gd name="T9" fmla="*/ 4 h 21"/>
                <a:gd name="T10" fmla="*/ 21 w 21"/>
                <a:gd name="T11" fmla="*/ 4 h 21"/>
                <a:gd name="T12" fmla="*/ 16 w 21"/>
                <a:gd name="T13" fmla="*/ 21 h 21"/>
                <a:gd name="T14" fmla="*/ 16 w 21"/>
                <a:gd name="T15" fmla="*/ 21 h 21"/>
                <a:gd name="T16" fmla="*/ 0 w 21"/>
                <a:gd name="T17" fmla="*/ 19 h 2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21" h="21">
                  <a:moveTo>
                    <a:pt x="0" y="19"/>
                  </a:moveTo>
                  <a:lnTo>
                    <a:pt x="0" y="16"/>
                  </a:lnTo>
                  <a:lnTo>
                    <a:pt x="2" y="0"/>
                  </a:lnTo>
                  <a:lnTo>
                    <a:pt x="5" y="0"/>
                  </a:lnTo>
                  <a:lnTo>
                    <a:pt x="21" y="4"/>
                  </a:lnTo>
                  <a:lnTo>
                    <a:pt x="21" y="4"/>
                  </a:lnTo>
                  <a:lnTo>
                    <a:pt x="16" y="21"/>
                  </a:lnTo>
                  <a:lnTo>
                    <a:pt x="16" y="21"/>
                  </a:lnTo>
                  <a:lnTo>
                    <a:pt x="0" y="19"/>
                  </a:lnTo>
                  <a:close/>
                </a:path>
              </a:pathLst>
            </a:custGeom>
            <a:solidFill>
              <a:srgbClr val="5D5E5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400">
                <a:latin typeface="Century Gothic" charset="0"/>
                <a:ea typeface="Century Gothic" charset="0"/>
                <a:cs typeface="Century Gothic" charset="0"/>
              </a:endParaRPr>
            </a:p>
          </p:txBody>
        </p:sp>
        <p:sp>
          <p:nvSpPr>
            <p:cNvPr id="301" name="íṣľíďé">
              <a:extLst>
                <a:ext uri="{FF2B5EF4-FFF2-40B4-BE49-F238E27FC236}">
                  <a16:creationId xmlns:a16="http://schemas.microsoft.com/office/drawing/2014/main" id="{211E33E3-B2EE-47CE-B7DF-6A9A53E15DD8}"/>
                </a:ext>
              </a:extLst>
            </p:cNvPr>
            <p:cNvSpPr/>
            <p:nvPr/>
          </p:nvSpPr>
          <p:spPr bwMode="auto">
            <a:xfrm>
              <a:off x="7685088" y="4197351"/>
              <a:ext cx="44450" cy="46038"/>
            </a:xfrm>
            <a:custGeom>
              <a:avLst/>
              <a:gdLst>
                <a:gd name="T0" fmla="*/ 4 w 12"/>
                <a:gd name="T1" fmla="*/ 0 h 12"/>
                <a:gd name="T2" fmla="*/ 11 w 12"/>
                <a:gd name="T3" fmla="*/ 2 h 12"/>
                <a:gd name="T4" fmla="*/ 12 w 12"/>
                <a:gd name="T5" fmla="*/ 4 h 12"/>
                <a:gd name="T6" fmla="*/ 11 w 12"/>
                <a:gd name="T7" fmla="*/ 11 h 12"/>
                <a:gd name="T8" fmla="*/ 9 w 12"/>
                <a:gd name="T9" fmla="*/ 12 h 12"/>
                <a:gd name="T10" fmla="*/ 2 w 12"/>
                <a:gd name="T11" fmla="*/ 10 h 12"/>
                <a:gd name="T12" fmla="*/ 0 w 12"/>
                <a:gd name="T13" fmla="*/ 8 h 12"/>
                <a:gd name="T14" fmla="*/ 2 w 12"/>
                <a:gd name="T15" fmla="*/ 2 h 12"/>
                <a:gd name="T16" fmla="*/ 4 w 12"/>
                <a:gd name="T17" fmla="*/ 0 h 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2" h="12">
                  <a:moveTo>
                    <a:pt x="4" y="0"/>
                  </a:moveTo>
                  <a:cubicBezTo>
                    <a:pt x="11" y="2"/>
                    <a:pt x="11" y="2"/>
                    <a:pt x="11" y="2"/>
                  </a:cubicBezTo>
                  <a:cubicBezTo>
                    <a:pt x="12" y="2"/>
                    <a:pt x="12" y="3"/>
                    <a:pt x="12" y="4"/>
                  </a:cubicBezTo>
                  <a:cubicBezTo>
                    <a:pt x="11" y="11"/>
                    <a:pt x="11" y="11"/>
                    <a:pt x="11" y="11"/>
                  </a:cubicBezTo>
                  <a:cubicBezTo>
                    <a:pt x="10" y="12"/>
                    <a:pt x="10" y="12"/>
                    <a:pt x="9" y="12"/>
                  </a:cubicBezTo>
                  <a:cubicBezTo>
                    <a:pt x="2" y="10"/>
                    <a:pt x="2" y="10"/>
                    <a:pt x="2" y="10"/>
                  </a:cubicBezTo>
                  <a:cubicBezTo>
                    <a:pt x="1" y="10"/>
                    <a:pt x="0" y="9"/>
                    <a:pt x="0" y="8"/>
                  </a:cubicBezTo>
                  <a:cubicBezTo>
                    <a:pt x="2" y="2"/>
                    <a:pt x="2" y="2"/>
                    <a:pt x="2" y="2"/>
                  </a:cubicBezTo>
                  <a:cubicBezTo>
                    <a:pt x="2" y="1"/>
                    <a:pt x="3" y="0"/>
                    <a:pt x="4" y="0"/>
                  </a:cubicBezTo>
                  <a:close/>
                </a:path>
              </a:pathLst>
            </a:custGeom>
            <a:solidFill>
              <a:srgbClr val="57575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400">
                <a:latin typeface="Century Gothic" charset="0"/>
                <a:ea typeface="Century Gothic" charset="0"/>
                <a:cs typeface="Century Gothic" charset="0"/>
              </a:endParaRPr>
            </a:p>
          </p:txBody>
        </p:sp>
        <p:sp>
          <p:nvSpPr>
            <p:cNvPr id="302" name="íṧļîḑe">
              <a:extLst>
                <a:ext uri="{FF2B5EF4-FFF2-40B4-BE49-F238E27FC236}">
                  <a16:creationId xmlns:a16="http://schemas.microsoft.com/office/drawing/2014/main" id="{A9F32699-5BF3-45ED-8B9E-28AD7E768B06}"/>
                </a:ext>
              </a:extLst>
            </p:cNvPr>
            <p:cNvSpPr/>
            <p:nvPr/>
          </p:nvSpPr>
          <p:spPr bwMode="auto">
            <a:xfrm>
              <a:off x="7693026" y="4205288"/>
              <a:ext cx="33338" cy="33338"/>
            </a:xfrm>
            <a:custGeom>
              <a:avLst/>
              <a:gdLst>
                <a:gd name="T0" fmla="*/ 0 w 21"/>
                <a:gd name="T1" fmla="*/ 16 h 21"/>
                <a:gd name="T2" fmla="*/ 0 w 21"/>
                <a:gd name="T3" fmla="*/ 16 h 21"/>
                <a:gd name="T4" fmla="*/ 2 w 21"/>
                <a:gd name="T5" fmla="*/ 0 h 21"/>
                <a:gd name="T6" fmla="*/ 4 w 21"/>
                <a:gd name="T7" fmla="*/ 0 h 21"/>
                <a:gd name="T8" fmla="*/ 21 w 21"/>
                <a:gd name="T9" fmla="*/ 2 h 21"/>
                <a:gd name="T10" fmla="*/ 21 w 21"/>
                <a:gd name="T11" fmla="*/ 5 h 21"/>
                <a:gd name="T12" fmla="*/ 16 w 21"/>
                <a:gd name="T13" fmla="*/ 19 h 21"/>
                <a:gd name="T14" fmla="*/ 16 w 21"/>
                <a:gd name="T15" fmla="*/ 21 h 21"/>
                <a:gd name="T16" fmla="*/ 0 w 21"/>
                <a:gd name="T17" fmla="*/ 16 h 2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21" h="21">
                  <a:moveTo>
                    <a:pt x="0" y="16"/>
                  </a:moveTo>
                  <a:lnTo>
                    <a:pt x="0" y="16"/>
                  </a:lnTo>
                  <a:lnTo>
                    <a:pt x="2" y="0"/>
                  </a:lnTo>
                  <a:lnTo>
                    <a:pt x="4" y="0"/>
                  </a:lnTo>
                  <a:lnTo>
                    <a:pt x="21" y="2"/>
                  </a:lnTo>
                  <a:lnTo>
                    <a:pt x="21" y="5"/>
                  </a:lnTo>
                  <a:lnTo>
                    <a:pt x="16" y="19"/>
                  </a:lnTo>
                  <a:lnTo>
                    <a:pt x="16" y="21"/>
                  </a:lnTo>
                  <a:lnTo>
                    <a:pt x="0" y="16"/>
                  </a:lnTo>
                  <a:close/>
                </a:path>
              </a:pathLst>
            </a:custGeom>
            <a:solidFill>
              <a:srgbClr val="5D5E5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400">
                <a:latin typeface="Century Gothic" charset="0"/>
                <a:ea typeface="Century Gothic" charset="0"/>
                <a:cs typeface="Century Gothic" charset="0"/>
              </a:endParaRPr>
            </a:p>
          </p:txBody>
        </p:sp>
        <p:sp>
          <p:nvSpPr>
            <p:cNvPr id="303" name="ísliḋê">
              <a:extLst>
                <a:ext uri="{FF2B5EF4-FFF2-40B4-BE49-F238E27FC236}">
                  <a16:creationId xmlns:a16="http://schemas.microsoft.com/office/drawing/2014/main" id="{CE3EC5C6-D4FB-4521-A269-DBE01764F19B}"/>
                </a:ext>
              </a:extLst>
            </p:cNvPr>
            <p:cNvSpPr/>
            <p:nvPr/>
          </p:nvSpPr>
          <p:spPr bwMode="auto">
            <a:xfrm>
              <a:off x="7729538" y="4208463"/>
              <a:ext cx="46038" cy="46038"/>
            </a:xfrm>
            <a:custGeom>
              <a:avLst/>
              <a:gdLst>
                <a:gd name="T0" fmla="*/ 4 w 12"/>
                <a:gd name="T1" fmla="*/ 0 h 12"/>
                <a:gd name="T2" fmla="*/ 11 w 12"/>
                <a:gd name="T3" fmla="*/ 2 h 12"/>
                <a:gd name="T4" fmla="*/ 12 w 12"/>
                <a:gd name="T5" fmla="*/ 4 h 12"/>
                <a:gd name="T6" fmla="*/ 11 w 12"/>
                <a:gd name="T7" fmla="*/ 10 h 12"/>
                <a:gd name="T8" fmla="*/ 9 w 12"/>
                <a:gd name="T9" fmla="*/ 12 h 12"/>
                <a:gd name="T10" fmla="*/ 2 w 12"/>
                <a:gd name="T11" fmla="*/ 10 h 12"/>
                <a:gd name="T12" fmla="*/ 1 w 12"/>
                <a:gd name="T13" fmla="*/ 8 h 12"/>
                <a:gd name="T14" fmla="*/ 2 w 12"/>
                <a:gd name="T15" fmla="*/ 1 h 12"/>
                <a:gd name="T16" fmla="*/ 4 w 12"/>
                <a:gd name="T17" fmla="*/ 0 h 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2" h="12">
                  <a:moveTo>
                    <a:pt x="4" y="0"/>
                  </a:moveTo>
                  <a:cubicBezTo>
                    <a:pt x="11" y="2"/>
                    <a:pt x="11" y="2"/>
                    <a:pt x="11" y="2"/>
                  </a:cubicBezTo>
                  <a:cubicBezTo>
                    <a:pt x="12" y="2"/>
                    <a:pt x="12" y="3"/>
                    <a:pt x="12" y="4"/>
                  </a:cubicBezTo>
                  <a:cubicBezTo>
                    <a:pt x="11" y="10"/>
                    <a:pt x="11" y="10"/>
                    <a:pt x="11" y="10"/>
                  </a:cubicBezTo>
                  <a:cubicBezTo>
                    <a:pt x="10" y="11"/>
                    <a:pt x="10" y="12"/>
                    <a:pt x="9" y="12"/>
                  </a:cubicBezTo>
                  <a:cubicBezTo>
                    <a:pt x="2" y="10"/>
                    <a:pt x="2" y="10"/>
                    <a:pt x="2" y="10"/>
                  </a:cubicBezTo>
                  <a:cubicBezTo>
                    <a:pt x="1" y="10"/>
                    <a:pt x="0" y="9"/>
                    <a:pt x="1" y="8"/>
                  </a:cubicBezTo>
                  <a:cubicBezTo>
                    <a:pt x="2" y="1"/>
                    <a:pt x="2" y="1"/>
                    <a:pt x="2" y="1"/>
                  </a:cubicBezTo>
                  <a:cubicBezTo>
                    <a:pt x="2" y="0"/>
                    <a:pt x="3" y="0"/>
                    <a:pt x="4" y="0"/>
                  </a:cubicBezTo>
                  <a:close/>
                </a:path>
              </a:pathLst>
            </a:custGeom>
            <a:solidFill>
              <a:srgbClr val="57575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400">
                <a:latin typeface="Century Gothic" charset="0"/>
                <a:ea typeface="Century Gothic" charset="0"/>
                <a:cs typeface="Century Gothic" charset="0"/>
              </a:endParaRPr>
            </a:p>
          </p:txBody>
        </p:sp>
        <p:sp>
          <p:nvSpPr>
            <p:cNvPr id="304" name="íS1iḍé">
              <a:extLst>
                <a:ext uri="{FF2B5EF4-FFF2-40B4-BE49-F238E27FC236}">
                  <a16:creationId xmlns:a16="http://schemas.microsoft.com/office/drawing/2014/main" id="{3C9E72BD-AB62-4A74-BF97-2D03EF94997A}"/>
                </a:ext>
              </a:extLst>
            </p:cNvPr>
            <p:cNvSpPr/>
            <p:nvPr/>
          </p:nvSpPr>
          <p:spPr bwMode="auto">
            <a:xfrm>
              <a:off x="7737476" y="4213226"/>
              <a:ext cx="33338" cy="33338"/>
            </a:xfrm>
            <a:custGeom>
              <a:avLst/>
              <a:gdLst>
                <a:gd name="T0" fmla="*/ 0 w 21"/>
                <a:gd name="T1" fmla="*/ 19 h 21"/>
                <a:gd name="T2" fmla="*/ 0 w 21"/>
                <a:gd name="T3" fmla="*/ 16 h 21"/>
                <a:gd name="T4" fmla="*/ 2 w 21"/>
                <a:gd name="T5" fmla="*/ 0 h 21"/>
                <a:gd name="T6" fmla="*/ 5 w 21"/>
                <a:gd name="T7" fmla="*/ 0 h 21"/>
                <a:gd name="T8" fmla="*/ 21 w 21"/>
                <a:gd name="T9" fmla="*/ 4 h 21"/>
                <a:gd name="T10" fmla="*/ 21 w 21"/>
                <a:gd name="T11" fmla="*/ 4 h 21"/>
                <a:gd name="T12" fmla="*/ 19 w 21"/>
                <a:gd name="T13" fmla="*/ 21 h 21"/>
                <a:gd name="T14" fmla="*/ 17 w 21"/>
                <a:gd name="T15" fmla="*/ 21 h 21"/>
                <a:gd name="T16" fmla="*/ 0 w 21"/>
                <a:gd name="T17" fmla="*/ 19 h 2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21" h="21">
                  <a:moveTo>
                    <a:pt x="0" y="19"/>
                  </a:moveTo>
                  <a:lnTo>
                    <a:pt x="0" y="16"/>
                  </a:lnTo>
                  <a:lnTo>
                    <a:pt x="2" y="0"/>
                  </a:lnTo>
                  <a:lnTo>
                    <a:pt x="5" y="0"/>
                  </a:lnTo>
                  <a:lnTo>
                    <a:pt x="21" y="4"/>
                  </a:lnTo>
                  <a:lnTo>
                    <a:pt x="21" y="4"/>
                  </a:lnTo>
                  <a:lnTo>
                    <a:pt x="19" y="21"/>
                  </a:lnTo>
                  <a:lnTo>
                    <a:pt x="17" y="21"/>
                  </a:lnTo>
                  <a:lnTo>
                    <a:pt x="0" y="19"/>
                  </a:lnTo>
                  <a:close/>
                </a:path>
              </a:pathLst>
            </a:custGeom>
            <a:solidFill>
              <a:srgbClr val="5D5E5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400">
                <a:latin typeface="Century Gothic" charset="0"/>
                <a:ea typeface="Century Gothic" charset="0"/>
                <a:cs typeface="Century Gothic" charset="0"/>
              </a:endParaRPr>
            </a:p>
          </p:txBody>
        </p:sp>
        <p:sp>
          <p:nvSpPr>
            <p:cNvPr id="305" name="ï$ḻîďe">
              <a:extLst>
                <a:ext uri="{FF2B5EF4-FFF2-40B4-BE49-F238E27FC236}">
                  <a16:creationId xmlns:a16="http://schemas.microsoft.com/office/drawing/2014/main" id="{55E6AA9A-C921-46BF-ABD7-9D0DC53830D5}"/>
                </a:ext>
              </a:extLst>
            </p:cNvPr>
            <p:cNvSpPr/>
            <p:nvPr/>
          </p:nvSpPr>
          <p:spPr bwMode="auto">
            <a:xfrm>
              <a:off x="7778751" y="4219576"/>
              <a:ext cx="44450" cy="46038"/>
            </a:xfrm>
            <a:custGeom>
              <a:avLst/>
              <a:gdLst>
                <a:gd name="T0" fmla="*/ 3 w 12"/>
                <a:gd name="T1" fmla="*/ 0 h 12"/>
                <a:gd name="T2" fmla="*/ 10 w 12"/>
                <a:gd name="T3" fmla="*/ 1 h 12"/>
                <a:gd name="T4" fmla="*/ 11 w 12"/>
                <a:gd name="T5" fmla="*/ 3 h 12"/>
                <a:gd name="T6" fmla="*/ 10 w 12"/>
                <a:gd name="T7" fmla="*/ 10 h 12"/>
                <a:gd name="T8" fmla="*/ 8 w 12"/>
                <a:gd name="T9" fmla="*/ 11 h 12"/>
                <a:gd name="T10" fmla="*/ 1 w 12"/>
                <a:gd name="T11" fmla="*/ 10 h 12"/>
                <a:gd name="T12" fmla="*/ 0 w 12"/>
                <a:gd name="T13" fmla="*/ 8 h 12"/>
                <a:gd name="T14" fmla="*/ 1 w 12"/>
                <a:gd name="T15" fmla="*/ 1 h 12"/>
                <a:gd name="T16" fmla="*/ 3 w 12"/>
                <a:gd name="T17" fmla="*/ 0 h 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2" h="12">
                  <a:moveTo>
                    <a:pt x="3" y="0"/>
                  </a:moveTo>
                  <a:cubicBezTo>
                    <a:pt x="10" y="1"/>
                    <a:pt x="10" y="1"/>
                    <a:pt x="10" y="1"/>
                  </a:cubicBezTo>
                  <a:cubicBezTo>
                    <a:pt x="11" y="2"/>
                    <a:pt x="12" y="2"/>
                    <a:pt x="11" y="3"/>
                  </a:cubicBezTo>
                  <a:cubicBezTo>
                    <a:pt x="10" y="10"/>
                    <a:pt x="10" y="10"/>
                    <a:pt x="10" y="10"/>
                  </a:cubicBezTo>
                  <a:cubicBezTo>
                    <a:pt x="10" y="11"/>
                    <a:pt x="9" y="12"/>
                    <a:pt x="8" y="11"/>
                  </a:cubicBezTo>
                  <a:cubicBezTo>
                    <a:pt x="1" y="10"/>
                    <a:pt x="1" y="10"/>
                    <a:pt x="1" y="10"/>
                  </a:cubicBezTo>
                  <a:cubicBezTo>
                    <a:pt x="0" y="10"/>
                    <a:pt x="0" y="9"/>
                    <a:pt x="0" y="8"/>
                  </a:cubicBezTo>
                  <a:cubicBezTo>
                    <a:pt x="1" y="1"/>
                    <a:pt x="1" y="1"/>
                    <a:pt x="1" y="1"/>
                  </a:cubicBezTo>
                  <a:cubicBezTo>
                    <a:pt x="1" y="0"/>
                    <a:pt x="2" y="0"/>
                    <a:pt x="3" y="0"/>
                  </a:cubicBezTo>
                  <a:close/>
                </a:path>
              </a:pathLst>
            </a:custGeom>
            <a:solidFill>
              <a:srgbClr val="57575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400">
                <a:latin typeface="Century Gothic" charset="0"/>
                <a:ea typeface="Century Gothic" charset="0"/>
                <a:cs typeface="Century Gothic" charset="0"/>
              </a:endParaRPr>
            </a:p>
          </p:txBody>
        </p:sp>
        <p:sp>
          <p:nvSpPr>
            <p:cNvPr id="306" name="iŝ1ïḍê">
              <a:extLst>
                <a:ext uri="{FF2B5EF4-FFF2-40B4-BE49-F238E27FC236}">
                  <a16:creationId xmlns:a16="http://schemas.microsoft.com/office/drawing/2014/main" id="{3B0DE104-7A37-4F90-953F-AC265FBA213D}"/>
                </a:ext>
              </a:extLst>
            </p:cNvPr>
            <p:cNvSpPr/>
            <p:nvPr/>
          </p:nvSpPr>
          <p:spPr bwMode="auto">
            <a:xfrm>
              <a:off x="7781926" y="4224338"/>
              <a:ext cx="34925" cy="33338"/>
            </a:xfrm>
            <a:custGeom>
              <a:avLst/>
              <a:gdLst>
                <a:gd name="T0" fmla="*/ 0 w 22"/>
                <a:gd name="T1" fmla="*/ 19 h 21"/>
                <a:gd name="T2" fmla="*/ 0 w 22"/>
                <a:gd name="T3" fmla="*/ 16 h 21"/>
                <a:gd name="T4" fmla="*/ 3 w 22"/>
                <a:gd name="T5" fmla="*/ 0 h 21"/>
                <a:gd name="T6" fmla="*/ 5 w 22"/>
                <a:gd name="T7" fmla="*/ 0 h 21"/>
                <a:gd name="T8" fmla="*/ 22 w 22"/>
                <a:gd name="T9" fmla="*/ 4 h 21"/>
                <a:gd name="T10" fmla="*/ 22 w 22"/>
                <a:gd name="T11" fmla="*/ 4 h 21"/>
                <a:gd name="T12" fmla="*/ 19 w 22"/>
                <a:gd name="T13" fmla="*/ 21 h 21"/>
                <a:gd name="T14" fmla="*/ 17 w 22"/>
                <a:gd name="T15" fmla="*/ 21 h 21"/>
                <a:gd name="T16" fmla="*/ 0 w 22"/>
                <a:gd name="T17" fmla="*/ 19 h 2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22" h="21">
                  <a:moveTo>
                    <a:pt x="0" y="19"/>
                  </a:moveTo>
                  <a:lnTo>
                    <a:pt x="0" y="16"/>
                  </a:lnTo>
                  <a:lnTo>
                    <a:pt x="3" y="0"/>
                  </a:lnTo>
                  <a:lnTo>
                    <a:pt x="5" y="0"/>
                  </a:lnTo>
                  <a:lnTo>
                    <a:pt x="22" y="4"/>
                  </a:lnTo>
                  <a:lnTo>
                    <a:pt x="22" y="4"/>
                  </a:lnTo>
                  <a:lnTo>
                    <a:pt x="19" y="21"/>
                  </a:lnTo>
                  <a:lnTo>
                    <a:pt x="17" y="21"/>
                  </a:lnTo>
                  <a:lnTo>
                    <a:pt x="0" y="19"/>
                  </a:lnTo>
                  <a:close/>
                </a:path>
              </a:pathLst>
            </a:custGeom>
            <a:solidFill>
              <a:srgbClr val="5D5E5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400">
                <a:latin typeface="Century Gothic" charset="0"/>
                <a:ea typeface="Century Gothic" charset="0"/>
                <a:cs typeface="Century Gothic" charset="0"/>
              </a:endParaRPr>
            </a:p>
          </p:txBody>
        </p:sp>
        <p:sp>
          <p:nvSpPr>
            <p:cNvPr id="307" name="íṧ1ïḋe">
              <a:extLst>
                <a:ext uri="{FF2B5EF4-FFF2-40B4-BE49-F238E27FC236}">
                  <a16:creationId xmlns:a16="http://schemas.microsoft.com/office/drawing/2014/main" id="{A83CDE3C-8C31-406A-95A3-EBC0A00CC2EA}"/>
                </a:ext>
              </a:extLst>
            </p:cNvPr>
            <p:cNvSpPr/>
            <p:nvPr/>
          </p:nvSpPr>
          <p:spPr bwMode="auto">
            <a:xfrm>
              <a:off x="7823201" y="4227513"/>
              <a:ext cx="46038" cy="44450"/>
            </a:xfrm>
            <a:custGeom>
              <a:avLst/>
              <a:gdLst>
                <a:gd name="T0" fmla="*/ 3 w 12"/>
                <a:gd name="T1" fmla="*/ 1 h 12"/>
                <a:gd name="T2" fmla="*/ 10 w 12"/>
                <a:gd name="T3" fmla="*/ 2 h 12"/>
                <a:gd name="T4" fmla="*/ 11 w 12"/>
                <a:gd name="T5" fmla="*/ 4 h 12"/>
                <a:gd name="T6" fmla="*/ 10 w 12"/>
                <a:gd name="T7" fmla="*/ 11 h 12"/>
                <a:gd name="T8" fmla="*/ 8 w 12"/>
                <a:gd name="T9" fmla="*/ 12 h 12"/>
                <a:gd name="T10" fmla="*/ 1 w 12"/>
                <a:gd name="T11" fmla="*/ 10 h 12"/>
                <a:gd name="T12" fmla="*/ 0 w 12"/>
                <a:gd name="T13" fmla="*/ 9 h 12"/>
                <a:gd name="T14" fmla="*/ 1 w 12"/>
                <a:gd name="T15" fmla="*/ 2 h 12"/>
                <a:gd name="T16" fmla="*/ 3 w 12"/>
                <a:gd name="T17" fmla="*/ 1 h 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2" h="12">
                  <a:moveTo>
                    <a:pt x="3" y="1"/>
                  </a:moveTo>
                  <a:cubicBezTo>
                    <a:pt x="10" y="2"/>
                    <a:pt x="10" y="2"/>
                    <a:pt x="10" y="2"/>
                  </a:cubicBezTo>
                  <a:cubicBezTo>
                    <a:pt x="11" y="2"/>
                    <a:pt x="12" y="3"/>
                    <a:pt x="11" y="4"/>
                  </a:cubicBezTo>
                  <a:cubicBezTo>
                    <a:pt x="10" y="11"/>
                    <a:pt x="10" y="11"/>
                    <a:pt x="10" y="11"/>
                  </a:cubicBezTo>
                  <a:cubicBezTo>
                    <a:pt x="10" y="12"/>
                    <a:pt x="9" y="12"/>
                    <a:pt x="8" y="12"/>
                  </a:cubicBezTo>
                  <a:cubicBezTo>
                    <a:pt x="1" y="10"/>
                    <a:pt x="1" y="10"/>
                    <a:pt x="1" y="10"/>
                  </a:cubicBezTo>
                  <a:cubicBezTo>
                    <a:pt x="0" y="10"/>
                    <a:pt x="0" y="9"/>
                    <a:pt x="0" y="9"/>
                  </a:cubicBezTo>
                  <a:cubicBezTo>
                    <a:pt x="1" y="2"/>
                    <a:pt x="1" y="2"/>
                    <a:pt x="1" y="2"/>
                  </a:cubicBezTo>
                  <a:cubicBezTo>
                    <a:pt x="2" y="1"/>
                    <a:pt x="2" y="0"/>
                    <a:pt x="3" y="1"/>
                  </a:cubicBezTo>
                  <a:close/>
                </a:path>
              </a:pathLst>
            </a:custGeom>
            <a:solidFill>
              <a:srgbClr val="57575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400">
                <a:latin typeface="Century Gothic" charset="0"/>
                <a:ea typeface="Century Gothic" charset="0"/>
                <a:cs typeface="Century Gothic" charset="0"/>
              </a:endParaRPr>
            </a:p>
          </p:txBody>
        </p:sp>
        <p:sp>
          <p:nvSpPr>
            <p:cNvPr id="308" name="ïṣḻíďé">
              <a:extLst>
                <a:ext uri="{FF2B5EF4-FFF2-40B4-BE49-F238E27FC236}">
                  <a16:creationId xmlns:a16="http://schemas.microsoft.com/office/drawing/2014/main" id="{16BA03C9-9D92-47D5-A637-3C92259CFC92}"/>
                </a:ext>
              </a:extLst>
            </p:cNvPr>
            <p:cNvSpPr/>
            <p:nvPr/>
          </p:nvSpPr>
          <p:spPr bwMode="auto">
            <a:xfrm>
              <a:off x="7827963" y="4235451"/>
              <a:ext cx="33338" cy="33338"/>
            </a:xfrm>
            <a:custGeom>
              <a:avLst/>
              <a:gdLst>
                <a:gd name="T0" fmla="*/ 0 w 21"/>
                <a:gd name="T1" fmla="*/ 16 h 21"/>
                <a:gd name="T2" fmla="*/ 0 w 21"/>
                <a:gd name="T3" fmla="*/ 16 h 21"/>
                <a:gd name="T4" fmla="*/ 5 w 21"/>
                <a:gd name="T5" fmla="*/ 0 h 21"/>
                <a:gd name="T6" fmla="*/ 5 w 21"/>
                <a:gd name="T7" fmla="*/ 0 h 21"/>
                <a:gd name="T8" fmla="*/ 21 w 21"/>
                <a:gd name="T9" fmla="*/ 2 h 21"/>
                <a:gd name="T10" fmla="*/ 21 w 21"/>
                <a:gd name="T11" fmla="*/ 5 h 21"/>
                <a:gd name="T12" fmla="*/ 19 w 21"/>
                <a:gd name="T13" fmla="*/ 21 h 21"/>
                <a:gd name="T14" fmla="*/ 16 w 21"/>
                <a:gd name="T15" fmla="*/ 21 h 21"/>
                <a:gd name="T16" fmla="*/ 0 w 21"/>
                <a:gd name="T17" fmla="*/ 16 h 2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21" h="21">
                  <a:moveTo>
                    <a:pt x="0" y="16"/>
                  </a:moveTo>
                  <a:lnTo>
                    <a:pt x="0" y="16"/>
                  </a:lnTo>
                  <a:lnTo>
                    <a:pt x="5" y="0"/>
                  </a:lnTo>
                  <a:lnTo>
                    <a:pt x="5" y="0"/>
                  </a:lnTo>
                  <a:lnTo>
                    <a:pt x="21" y="2"/>
                  </a:lnTo>
                  <a:lnTo>
                    <a:pt x="21" y="5"/>
                  </a:lnTo>
                  <a:lnTo>
                    <a:pt x="19" y="21"/>
                  </a:lnTo>
                  <a:lnTo>
                    <a:pt x="16" y="21"/>
                  </a:lnTo>
                  <a:lnTo>
                    <a:pt x="0" y="16"/>
                  </a:lnTo>
                  <a:close/>
                </a:path>
              </a:pathLst>
            </a:custGeom>
            <a:solidFill>
              <a:srgbClr val="5D5E5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400">
                <a:latin typeface="Century Gothic" charset="0"/>
                <a:ea typeface="Century Gothic" charset="0"/>
                <a:cs typeface="Century Gothic" charset="0"/>
              </a:endParaRPr>
            </a:p>
          </p:txBody>
        </p:sp>
        <p:sp>
          <p:nvSpPr>
            <p:cNvPr id="309" name="ïśľïde">
              <a:extLst>
                <a:ext uri="{FF2B5EF4-FFF2-40B4-BE49-F238E27FC236}">
                  <a16:creationId xmlns:a16="http://schemas.microsoft.com/office/drawing/2014/main" id="{1E874701-4FDB-41FB-A4D2-078A81C43F76}"/>
                </a:ext>
              </a:extLst>
            </p:cNvPr>
            <p:cNvSpPr/>
            <p:nvPr/>
          </p:nvSpPr>
          <p:spPr bwMode="auto">
            <a:xfrm>
              <a:off x="7869238" y="4238626"/>
              <a:ext cx="44450" cy="46038"/>
            </a:xfrm>
            <a:custGeom>
              <a:avLst/>
              <a:gdLst>
                <a:gd name="T0" fmla="*/ 3 w 12"/>
                <a:gd name="T1" fmla="*/ 0 h 12"/>
                <a:gd name="T2" fmla="*/ 10 w 12"/>
                <a:gd name="T3" fmla="*/ 2 h 12"/>
                <a:gd name="T4" fmla="*/ 12 w 12"/>
                <a:gd name="T5" fmla="*/ 4 h 12"/>
                <a:gd name="T6" fmla="*/ 10 w 12"/>
                <a:gd name="T7" fmla="*/ 11 h 12"/>
                <a:gd name="T8" fmla="*/ 8 w 12"/>
                <a:gd name="T9" fmla="*/ 12 h 12"/>
                <a:gd name="T10" fmla="*/ 1 w 12"/>
                <a:gd name="T11" fmla="*/ 10 h 12"/>
                <a:gd name="T12" fmla="*/ 0 w 12"/>
                <a:gd name="T13" fmla="*/ 8 h 12"/>
                <a:gd name="T14" fmla="*/ 2 w 12"/>
                <a:gd name="T15" fmla="*/ 1 h 12"/>
                <a:gd name="T16" fmla="*/ 3 w 12"/>
                <a:gd name="T17" fmla="*/ 0 h 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2" h="12">
                  <a:moveTo>
                    <a:pt x="3" y="0"/>
                  </a:moveTo>
                  <a:cubicBezTo>
                    <a:pt x="10" y="2"/>
                    <a:pt x="10" y="2"/>
                    <a:pt x="10" y="2"/>
                  </a:cubicBezTo>
                  <a:cubicBezTo>
                    <a:pt x="11" y="2"/>
                    <a:pt x="12" y="3"/>
                    <a:pt x="12" y="4"/>
                  </a:cubicBezTo>
                  <a:cubicBezTo>
                    <a:pt x="10" y="11"/>
                    <a:pt x="10" y="11"/>
                    <a:pt x="10" y="11"/>
                  </a:cubicBezTo>
                  <a:cubicBezTo>
                    <a:pt x="10" y="11"/>
                    <a:pt x="9" y="12"/>
                    <a:pt x="8" y="12"/>
                  </a:cubicBezTo>
                  <a:cubicBezTo>
                    <a:pt x="1" y="10"/>
                    <a:pt x="1" y="10"/>
                    <a:pt x="1" y="10"/>
                  </a:cubicBezTo>
                  <a:cubicBezTo>
                    <a:pt x="0" y="10"/>
                    <a:pt x="0" y="9"/>
                    <a:pt x="0" y="8"/>
                  </a:cubicBezTo>
                  <a:cubicBezTo>
                    <a:pt x="2" y="1"/>
                    <a:pt x="2" y="1"/>
                    <a:pt x="2" y="1"/>
                  </a:cubicBezTo>
                  <a:cubicBezTo>
                    <a:pt x="2" y="1"/>
                    <a:pt x="3" y="0"/>
                    <a:pt x="3" y="0"/>
                  </a:cubicBezTo>
                  <a:close/>
                </a:path>
              </a:pathLst>
            </a:custGeom>
            <a:solidFill>
              <a:srgbClr val="57575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400">
                <a:latin typeface="Century Gothic" charset="0"/>
                <a:ea typeface="Century Gothic" charset="0"/>
                <a:cs typeface="Century Gothic" charset="0"/>
              </a:endParaRPr>
            </a:p>
          </p:txBody>
        </p:sp>
        <p:sp>
          <p:nvSpPr>
            <p:cNvPr id="310" name="iṡlîḍé">
              <a:extLst>
                <a:ext uri="{FF2B5EF4-FFF2-40B4-BE49-F238E27FC236}">
                  <a16:creationId xmlns:a16="http://schemas.microsoft.com/office/drawing/2014/main" id="{75AEE20A-34D9-486D-B316-C8CB591A4550}"/>
                </a:ext>
              </a:extLst>
            </p:cNvPr>
            <p:cNvSpPr/>
            <p:nvPr/>
          </p:nvSpPr>
          <p:spPr bwMode="auto">
            <a:xfrm>
              <a:off x="7872413" y="4243388"/>
              <a:ext cx="34925" cy="36513"/>
            </a:xfrm>
            <a:custGeom>
              <a:avLst/>
              <a:gdLst>
                <a:gd name="T0" fmla="*/ 0 w 22"/>
                <a:gd name="T1" fmla="*/ 18 h 23"/>
                <a:gd name="T2" fmla="*/ 0 w 22"/>
                <a:gd name="T3" fmla="*/ 18 h 23"/>
                <a:gd name="T4" fmla="*/ 5 w 22"/>
                <a:gd name="T5" fmla="*/ 2 h 23"/>
                <a:gd name="T6" fmla="*/ 5 w 22"/>
                <a:gd name="T7" fmla="*/ 0 h 23"/>
                <a:gd name="T8" fmla="*/ 22 w 22"/>
                <a:gd name="T9" fmla="*/ 4 h 23"/>
                <a:gd name="T10" fmla="*/ 22 w 22"/>
                <a:gd name="T11" fmla="*/ 4 h 23"/>
                <a:gd name="T12" fmla="*/ 19 w 22"/>
                <a:gd name="T13" fmla="*/ 21 h 23"/>
                <a:gd name="T14" fmla="*/ 17 w 22"/>
                <a:gd name="T15" fmla="*/ 23 h 23"/>
                <a:gd name="T16" fmla="*/ 0 w 22"/>
                <a:gd name="T17" fmla="*/ 18 h 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22" h="23">
                  <a:moveTo>
                    <a:pt x="0" y="18"/>
                  </a:moveTo>
                  <a:lnTo>
                    <a:pt x="0" y="18"/>
                  </a:lnTo>
                  <a:lnTo>
                    <a:pt x="5" y="2"/>
                  </a:lnTo>
                  <a:lnTo>
                    <a:pt x="5" y="0"/>
                  </a:lnTo>
                  <a:lnTo>
                    <a:pt x="22" y="4"/>
                  </a:lnTo>
                  <a:lnTo>
                    <a:pt x="22" y="4"/>
                  </a:lnTo>
                  <a:lnTo>
                    <a:pt x="19" y="21"/>
                  </a:lnTo>
                  <a:lnTo>
                    <a:pt x="17" y="23"/>
                  </a:lnTo>
                  <a:lnTo>
                    <a:pt x="0" y="18"/>
                  </a:lnTo>
                  <a:close/>
                </a:path>
              </a:pathLst>
            </a:custGeom>
            <a:solidFill>
              <a:srgbClr val="5D5E5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400">
                <a:latin typeface="Century Gothic" charset="0"/>
                <a:ea typeface="Century Gothic" charset="0"/>
                <a:cs typeface="Century Gothic" charset="0"/>
              </a:endParaRPr>
            </a:p>
          </p:txBody>
        </p:sp>
        <p:sp>
          <p:nvSpPr>
            <p:cNvPr id="311" name="îšḻíḍê">
              <a:extLst>
                <a:ext uri="{FF2B5EF4-FFF2-40B4-BE49-F238E27FC236}">
                  <a16:creationId xmlns:a16="http://schemas.microsoft.com/office/drawing/2014/main" id="{E3AEC33A-C9FC-4FE3-BED2-B3DE90793749}"/>
                </a:ext>
              </a:extLst>
            </p:cNvPr>
            <p:cNvSpPr/>
            <p:nvPr/>
          </p:nvSpPr>
          <p:spPr bwMode="auto">
            <a:xfrm>
              <a:off x="7913688" y="4249738"/>
              <a:ext cx="46038" cy="46038"/>
            </a:xfrm>
            <a:custGeom>
              <a:avLst/>
              <a:gdLst>
                <a:gd name="T0" fmla="*/ 3 w 12"/>
                <a:gd name="T1" fmla="*/ 0 h 12"/>
                <a:gd name="T2" fmla="*/ 11 w 12"/>
                <a:gd name="T3" fmla="*/ 2 h 12"/>
                <a:gd name="T4" fmla="*/ 12 w 12"/>
                <a:gd name="T5" fmla="*/ 3 h 12"/>
                <a:gd name="T6" fmla="*/ 10 w 12"/>
                <a:gd name="T7" fmla="*/ 10 h 12"/>
                <a:gd name="T8" fmla="*/ 8 w 12"/>
                <a:gd name="T9" fmla="*/ 12 h 12"/>
                <a:gd name="T10" fmla="*/ 1 w 12"/>
                <a:gd name="T11" fmla="*/ 10 h 12"/>
                <a:gd name="T12" fmla="*/ 0 w 12"/>
                <a:gd name="T13" fmla="*/ 8 h 12"/>
                <a:gd name="T14" fmla="*/ 2 w 12"/>
                <a:gd name="T15" fmla="*/ 1 h 12"/>
                <a:gd name="T16" fmla="*/ 3 w 12"/>
                <a:gd name="T17" fmla="*/ 0 h 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2" h="12">
                  <a:moveTo>
                    <a:pt x="3" y="0"/>
                  </a:moveTo>
                  <a:cubicBezTo>
                    <a:pt x="11" y="2"/>
                    <a:pt x="11" y="2"/>
                    <a:pt x="11" y="2"/>
                  </a:cubicBezTo>
                  <a:cubicBezTo>
                    <a:pt x="11" y="2"/>
                    <a:pt x="12" y="3"/>
                    <a:pt x="12" y="3"/>
                  </a:cubicBezTo>
                  <a:cubicBezTo>
                    <a:pt x="10" y="10"/>
                    <a:pt x="10" y="10"/>
                    <a:pt x="10" y="10"/>
                  </a:cubicBezTo>
                  <a:cubicBezTo>
                    <a:pt x="10" y="11"/>
                    <a:pt x="9" y="12"/>
                    <a:pt x="8" y="12"/>
                  </a:cubicBezTo>
                  <a:cubicBezTo>
                    <a:pt x="1" y="10"/>
                    <a:pt x="1" y="10"/>
                    <a:pt x="1" y="10"/>
                  </a:cubicBezTo>
                  <a:cubicBezTo>
                    <a:pt x="0" y="10"/>
                    <a:pt x="0" y="9"/>
                    <a:pt x="0" y="8"/>
                  </a:cubicBezTo>
                  <a:cubicBezTo>
                    <a:pt x="2" y="1"/>
                    <a:pt x="2" y="1"/>
                    <a:pt x="2" y="1"/>
                  </a:cubicBezTo>
                  <a:cubicBezTo>
                    <a:pt x="2" y="0"/>
                    <a:pt x="3" y="0"/>
                    <a:pt x="3" y="0"/>
                  </a:cubicBezTo>
                  <a:close/>
                </a:path>
              </a:pathLst>
            </a:custGeom>
            <a:solidFill>
              <a:srgbClr val="57575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400">
                <a:latin typeface="Century Gothic" charset="0"/>
                <a:ea typeface="Century Gothic" charset="0"/>
                <a:cs typeface="Century Gothic" charset="0"/>
              </a:endParaRPr>
            </a:p>
          </p:txBody>
        </p:sp>
        <p:sp>
          <p:nvSpPr>
            <p:cNvPr id="312" name="ïṡḷíďé">
              <a:extLst>
                <a:ext uri="{FF2B5EF4-FFF2-40B4-BE49-F238E27FC236}">
                  <a16:creationId xmlns:a16="http://schemas.microsoft.com/office/drawing/2014/main" id="{151301D7-9D7B-465B-B773-D6071914E8D7}"/>
                </a:ext>
              </a:extLst>
            </p:cNvPr>
            <p:cNvSpPr/>
            <p:nvPr/>
          </p:nvSpPr>
          <p:spPr bwMode="auto">
            <a:xfrm>
              <a:off x="7918451" y="4254501"/>
              <a:ext cx="36513" cy="33338"/>
            </a:xfrm>
            <a:custGeom>
              <a:avLst/>
              <a:gdLst>
                <a:gd name="T0" fmla="*/ 2 w 23"/>
                <a:gd name="T1" fmla="*/ 19 h 21"/>
                <a:gd name="T2" fmla="*/ 0 w 23"/>
                <a:gd name="T3" fmla="*/ 16 h 21"/>
                <a:gd name="T4" fmla="*/ 4 w 23"/>
                <a:gd name="T5" fmla="*/ 0 h 21"/>
                <a:gd name="T6" fmla="*/ 4 w 23"/>
                <a:gd name="T7" fmla="*/ 0 h 21"/>
                <a:gd name="T8" fmla="*/ 21 w 23"/>
                <a:gd name="T9" fmla="*/ 4 h 21"/>
                <a:gd name="T10" fmla="*/ 23 w 23"/>
                <a:gd name="T11" fmla="*/ 4 h 21"/>
                <a:gd name="T12" fmla="*/ 19 w 23"/>
                <a:gd name="T13" fmla="*/ 21 h 21"/>
                <a:gd name="T14" fmla="*/ 19 w 23"/>
                <a:gd name="T15" fmla="*/ 21 h 21"/>
                <a:gd name="T16" fmla="*/ 2 w 23"/>
                <a:gd name="T17" fmla="*/ 19 h 2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23" h="21">
                  <a:moveTo>
                    <a:pt x="2" y="19"/>
                  </a:moveTo>
                  <a:lnTo>
                    <a:pt x="0" y="16"/>
                  </a:lnTo>
                  <a:lnTo>
                    <a:pt x="4" y="0"/>
                  </a:lnTo>
                  <a:lnTo>
                    <a:pt x="4" y="0"/>
                  </a:lnTo>
                  <a:lnTo>
                    <a:pt x="21" y="4"/>
                  </a:lnTo>
                  <a:lnTo>
                    <a:pt x="23" y="4"/>
                  </a:lnTo>
                  <a:lnTo>
                    <a:pt x="19" y="21"/>
                  </a:lnTo>
                  <a:lnTo>
                    <a:pt x="19" y="21"/>
                  </a:lnTo>
                  <a:lnTo>
                    <a:pt x="2" y="19"/>
                  </a:lnTo>
                  <a:close/>
                </a:path>
              </a:pathLst>
            </a:custGeom>
            <a:solidFill>
              <a:srgbClr val="5D5E5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400">
                <a:latin typeface="Century Gothic" charset="0"/>
                <a:ea typeface="Century Gothic" charset="0"/>
                <a:cs typeface="Century Gothic" charset="0"/>
              </a:endParaRPr>
            </a:p>
          </p:txBody>
        </p:sp>
        <p:sp>
          <p:nvSpPr>
            <p:cNvPr id="313" name="ïṥḻïḋê">
              <a:extLst>
                <a:ext uri="{FF2B5EF4-FFF2-40B4-BE49-F238E27FC236}">
                  <a16:creationId xmlns:a16="http://schemas.microsoft.com/office/drawing/2014/main" id="{C547AE80-76D4-4C00-BD38-1A31490961EC}"/>
                </a:ext>
              </a:extLst>
            </p:cNvPr>
            <p:cNvSpPr/>
            <p:nvPr/>
          </p:nvSpPr>
          <p:spPr bwMode="auto">
            <a:xfrm>
              <a:off x="7959726" y="4260851"/>
              <a:ext cx="44450" cy="41275"/>
            </a:xfrm>
            <a:custGeom>
              <a:avLst/>
              <a:gdLst>
                <a:gd name="T0" fmla="*/ 4 w 12"/>
                <a:gd name="T1" fmla="*/ 0 h 11"/>
                <a:gd name="T2" fmla="*/ 11 w 12"/>
                <a:gd name="T3" fmla="*/ 1 h 11"/>
                <a:gd name="T4" fmla="*/ 12 w 12"/>
                <a:gd name="T5" fmla="*/ 3 h 11"/>
                <a:gd name="T6" fmla="*/ 10 w 12"/>
                <a:gd name="T7" fmla="*/ 10 h 11"/>
                <a:gd name="T8" fmla="*/ 8 w 12"/>
                <a:gd name="T9" fmla="*/ 11 h 11"/>
                <a:gd name="T10" fmla="*/ 1 w 12"/>
                <a:gd name="T11" fmla="*/ 10 h 11"/>
                <a:gd name="T12" fmla="*/ 0 w 12"/>
                <a:gd name="T13" fmla="*/ 8 h 11"/>
                <a:gd name="T14" fmla="*/ 2 w 12"/>
                <a:gd name="T15" fmla="*/ 1 h 11"/>
                <a:gd name="T16" fmla="*/ 4 w 12"/>
                <a:gd name="T17" fmla="*/ 0 h 1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2" h="11">
                  <a:moveTo>
                    <a:pt x="4" y="0"/>
                  </a:moveTo>
                  <a:cubicBezTo>
                    <a:pt x="11" y="1"/>
                    <a:pt x="11" y="1"/>
                    <a:pt x="11" y="1"/>
                  </a:cubicBezTo>
                  <a:cubicBezTo>
                    <a:pt x="12" y="2"/>
                    <a:pt x="12" y="2"/>
                    <a:pt x="12" y="3"/>
                  </a:cubicBezTo>
                  <a:cubicBezTo>
                    <a:pt x="10" y="10"/>
                    <a:pt x="10" y="10"/>
                    <a:pt x="10" y="10"/>
                  </a:cubicBezTo>
                  <a:cubicBezTo>
                    <a:pt x="10" y="11"/>
                    <a:pt x="9" y="11"/>
                    <a:pt x="8" y="11"/>
                  </a:cubicBezTo>
                  <a:cubicBezTo>
                    <a:pt x="1" y="10"/>
                    <a:pt x="1" y="10"/>
                    <a:pt x="1" y="10"/>
                  </a:cubicBezTo>
                  <a:cubicBezTo>
                    <a:pt x="1" y="9"/>
                    <a:pt x="0" y="9"/>
                    <a:pt x="0" y="8"/>
                  </a:cubicBezTo>
                  <a:cubicBezTo>
                    <a:pt x="2" y="1"/>
                    <a:pt x="2" y="1"/>
                    <a:pt x="2" y="1"/>
                  </a:cubicBezTo>
                  <a:cubicBezTo>
                    <a:pt x="2" y="0"/>
                    <a:pt x="3" y="0"/>
                    <a:pt x="4" y="0"/>
                  </a:cubicBezTo>
                  <a:close/>
                </a:path>
              </a:pathLst>
            </a:custGeom>
            <a:solidFill>
              <a:srgbClr val="57575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400">
                <a:latin typeface="Century Gothic" charset="0"/>
                <a:ea typeface="Century Gothic" charset="0"/>
                <a:cs typeface="Century Gothic" charset="0"/>
              </a:endParaRPr>
            </a:p>
          </p:txBody>
        </p:sp>
        <p:sp>
          <p:nvSpPr>
            <p:cNvPr id="314" name="ïṥlíḓé">
              <a:extLst>
                <a:ext uri="{FF2B5EF4-FFF2-40B4-BE49-F238E27FC236}">
                  <a16:creationId xmlns:a16="http://schemas.microsoft.com/office/drawing/2014/main" id="{316C211D-560C-435A-B659-D5568A35AE1D}"/>
                </a:ext>
              </a:extLst>
            </p:cNvPr>
            <p:cNvSpPr/>
            <p:nvPr/>
          </p:nvSpPr>
          <p:spPr bwMode="auto">
            <a:xfrm>
              <a:off x="7962901" y="4265614"/>
              <a:ext cx="38100" cy="33338"/>
            </a:xfrm>
            <a:custGeom>
              <a:avLst/>
              <a:gdLst>
                <a:gd name="T0" fmla="*/ 2 w 24"/>
                <a:gd name="T1" fmla="*/ 19 h 21"/>
                <a:gd name="T2" fmla="*/ 0 w 24"/>
                <a:gd name="T3" fmla="*/ 16 h 21"/>
                <a:gd name="T4" fmla="*/ 5 w 24"/>
                <a:gd name="T5" fmla="*/ 0 h 21"/>
                <a:gd name="T6" fmla="*/ 5 w 24"/>
                <a:gd name="T7" fmla="*/ 0 h 21"/>
                <a:gd name="T8" fmla="*/ 21 w 24"/>
                <a:gd name="T9" fmla="*/ 2 h 21"/>
                <a:gd name="T10" fmla="*/ 24 w 24"/>
                <a:gd name="T11" fmla="*/ 4 h 21"/>
                <a:gd name="T12" fmla="*/ 19 w 24"/>
                <a:gd name="T13" fmla="*/ 21 h 21"/>
                <a:gd name="T14" fmla="*/ 19 w 24"/>
                <a:gd name="T15" fmla="*/ 21 h 21"/>
                <a:gd name="T16" fmla="*/ 2 w 24"/>
                <a:gd name="T17" fmla="*/ 19 h 2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24" h="21">
                  <a:moveTo>
                    <a:pt x="2" y="19"/>
                  </a:moveTo>
                  <a:lnTo>
                    <a:pt x="0" y="16"/>
                  </a:lnTo>
                  <a:lnTo>
                    <a:pt x="5" y="0"/>
                  </a:lnTo>
                  <a:lnTo>
                    <a:pt x="5" y="0"/>
                  </a:lnTo>
                  <a:lnTo>
                    <a:pt x="21" y="2"/>
                  </a:lnTo>
                  <a:lnTo>
                    <a:pt x="24" y="4"/>
                  </a:lnTo>
                  <a:lnTo>
                    <a:pt x="19" y="21"/>
                  </a:lnTo>
                  <a:lnTo>
                    <a:pt x="19" y="21"/>
                  </a:lnTo>
                  <a:lnTo>
                    <a:pt x="2" y="19"/>
                  </a:lnTo>
                  <a:close/>
                </a:path>
              </a:pathLst>
            </a:custGeom>
            <a:solidFill>
              <a:srgbClr val="5D5E5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400">
                <a:latin typeface="Century Gothic" charset="0"/>
                <a:ea typeface="Century Gothic" charset="0"/>
                <a:cs typeface="Century Gothic" charset="0"/>
              </a:endParaRPr>
            </a:p>
          </p:txBody>
        </p:sp>
        <p:sp>
          <p:nvSpPr>
            <p:cNvPr id="315" name="îṩļiḓe">
              <a:extLst>
                <a:ext uri="{FF2B5EF4-FFF2-40B4-BE49-F238E27FC236}">
                  <a16:creationId xmlns:a16="http://schemas.microsoft.com/office/drawing/2014/main" id="{E3318DA2-2978-4130-84E9-E165C6A653D2}"/>
                </a:ext>
              </a:extLst>
            </p:cNvPr>
            <p:cNvSpPr/>
            <p:nvPr/>
          </p:nvSpPr>
          <p:spPr bwMode="auto">
            <a:xfrm>
              <a:off x="8004176" y="4268789"/>
              <a:ext cx="44450" cy="46038"/>
            </a:xfrm>
            <a:custGeom>
              <a:avLst/>
              <a:gdLst>
                <a:gd name="T0" fmla="*/ 4 w 12"/>
                <a:gd name="T1" fmla="*/ 0 h 12"/>
                <a:gd name="T2" fmla="*/ 11 w 12"/>
                <a:gd name="T3" fmla="*/ 2 h 12"/>
                <a:gd name="T4" fmla="*/ 12 w 12"/>
                <a:gd name="T5" fmla="*/ 4 h 12"/>
                <a:gd name="T6" fmla="*/ 10 w 12"/>
                <a:gd name="T7" fmla="*/ 11 h 12"/>
                <a:gd name="T8" fmla="*/ 9 w 12"/>
                <a:gd name="T9" fmla="*/ 12 h 12"/>
                <a:gd name="T10" fmla="*/ 2 w 12"/>
                <a:gd name="T11" fmla="*/ 10 h 12"/>
                <a:gd name="T12" fmla="*/ 0 w 12"/>
                <a:gd name="T13" fmla="*/ 9 h 12"/>
                <a:gd name="T14" fmla="*/ 2 w 12"/>
                <a:gd name="T15" fmla="*/ 2 h 12"/>
                <a:gd name="T16" fmla="*/ 4 w 12"/>
                <a:gd name="T17" fmla="*/ 0 h 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2" h="12">
                  <a:moveTo>
                    <a:pt x="4" y="0"/>
                  </a:moveTo>
                  <a:cubicBezTo>
                    <a:pt x="11" y="2"/>
                    <a:pt x="11" y="2"/>
                    <a:pt x="11" y="2"/>
                  </a:cubicBezTo>
                  <a:cubicBezTo>
                    <a:pt x="12" y="2"/>
                    <a:pt x="12" y="3"/>
                    <a:pt x="12" y="4"/>
                  </a:cubicBezTo>
                  <a:cubicBezTo>
                    <a:pt x="10" y="11"/>
                    <a:pt x="10" y="11"/>
                    <a:pt x="10" y="11"/>
                  </a:cubicBezTo>
                  <a:cubicBezTo>
                    <a:pt x="10" y="12"/>
                    <a:pt x="9" y="12"/>
                    <a:pt x="9" y="12"/>
                  </a:cubicBezTo>
                  <a:cubicBezTo>
                    <a:pt x="2" y="10"/>
                    <a:pt x="2" y="10"/>
                    <a:pt x="2" y="10"/>
                  </a:cubicBezTo>
                  <a:cubicBezTo>
                    <a:pt x="1" y="10"/>
                    <a:pt x="0" y="9"/>
                    <a:pt x="0" y="9"/>
                  </a:cubicBezTo>
                  <a:cubicBezTo>
                    <a:pt x="2" y="2"/>
                    <a:pt x="2" y="2"/>
                    <a:pt x="2" y="2"/>
                  </a:cubicBezTo>
                  <a:cubicBezTo>
                    <a:pt x="2" y="1"/>
                    <a:pt x="3" y="0"/>
                    <a:pt x="4" y="0"/>
                  </a:cubicBezTo>
                  <a:close/>
                </a:path>
              </a:pathLst>
            </a:custGeom>
            <a:solidFill>
              <a:srgbClr val="57575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400">
                <a:latin typeface="Century Gothic" charset="0"/>
                <a:ea typeface="Century Gothic" charset="0"/>
                <a:cs typeface="Century Gothic" charset="0"/>
              </a:endParaRPr>
            </a:p>
          </p:txBody>
        </p:sp>
        <p:sp>
          <p:nvSpPr>
            <p:cNvPr id="316" name="îŝľíḋè">
              <a:extLst>
                <a:ext uri="{FF2B5EF4-FFF2-40B4-BE49-F238E27FC236}">
                  <a16:creationId xmlns:a16="http://schemas.microsoft.com/office/drawing/2014/main" id="{CAA176AC-963E-4098-AC1A-67E0A020BC25}"/>
                </a:ext>
              </a:extLst>
            </p:cNvPr>
            <p:cNvSpPr/>
            <p:nvPr/>
          </p:nvSpPr>
          <p:spPr bwMode="auto">
            <a:xfrm>
              <a:off x="8012113" y="4276726"/>
              <a:ext cx="33338" cy="33338"/>
            </a:xfrm>
            <a:custGeom>
              <a:avLst/>
              <a:gdLst>
                <a:gd name="T0" fmla="*/ 0 w 21"/>
                <a:gd name="T1" fmla="*/ 16 h 21"/>
                <a:gd name="T2" fmla="*/ 0 w 21"/>
                <a:gd name="T3" fmla="*/ 16 h 21"/>
                <a:gd name="T4" fmla="*/ 2 w 21"/>
                <a:gd name="T5" fmla="*/ 0 h 21"/>
                <a:gd name="T6" fmla="*/ 2 w 21"/>
                <a:gd name="T7" fmla="*/ 0 h 21"/>
                <a:gd name="T8" fmla="*/ 21 w 21"/>
                <a:gd name="T9" fmla="*/ 2 h 21"/>
                <a:gd name="T10" fmla="*/ 21 w 21"/>
                <a:gd name="T11" fmla="*/ 5 h 21"/>
                <a:gd name="T12" fmla="*/ 16 w 21"/>
                <a:gd name="T13" fmla="*/ 21 h 21"/>
                <a:gd name="T14" fmla="*/ 16 w 21"/>
                <a:gd name="T15" fmla="*/ 21 h 21"/>
                <a:gd name="T16" fmla="*/ 0 w 21"/>
                <a:gd name="T17" fmla="*/ 16 h 2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21" h="21">
                  <a:moveTo>
                    <a:pt x="0" y="16"/>
                  </a:moveTo>
                  <a:lnTo>
                    <a:pt x="0" y="16"/>
                  </a:lnTo>
                  <a:lnTo>
                    <a:pt x="2" y="0"/>
                  </a:lnTo>
                  <a:lnTo>
                    <a:pt x="2" y="0"/>
                  </a:lnTo>
                  <a:lnTo>
                    <a:pt x="21" y="2"/>
                  </a:lnTo>
                  <a:lnTo>
                    <a:pt x="21" y="5"/>
                  </a:lnTo>
                  <a:lnTo>
                    <a:pt x="16" y="21"/>
                  </a:lnTo>
                  <a:lnTo>
                    <a:pt x="16" y="21"/>
                  </a:lnTo>
                  <a:lnTo>
                    <a:pt x="0" y="16"/>
                  </a:lnTo>
                  <a:close/>
                </a:path>
              </a:pathLst>
            </a:custGeom>
            <a:solidFill>
              <a:srgbClr val="5D5E5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400">
                <a:latin typeface="Century Gothic" charset="0"/>
                <a:ea typeface="Century Gothic" charset="0"/>
                <a:cs typeface="Century Gothic" charset="0"/>
              </a:endParaRPr>
            </a:p>
          </p:txBody>
        </p:sp>
        <p:sp>
          <p:nvSpPr>
            <p:cNvPr id="317" name="íṩ1ïḍé">
              <a:extLst>
                <a:ext uri="{FF2B5EF4-FFF2-40B4-BE49-F238E27FC236}">
                  <a16:creationId xmlns:a16="http://schemas.microsoft.com/office/drawing/2014/main" id="{C9C530CD-DFEF-4900-A2C3-9AD098F85E24}"/>
                </a:ext>
              </a:extLst>
            </p:cNvPr>
            <p:cNvSpPr/>
            <p:nvPr/>
          </p:nvSpPr>
          <p:spPr bwMode="auto">
            <a:xfrm>
              <a:off x="8048626" y="4279901"/>
              <a:ext cx="46038" cy="46038"/>
            </a:xfrm>
            <a:custGeom>
              <a:avLst/>
              <a:gdLst>
                <a:gd name="T0" fmla="*/ 4 w 12"/>
                <a:gd name="T1" fmla="*/ 0 h 12"/>
                <a:gd name="T2" fmla="*/ 11 w 12"/>
                <a:gd name="T3" fmla="*/ 2 h 12"/>
                <a:gd name="T4" fmla="*/ 12 w 12"/>
                <a:gd name="T5" fmla="*/ 4 h 12"/>
                <a:gd name="T6" fmla="*/ 11 w 12"/>
                <a:gd name="T7" fmla="*/ 11 h 12"/>
                <a:gd name="T8" fmla="*/ 9 w 12"/>
                <a:gd name="T9" fmla="*/ 12 h 12"/>
                <a:gd name="T10" fmla="*/ 2 w 12"/>
                <a:gd name="T11" fmla="*/ 10 h 12"/>
                <a:gd name="T12" fmla="*/ 1 w 12"/>
                <a:gd name="T13" fmla="*/ 8 h 12"/>
                <a:gd name="T14" fmla="*/ 2 w 12"/>
                <a:gd name="T15" fmla="*/ 1 h 12"/>
                <a:gd name="T16" fmla="*/ 4 w 12"/>
                <a:gd name="T17" fmla="*/ 0 h 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2" h="12">
                  <a:moveTo>
                    <a:pt x="4" y="0"/>
                  </a:moveTo>
                  <a:cubicBezTo>
                    <a:pt x="11" y="2"/>
                    <a:pt x="11" y="2"/>
                    <a:pt x="11" y="2"/>
                  </a:cubicBezTo>
                  <a:cubicBezTo>
                    <a:pt x="12" y="2"/>
                    <a:pt x="12" y="3"/>
                    <a:pt x="12" y="4"/>
                  </a:cubicBezTo>
                  <a:cubicBezTo>
                    <a:pt x="11" y="11"/>
                    <a:pt x="11" y="11"/>
                    <a:pt x="11" y="11"/>
                  </a:cubicBezTo>
                  <a:cubicBezTo>
                    <a:pt x="10" y="11"/>
                    <a:pt x="10" y="12"/>
                    <a:pt x="9" y="12"/>
                  </a:cubicBezTo>
                  <a:cubicBezTo>
                    <a:pt x="2" y="10"/>
                    <a:pt x="2" y="10"/>
                    <a:pt x="2" y="10"/>
                  </a:cubicBezTo>
                  <a:cubicBezTo>
                    <a:pt x="1" y="10"/>
                    <a:pt x="0" y="9"/>
                    <a:pt x="1" y="8"/>
                  </a:cubicBezTo>
                  <a:cubicBezTo>
                    <a:pt x="2" y="1"/>
                    <a:pt x="2" y="1"/>
                    <a:pt x="2" y="1"/>
                  </a:cubicBezTo>
                  <a:cubicBezTo>
                    <a:pt x="2" y="1"/>
                    <a:pt x="3" y="0"/>
                    <a:pt x="4" y="0"/>
                  </a:cubicBezTo>
                  <a:close/>
                </a:path>
              </a:pathLst>
            </a:custGeom>
            <a:solidFill>
              <a:srgbClr val="57575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400">
                <a:latin typeface="Century Gothic" charset="0"/>
                <a:ea typeface="Century Gothic" charset="0"/>
                <a:cs typeface="Century Gothic" charset="0"/>
              </a:endParaRPr>
            </a:p>
          </p:txBody>
        </p:sp>
        <p:sp>
          <p:nvSpPr>
            <p:cNvPr id="318" name="ïṩľïďè">
              <a:extLst>
                <a:ext uri="{FF2B5EF4-FFF2-40B4-BE49-F238E27FC236}">
                  <a16:creationId xmlns:a16="http://schemas.microsoft.com/office/drawing/2014/main" id="{7671F79E-C8C9-4057-AA54-512DA5D4CC48}"/>
                </a:ext>
              </a:extLst>
            </p:cNvPr>
            <p:cNvSpPr/>
            <p:nvPr/>
          </p:nvSpPr>
          <p:spPr bwMode="auto">
            <a:xfrm>
              <a:off x="8056563" y="4284664"/>
              <a:ext cx="33338" cy="36513"/>
            </a:xfrm>
            <a:custGeom>
              <a:avLst/>
              <a:gdLst>
                <a:gd name="T0" fmla="*/ 0 w 21"/>
                <a:gd name="T1" fmla="*/ 19 h 23"/>
                <a:gd name="T2" fmla="*/ 0 w 21"/>
                <a:gd name="T3" fmla="*/ 19 h 23"/>
                <a:gd name="T4" fmla="*/ 3 w 21"/>
                <a:gd name="T5" fmla="*/ 2 h 23"/>
                <a:gd name="T6" fmla="*/ 5 w 21"/>
                <a:gd name="T7" fmla="*/ 0 h 23"/>
                <a:gd name="T8" fmla="*/ 21 w 21"/>
                <a:gd name="T9" fmla="*/ 4 h 23"/>
                <a:gd name="T10" fmla="*/ 21 w 21"/>
                <a:gd name="T11" fmla="*/ 4 h 23"/>
                <a:gd name="T12" fmla="*/ 17 w 21"/>
                <a:gd name="T13" fmla="*/ 21 h 23"/>
                <a:gd name="T14" fmla="*/ 17 w 21"/>
                <a:gd name="T15" fmla="*/ 23 h 23"/>
                <a:gd name="T16" fmla="*/ 0 w 21"/>
                <a:gd name="T17" fmla="*/ 19 h 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21" h="23">
                  <a:moveTo>
                    <a:pt x="0" y="19"/>
                  </a:moveTo>
                  <a:lnTo>
                    <a:pt x="0" y="19"/>
                  </a:lnTo>
                  <a:lnTo>
                    <a:pt x="3" y="2"/>
                  </a:lnTo>
                  <a:lnTo>
                    <a:pt x="5" y="0"/>
                  </a:lnTo>
                  <a:lnTo>
                    <a:pt x="21" y="4"/>
                  </a:lnTo>
                  <a:lnTo>
                    <a:pt x="21" y="4"/>
                  </a:lnTo>
                  <a:lnTo>
                    <a:pt x="17" y="21"/>
                  </a:lnTo>
                  <a:lnTo>
                    <a:pt x="17" y="23"/>
                  </a:lnTo>
                  <a:lnTo>
                    <a:pt x="0" y="19"/>
                  </a:lnTo>
                  <a:close/>
                </a:path>
              </a:pathLst>
            </a:custGeom>
            <a:solidFill>
              <a:srgbClr val="5D5E5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400">
                <a:latin typeface="Century Gothic" charset="0"/>
                <a:ea typeface="Century Gothic" charset="0"/>
                <a:cs typeface="Century Gothic" charset="0"/>
              </a:endParaRPr>
            </a:p>
          </p:txBody>
        </p:sp>
        <p:sp>
          <p:nvSpPr>
            <p:cNvPr id="319" name="iṡ1íḓê">
              <a:extLst>
                <a:ext uri="{FF2B5EF4-FFF2-40B4-BE49-F238E27FC236}">
                  <a16:creationId xmlns:a16="http://schemas.microsoft.com/office/drawing/2014/main" id="{A91B60DE-C89F-4D1B-865A-FBD6ACD6A395}"/>
                </a:ext>
              </a:extLst>
            </p:cNvPr>
            <p:cNvSpPr/>
            <p:nvPr/>
          </p:nvSpPr>
          <p:spPr bwMode="auto">
            <a:xfrm>
              <a:off x="8094663" y="4291014"/>
              <a:ext cx="44450" cy="46038"/>
            </a:xfrm>
            <a:custGeom>
              <a:avLst/>
              <a:gdLst>
                <a:gd name="T0" fmla="*/ 4 w 12"/>
                <a:gd name="T1" fmla="*/ 0 h 12"/>
                <a:gd name="T2" fmla="*/ 11 w 12"/>
                <a:gd name="T3" fmla="*/ 2 h 12"/>
                <a:gd name="T4" fmla="*/ 12 w 12"/>
                <a:gd name="T5" fmla="*/ 3 h 12"/>
                <a:gd name="T6" fmla="*/ 11 w 12"/>
                <a:gd name="T7" fmla="*/ 10 h 12"/>
                <a:gd name="T8" fmla="*/ 9 w 12"/>
                <a:gd name="T9" fmla="*/ 11 h 12"/>
                <a:gd name="T10" fmla="*/ 2 w 12"/>
                <a:gd name="T11" fmla="*/ 10 h 12"/>
                <a:gd name="T12" fmla="*/ 1 w 12"/>
                <a:gd name="T13" fmla="*/ 8 h 12"/>
                <a:gd name="T14" fmla="*/ 2 w 12"/>
                <a:gd name="T15" fmla="*/ 1 h 12"/>
                <a:gd name="T16" fmla="*/ 4 w 12"/>
                <a:gd name="T17" fmla="*/ 0 h 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2" h="12">
                  <a:moveTo>
                    <a:pt x="4" y="0"/>
                  </a:moveTo>
                  <a:cubicBezTo>
                    <a:pt x="11" y="2"/>
                    <a:pt x="11" y="2"/>
                    <a:pt x="11" y="2"/>
                  </a:cubicBezTo>
                  <a:cubicBezTo>
                    <a:pt x="12" y="2"/>
                    <a:pt x="12" y="3"/>
                    <a:pt x="12" y="3"/>
                  </a:cubicBezTo>
                  <a:cubicBezTo>
                    <a:pt x="11" y="10"/>
                    <a:pt x="11" y="10"/>
                    <a:pt x="11" y="10"/>
                  </a:cubicBezTo>
                  <a:cubicBezTo>
                    <a:pt x="10" y="11"/>
                    <a:pt x="10" y="12"/>
                    <a:pt x="9" y="11"/>
                  </a:cubicBezTo>
                  <a:cubicBezTo>
                    <a:pt x="2" y="10"/>
                    <a:pt x="2" y="10"/>
                    <a:pt x="2" y="10"/>
                  </a:cubicBezTo>
                  <a:cubicBezTo>
                    <a:pt x="1" y="10"/>
                    <a:pt x="0" y="9"/>
                    <a:pt x="1" y="8"/>
                  </a:cubicBezTo>
                  <a:cubicBezTo>
                    <a:pt x="2" y="1"/>
                    <a:pt x="2" y="1"/>
                    <a:pt x="2" y="1"/>
                  </a:cubicBezTo>
                  <a:cubicBezTo>
                    <a:pt x="2" y="0"/>
                    <a:pt x="3" y="0"/>
                    <a:pt x="4" y="0"/>
                  </a:cubicBezTo>
                  <a:close/>
                </a:path>
              </a:pathLst>
            </a:custGeom>
            <a:solidFill>
              <a:srgbClr val="57575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400">
                <a:latin typeface="Century Gothic" charset="0"/>
                <a:ea typeface="Century Gothic" charset="0"/>
                <a:cs typeface="Century Gothic" charset="0"/>
              </a:endParaRPr>
            </a:p>
          </p:txBody>
        </p:sp>
        <p:sp>
          <p:nvSpPr>
            <p:cNvPr id="320" name="îś1iḓe">
              <a:extLst>
                <a:ext uri="{FF2B5EF4-FFF2-40B4-BE49-F238E27FC236}">
                  <a16:creationId xmlns:a16="http://schemas.microsoft.com/office/drawing/2014/main" id="{9935C776-3BB2-4ABC-9F96-BE04B35ACA12}"/>
                </a:ext>
              </a:extLst>
            </p:cNvPr>
            <p:cNvSpPr/>
            <p:nvPr/>
          </p:nvSpPr>
          <p:spPr bwMode="auto">
            <a:xfrm>
              <a:off x="8102601" y="4295776"/>
              <a:ext cx="33338" cy="33338"/>
            </a:xfrm>
            <a:custGeom>
              <a:avLst/>
              <a:gdLst>
                <a:gd name="T0" fmla="*/ 0 w 21"/>
                <a:gd name="T1" fmla="*/ 19 h 21"/>
                <a:gd name="T2" fmla="*/ 0 w 21"/>
                <a:gd name="T3" fmla="*/ 16 h 21"/>
                <a:gd name="T4" fmla="*/ 2 w 21"/>
                <a:gd name="T5" fmla="*/ 0 h 21"/>
                <a:gd name="T6" fmla="*/ 4 w 21"/>
                <a:gd name="T7" fmla="*/ 0 h 21"/>
                <a:gd name="T8" fmla="*/ 21 w 21"/>
                <a:gd name="T9" fmla="*/ 4 h 21"/>
                <a:gd name="T10" fmla="*/ 21 w 21"/>
                <a:gd name="T11" fmla="*/ 4 h 21"/>
                <a:gd name="T12" fmla="*/ 19 w 21"/>
                <a:gd name="T13" fmla="*/ 21 h 21"/>
                <a:gd name="T14" fmla="*/ 16 w 21"/>
                <a:gd name="T15" fmla="*/ 21 h 21"/>
                <a:gd name="T16" fmla="*/ 0 w 21"/>
                <a:gd name="T17" fmla="*/ 19 h 2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21" h="21">
                  <a:moveTo>
                    <a:pt x="0" y="19"/>
                  </a:moveTo>
                  <a:lnTo>
                    <a:pt x="0" y="16"/>
                  </a:lnTo>
                  <a:lnTo>
                    <a:pt x="2" y="0"/>
                  </a:lnTo>
                  <a:lnTo>
                    <a:pt x="4" y="0"/>
                  </a:lnTo>
                  <a:lnTo>
                    <a:pt x="21" y="4"/>
                  </a:lnTo>
                  <a:lnTo>
                    <a:pt x="21" y="4"/>
                  </a:lnTo>
                  <a:lnTo>
                    <a:pt x="19" y="21"/>
                  </a:lnTo>
                  <a:lnTo>
                    <a:pt x="16" y="21"/>
                  </a:lnTo>
                  <a:lnTo>
                    <a:pt x="0" y="19"/>
                  </a:lnTo>
                  <a:close/>
                </a:path>
              </a:pathLst>
            </a:custGeom>
            <a:solidFill>
              <a:srgbClr val="5D5E5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400">
                <a:latin typeface="Century Gothic" charset="0"/>
                <a:ea typeface="Century Gothic" charset="0"/>
                <a:cs typeface="Century Gothic" charset="0"/>
              </a:endParaRPr>
            </a:p>
          </p:txBody>
        </p:sp>
        <p:sp>
          <p:nvSpPr>
            <p:cNvPr id="321" name="íšļîḑe">
              <a:extLst>
                <a:ext uri="{FF2B5EF4-FFF2-40B4-BE49-F238E27FC236}">
                  <a16:creationId xmlns:a16="http://schemas.microsoft.com/office/drawing/2014/main" id="{EC80C9CE-2053-4467-B847-09A420E07A89}"/>
                </a:ext>
              </a:extLst>
            </p:cNvPr>
            <p:cNvSpPr/>
            <p:nvPr/>
          </p:nvSpPr>
          <p:spPr bwMode="auto">
            <a:xfrm>
              <a:off x="8143876" y="4298951"/>
              <a:ext cx="44450" cy="44450"/>
            </a:xfrm>
            <a:custGeom>
              <a:avLst/>
              <a:gdLst>
                <a:gd name="T0" fmla="*/ 3 w 12"/>
                <a:gd name="T1" fmla="*/ 1 h 12"/>
                <a:gd name="T2" fmla="*/ 10 w 12"/>
                <a:gd name="T3" fmla="*/ 2 h 12"/>
                <a:gd name="T4" fmla="*/ 11 w 12"/>
                <a:gd name="T5" fmla="*/ 4 h 12"/>
                <a:gd name="T6" fmla="*/ 10 w 12"/>
                <a:gd name="T7" fmla="*/ 11 h 12"/>
                <a:gd name="T8" fmla="*/ 8 w 12"/>
                <a:gd name="T9" fmla="*/ 12 h 12"/>
                <a:gd name="T10" fmla="*/ 1 w 12"/>
                <a:gd name="T11" fmla="*/ 11 h 12"/>
                <a:gd name="T12" fmla="*/ 0 w 12"/>
                <a:gd name="T13" fmla="*/ 9 h 12"/>
                <a:gd name="T14" fmla="*/ 1 w 12"/>
                <a:gd name="T15" fmla="*/ 2 h 12"/>
                <a:gd name="T16" fmla="*/ 3 w 12"/>
                <a:gd name="T17" fmla="*/ 1 h 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2" h="12">
                  <a:moveTo>
                    <a:pt x="3" y="1"/>
                  </a:moveTo>
                  <a:cubicBezTo>
                    <a:pt x="10" y="2"/>
                    <a:pt x="10" y="2"/>
                    <a:pt x="10" y="2"/>
                  </a:cubicBezTo>
                  <a:cubicBezTo>
                    <a:pt x="11" y="2"/>
                    <a:pt x="12" y="3"/>
                    <a:pt x="11" y="4"/>
                  </a:cubicBezTo>
                  <a:cubicBezTo>
                    <a:pt x="10" y="11"/>
                    <a:pt x="10" y="11"/>
                    <a:pt x="10" y="11"/>
                  </a:cubicBezTo>
                  <a:cubicBezTo>
                    <a:pt x="10" y="12"/>
                    <a:pt x="9" y="12"/>
                    <a:pt x="8" y="12"/>
                  </a:cubicBezTo>
                  <a:cubicBezTo>
                    <a:pt x="1" y="11"/>
                    <a:pt x="1" y="11"/>
                    <a:pt x="1" y="11"/>
                  </a:cubicBezTo>
                  <a:cubicBezTo>
                    <a:pt x="0" y="10"/>
                    <a:pt x="0" y="10"/>
                    <a:pt x="0" y="9"/>
                  </a:cubicBezTo>
                  <a:cubicBezTo>
                    <a:pt x="1" y="2"/>
                    <a:pt x="1" y="2"/>
                    <a:pt x="1" y="2"/>
                  </a:cubicBezTo>
                  <a:cubicBezTo>
                    <a:pt x="2" y="1"/>
                    <a:pt x="2" y="0"/>
                    <a:pt x="3" y="1"/>
                  </a:cubicBezTo>
                  <a:close/>
                </a:path>
              </a:pathLst>
            </a:custGeom>
            <a:solidFill>
              <a:srgbClr val="57575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400">
                <a:latin typeface="Century Gothic" charset="0"/>
                <a:ea typeface="Century Gothic" charset="0"/>
                <a:cs typeface="Century Gothic" charset="0"/>
              </a:endParaRPr>
            </a:p>
          </p:txBody>
        </p:sp>
        <p:sp>
          <p:nvSpPr>
            <p:cNvPr id="322" name="iṥlîḑê">
              <a:extLst>
                <a:ext uri="{FF2B5EF4-FFF2-40B4-BE49-F238E27FC236}">
                  <a16:creationId xmlns:a16="http://schemas.microsoft.com/office/drawing/2014/main" id="{B191E56B-8DB1-4040-88A7-675202EF163A}"/>
                </a:ext>
              </a:extLst>
            </p:cNvPr>
            <p:cNvSpPr/>
            <p:nvPr/>
          </p:nvSpPr>
          <p:spPr bwMode="auto">
            <a:xfrm>
              <a:off x="8147051" y="4306889"/>
              <a:ext cx="33338" cy="33338"/>
            </a:xfrm>
            <a:custGeom>
              <a:avLst/>
              <a:gdLst>
                <a:gd name="T0" fmla="*/ 0 w 21"/>
                <a:gd name="T1" fmla="*/ 16 h 21"/>
                <a:gd name="T2" fmla="*/ 0 w 21"/>
                <a:gd name="T3" fmla="*/ 16 h 21"/>
                <a:gd name="T4" fmla="*/ 2 w 21"/>
                <a:gd name="T5" fmla="*/ 0 h 21"/>
                <a:gd name="T6" fmla="*/ 5 w 21"/>
                <a:gd name="T7" fmla="*/ 0 h 21"/>
                <a:gd name="T8" fmla="*/ 21 w 21"/>
                <a:gd name="T9" fmla="*/ 2 h 21"/>
                <a:gd name="T10" fmla="*/ 21 w 21"/>
                <a:gd name="T11" fmla="*/ 5 h 21"/>
                <a:gd name="T12" fmla="*/ 19 w 21"/>
                <a:gd name="T13" fmla="*/ 21 h 21"/>
                <a:gd name="T14" fmla="*/ 17 w 21"/>
                <a:gd name="T15" fmla="*/ 21 h 21"/>
                <a:gd name="T16" fmla="*/ 0 w 21"/>
                <a:gd name="T17" fmla="*/ 16 h 2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21" h="21">
                  <a:moveTo>
                    <a:pt x="0" y="16"/>
                  </a:moveTo>
                  <a:lnTo>
                    <a:pt x="0" y="16"/>
                  </a:lnTo>
                  <a:lnTo>
                    <a:pt x="2" y="0"/>
                  </a:lnTo>
                  <a:lnTo>
                    <a:pt x="5" y="0"/>
                  </a:lnTo>
                  <a:lnTo>
                    <a:pt x="21" y="2"/>
                  </a:lnTo>
                  <a:lnTo>
                    <a:pt x="21" y="5"/>
                  </a:lnTo>
                  <a:lnTo>
                    <a:pt x="19" y="21"/>
                  </a:lnTo>
                  <a:lnTo>
                    <a:pt x="17" y="21"/>
                  </a:lnTo>
                  <a:lnTo>
                    <a:pt x="0" y="16"/>
                  </a:lnTo>
                  <a:close/>
                </a:path>
              </a:pathLst>
            </a:custGeom>
            <a:solidFill>
              <a:srgbClr val="5D5E5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400">
                <a:latin typeface="Century Gothic" charset="0"/>
                <a:ea typeface="Century Gothic" charset="0"/>
                <a:cs typeface="Century Gothic" charset="0"/>
              </a:endParaRPr>
            </a:p>
          </p:txBody>
        </p:sp>
        <p:sp>
          <p:nvSpPr>
            <p:cNvPr id="323" name="îş1îḍè">
              <a:extLst>
                <a:ext uri="{FF2B5EF4-FFF2-40B4-BE49-F238E27FC236}">
                  <a16:creationId xmlns:a16="http://schemas.microsoft.com/office/drawing/2014/main" id="{FF471B22-8067-4DB4-8DD1-322884379137}"/>
                </a:ext>
              </a:extLst>
            </p:cNvPr>
            <p:cNvSpPr/>
            <p:nvPr/>
          </p:nvSpPr>
          <p:spPr bwMode="auto">
            <a:xfrm>
              <a:off x="8188326" y="4310064"/>
              <a:ext cx="44450" cy="46038"/>
            </a:xfrm>
            <a:custGeom>
              <a:avLst/>
              <a:gdLst>
                <a:gd name="T0" fmla="*/ 3 w 12"/>
                <a:gd name="T1" fmla="*/ 0 h 12"/>
                <a:gd name="T2" fmla="*/ 10 w 12"/>
                <a:gd name="T3" fmla="*/ 2 h 12"/>
                <a:gd name="T4" fmla="*/ 11 w 12"/>
                <a:gd name="T5" fmla="*/ 4 h 12"/>
                <a:gd name="T6" fmla="*/ 10 w 12"/>
                <a:gd name="T7" fmla="*/ 11 h 12"/>
                <a:gd name="T8" fmla="*/ 8 w 12"/>
                <a:gd name="T9" fmla="*/ 12 h 12"/>
                <a:gd name="T10" fmla="*/ 1 w 12"/>
                <a:gd name="T11" fmla="*/ 10 h 12"/>
                <a:gd name="T12" fmla="*/ 0 w 12"/>
                <a:gd name="T13" fmla="*/ 8 h 12"/>
                <a:gd name="T14" fmla="*/ 1 w 12"/>
                <a:gd name="T15" fmla="*/ 2 h 12"/>
                <a:gd name="T16" fmla="*/ 3 w 12"/>
                <a:gd name="T17" fmla="*/ 0 h 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2" h="12">
                  <a:moveTo>
                    <a:pt x="3" y="0"/>
                  </a:moveTo>
                  <a:cubicBezTo>
                    <a:pt x="10" y="2"/>
                    <a:pt x="10" y="2"/>
                    <a:pt x="10" y="2"/>
                  </a:cubicBezTo>
                  <a:cubicBezTo>
                    <a:pt x="11" y="2"/>
                    <a:pt x="12" y="3"/>
                    <a:pt x="11" y="4"/>
                  </a:cubicBezTo>
                  <a:cubicBezTo>
                    <a:pt x="10" y="11"/>
                    <a:pt x="10" y="11"/>
                    <a:pt x="10" y="11"/>
                  </a:cubicBezTo>
                  <a:cubicBezTo>
                    <a:pt x="10" y="12"/>
                    <a:pt x="9" y="12"/>
                    <a:pt x="8" y="12"/>
                  </a:cubicBezTo>
                  <a:cubicBezTo>
                    <a:pt x="1" y="10"/>
                    <a:pt x="1" y="10"/>
                    <a:pt x="1" y="10"/>
                  </a:cubicBezTo>
                  <a:cubicBezTo>
                    <a:pt x="0" y="10"/>
                    <a:pt x="0" y="9"/>
                    <a:pt x="0" y="8"/>
                  </a:cubicBezTo>
                  <a:cubicBezTo>
                    <a:pt x="1" y="2"/>
                    <a:pt x="1" y="2"/>
                    <a:pt x="1" y="2"/>
                  </a:cubicBezTo>
                  <a:cubicBezTo>
                    <a:pt x="2" y="1"/>
                    <a:pt x="2" y="0"/>
                    <a:pt x="3" y="0"/>
                  </a:cubicBezTo>
                  <a:close/>
                </a:path>
              </a:pathLst>
            </a:custGeom>
            <a:solidFill>
              <a:srgbClr val="57575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400">
                <a:latin typeface="Century Gothic" charset="0"/>
                <a:ea typeface="Century Gothic" charset="0"/>
                <a:cs typeface="Century Gothic" charset="0"/>
              </a:endParaRPr>
            </a:p>
          </p:txBody>
        </p:sp>
        <p:sp>
          <p:nvSpPr>
            <p:cNvPr id="324" name="iṧļiďè">
              <a:extLst>
                <a:ext uri="{FF2B5EF4-FFF2-40B4-BE49-F238E27FC236}">
                  <a16:creationId xmlns:a16="http://schemas.microsoft.com/office/drawing/2014/main" id="{8545DE54-4719-4373-A56F-8D028A83F134}"/>
                </a:ext>
              </a:extLst>
            </p:cNvPr>
            <p:cNvSpPr/>
            <p:nvPr/>
          </p:nvSpPr>
          <p:spPr bwMode="auto">
            <a:xfrm>
              <a:off x="8191501" y="4318001"/>
              <a:ext cx="34925" cy="33338"/>
            </a:xfrm>
            <a:custGeom>
              <a:avLst/>
              <a:gdLst>
                <a:gd name="T0" fmla="*/ 0 w 22"/>
                <a:gd name="T1" fmla="*/ 16 h 21"/>
                <a:gd name="T2" fmla="*/ 0 w 22"/>
                <a:gd name="T3" fmla="*/ 16 h 21"/>
                <a:gd name="T4" fmla="*/ 5 w 22"/>
                <a:gd name="T5" fmla="*/ 0 h 21"/>
                <a:gd name="T6" fmla="*/ 5 w 22"/>
                <a:gd name="T7" fmla="*/ 0 h 21"/>
                <a:gd name="T8" fmla="*/ 22 w 22"/>
                <a:gd name="T9" fmla="*/ 2 h 21"/>
                <a:gd name="T10" fmla="*/ 22 w 22"/>
                <a:gd name="T11" fmla="*/ 5 h 21"/>
                <a:gd name="T12" fmla="*/ 19 w 22"/>
                <a:gd name="T13" fmla="*/ 19 h 21"/>
                <a:gd name="T14" fmla="*/ 17 w 22"/>
                <a:gd name="T15" fmla="*/ 21 h 21"/>
                <a:gd name="T16" fmla="*/ 0 w 22"/>
                <a:gd name="T17" fmla="*/ 16 h 2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22" h="21">
                  <a:moveTo>
                    <a:pt x="0" y="16"/>
                  </a:moveTo>
                  <a:lnTo>
                    <a:pt x="0" y="16"/>
                  </a:lnTo>
                  <a:lnTo>
                    <a:pt x="5" y="0"/>
                  </a:lnTo>
                  <a:lnTo>
                    <a:pt x="5" y="0"/>
                  </a:lnTo>
                  <a:lnTo>
                    <a:pt x="22" y="2"/>
                  </a:lnTo>
                  <a:lnTo>
                    <a:pt x="22" y="5"/>
                  </a:lnTo>
                  <a:lnTo>
                    <a:pt x="19" y="19"/>
                  </a:lnTo>
                  <a:lnTo>
                    <a:pt x="17" y="21"/>
                  </a:lnTo>
                  <a:lnTo>
                    <a:pt x="0" y="16"/>
                  </a:lnTo>
                  <a:close/>
                </a:path>
              </a:pathLst>
            </a:custGeom>
            <a:solidFill>
              <a:srgbClr val="5D5E5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400">
                <a:latin typeface="Century Gothic" charset="0"/>
                <a:ea typeface="Century Gothic" charset="0"/>
                <a:cs typeface="Century Gothic" charset="0"/>
              </a:endParaRPr>
            </a:p>
          </p:txBody>
        </p:sp>
        <p:sp>
          <p:nvSpPr>
            <p:cNvPr id="325" name="ï$ḻîḓê">
              <a:extLst>
                <a:ext uri="{FF2B5EF4-FFF2-40B4-BE49-F238E27FC236}">
                  <a16:creationId xmlns:a16="http://schemas.microsoft.com/office/drawing/2014/main" id="{4E19F5FA-51D3-4416-9B29-E0EB7BB5693D}"/>
                </a:ext>
              </a:extLst>
            </p:cNvPr>
            <p:cNvSpPr/>
            <p:nvPr/>
          </p:nvSpPr>
          <p:spPr bwMode="auto">
            <a:xfrm>
              <a:off x="8232776" y="4321176"/>
              <a:ext cx="46038" cy="46038"/>
            </a:xfrm>
            <a:custGeom>
              <a:avLst/>
              <a:gdLst>
                <a:gd name="T0" fmla="*/ 3 w 12"/>
                <a:gd name="T1" fmla="*/ 0 h 12"/>
                <a:gd name="T2" fmla="*/ 10 w 12"/>
                <a:gd name="T3" fmla="*/ 2 h 12"/>
                <a:gd name="T4" fmla="*/ 12 w 12"/>
                <a:gd name="T5" fmla="*/ 4 h 12"/>
                <a:gd name="T6" fmla="*/ 10 w 12"/>
                <a:gd name="T7" fmla="*/ 10 h 12"/>
                <a:gd name="T8" fmla="*/ 8 w 12"/>
                <a:gd name="T9" fmla="*/ 12 h 12"/>
                <a:gd name="T10" fmla="*/ 1 w 12"/>
                <a:gd name="T11" fmla="*/ 10 h 12"/>
                <a:gd name="T12" fmla="*/ 0 w 12"/>
                <a:gd name="T13" fmla="*/ 8 h 12"/>
                <a:gd name="T14" fmla="*/ 2 w 12"/>
                <a:gd name="T15" fmla="*/ 1 h 12"/>
                <a:gd name="T16" fmla="*/ 3 w 12"/>
                <a:gd name="T17" fmla="*/ 0 h 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2" h="12">
                  <a:moveTo>
                    <a:pt x="3" y="0"/>
                  </a:moveTo>
                  <a:cubicBezTo>
                    <a:pt x="10" y="2"/>
                    <a:pt x="10" y="2"/>
                    <a:pt x="10" y="2"/>
                  </a:cubicBezTo>
                  <a:cubicBezTo>
                    <a:pt x="11" y="2"/>
                    <a:pt x="12" y="3"/>
                    <a:pt x="12" y="4"/>
                  </a:cubicBezTo>
                  <a:cubicBezTo>
                    <a:pt x="10" y="10"/>
                    <a:pt x="10" y="10"/>
                    <a:pt x="10" y="10"/>
                  </a:cubicBezTo>
                  <a:cubicBezTo>
                    <a:pt x="10" y="11"/>
                    <a:pt x="9" y="12"/>
                    <a:pt x="8" y="12"/>
                  </a:cubicBezTo>
                  <a:cubicBezTo>
                    <a:pt x="1" y="10"/>
                    <a:pt x="1" y="10"/>
                    <a:pt x="1" y="10"/>
                  </a:cubicBezTo>
                  <a:cubicBezTo>
                    <a:pt x="0" y="10"/>
                    <a:pt x="0" y="9"/>
                    <a:pt x="0" y="8"/>
                  </a:cubicBezTo>
                  <a:cubicBezTo>
                    <a:pt x="2" y="1"/>
                    <a:pt x="2" y="1"/>
                    <a:pt x="2" y="1"/>
                  </a:cubicBezTo>
                  <a:cubicBezTo>
                    <a:pt x="2" y="0"/>
                    <a:pt x="3" y="0"/>
                    <a:pt x="3" y="0"/>
                  </a:cubicBezTo>
                  <a:close/>
                </a:path>
              </a:pathLst>
            </a:custGeom>
            <a:solidFill>
              <a:srgbClr val="57575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400">
                <a:latin typeface="Century Gothic" charset="0"/>
                <a:ea typeface="Century Gothic" charset="0"/>
                <a:cs typeface="Century Gothic" charset="0"/>
              </a:endParaRPr>
            </a:p>
          </p:txBody>
        </p:sp>
        <p:sp>
          <p:nvSpPr>
            <p:cNvPr id="326" name="isḷiḑè">
              <a:extLst>
                <a:ext uri="{FF2B5EF4-FFF2-40B4-BE49-F238E27FC236}">
                  <a16:creationId xmlns:a16="http://schemas.microsoft.com/office/drawing/2014/main" id="{9D0870BB-FA7D-432A-BFE1-B96855517652}"/>
                </a:ext>
              </a:extLst>
            </p:cNvPr>
            <p:cNvSpPr/>
            <p:nvPr/>
          </p:nvSpPr>
          <p:spPr bwMode="auto">
            <a:xfrm>
              <a:off x="8237538" y="4325939"/>
              <a:ext cx="33338" cy="33338"/>
            </a:xfrm>
            <a:custGeom>
              <a:avLst/>
              <a:gdLst>
                <a:gd name="T0" fmla="*/ 0 w 21"/>
                <a:gd name="T1" fmla="*/ 19 h 21"/>
                <a:gd name="T2" fmla="*/ 0 w 21"/>
                <a:gd name="T3" fmla="*/ 16 h 21"/>
                <a:gd name="T4" fmla="*/ 5 w 21"/>
                <a:gd name="T5" fmla="*/ 0 h 21"/>
                <a:gd name="T6" fmla="*/ 5 w 21"/>
                <a:gd name="T7" fmla="*/ 0 h 21"/>
                <a:gd name="T8" fmla="*/ 21 w 21"/>
                <a:gd name="T9" fmla="*/ 4 h 21"/>
                <a:gd name="T10" fmla="*/ 21 w 21"/>
                <a:gd name="T11" fmla="*/ 4 h 21"/>
                <a:gd name="T12" fmla="*/ 19 w 21"/>
                <a:gd name="T13" fmla="*/ 21 h 21"/>
                <a:gd name="T14" fmla="*/ 16 w 21"/>
                <a:gd name="T15" fmla="*/ 21 h 21"/>
                <a:gd name="T16" fmla="*/ 0 w 21"/>
                <a:gd name="T17" fmla="*/ 19 h 2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21" h="21">
                  <a:moveTo>
                    <a:pt x="0" y="19"/>
                  </a:moveTo>
                  <a:lnTo>
                    <a:pt x="0" y="16"/>
                  </a:lnTo>
                  <a:lnTo>
                    <a:pt x="5" y="0"/>
                  </a:lnTo>
                  <a:lnTo>
                    <a:pt x="5" y="0"/>
                  </a:lnTo>
                  <a:lnTo>
                    <a:pt x="21" y="4"/>
                  </a:lnTo>
                  <a:lnTo>
                    <a:pt x="21" y="4"/>
                  </a:lnTo>
                  <a:lnTo>
                    <a:pt x="19" y="21"/>
                  </a:lnTo>
                  <a:lnTo>
                    <a:pt x="16" y="21"/>
                  </a:lnTo>
                  <a:lnTo>
                    <a:pt x="0" y="19"/>
                  </a:lnTo>
                  <a:close/>
                </a:path>
              </a:pathLst>
            </a:custGeom>
            <a:solidFill>
              <a:srgbClr val="5D5E5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400">
                <a:latin typeface="Century Gothic" charset="0"/>
                <a:ea typeface="Century Gothic" charset="0"/>
                <a:cs typeface="Century Gothic" charset="0"/>
              </a:endParaRPr>
            </a:p>
          </p:txBody>
        </p:sp>
        <p:sp>
          <p:nvSpPr>
            <p:cNvPr id="327" name="ïśḻíḓè">
              <a:extLst>
                <a:ext uri="{FF2B5EF4-FFF2-40B4-BE49-F238E27FC236}">
                  <a16:creationId xmlns:a16="http://schemas.microsoft.com/office/drawing/2014/main" id="{BFE8BADD-72AC-4084-8EFE-5CDBF0BD70D8}"/>
                </a:ext>
              </a:extLst>
            </p:cNvPr>
            <p:cNvSpPr/>
            <p:nvPr/>
          </p:nvSpPr>
          <p:spPr bwMode="auto">
            <a:xfrm>
              <a:off x="7677151" y="4238626"/>
              <a:ext cx="46038" cy="46038"/>
            </a:xfrm>
            <a:custGeom>
              <a:avLst/>
              <a:gdLst>
                <a:gd name="T0" fmla="*/ 3 w 12"/>
                <a:gd name="T1" fmla="*/ 1 h 12"/>
                <a:gd name="T2" fmla="*/ 10 w 12"/>
                <a:gd name="T3" fmla="*/ 2 h 12"/>
                <a:gd name="T4" fmla="*/ 12 w 12"/>
                <a:gd name="T5" fmla="*/ 4 h 12"/>
                <a:gd name="T6" fmla="*/ 10 w 12"/>
                <a:gd name="T7" fmla="*/ 11 h 12"/>
                <a:gd name="T8" fmla="*/ 8 w 12"/>
                <a:gd name="T9" fmla="*/ 12 h 12"/>
                <a:gd name="T10" fmla="*/ 1 w 12"/>
                <a:gd name="T11" fmla="*/ 11 h 12"/>
                <a:gd name="T12" fmla="*/ 0 w 12"/>
                <a:gd name="T13" fmla="*/ 9 h 12"/>
                <a:gd name="T14" fmla="*/ 2 w 12"/>
                <a:gd name="T15" fmla="*/ 2 h 12"/>
                <a:gd name="T16" fmla="*/ 3 w 12"/>
                <a:gd name="T17" fmla="*/ 1 h 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2" h="12">
                  <a:moveTo>
                    <a:pt x="3" y="1"/>
                  </a:moveTo>
                  <a:cubicBezTo>
                    <a:pt x="10" y="2"/>
                    <a:pt x="10" y="2"/>
                    <a:pt x="10" y="2"/>
                  </a:cubicBezTo>
                  <a:cubicBezTo>
                    <a:pt x="11" y="2"/>
                    <a:pt x="12" y="3"/>
                    <a:pt x="12" y="4"/>
                  </a:cubicBezTo>
                  <a:cubicBezTo>
                    <a:pt x="10" y="11"/>
                    <a:pt x="10" y="11"/>
                    <a:pt x="10" y="11"/>
                  </a:cubicBezTo>
                  <a:cubicBezTo>
                    <a:pt x="10" y="12"/>
                    <a:pt x="9" y="12"/>
                    <a:pt x="8" y="12"/>
                  </a:cubicBezTo>
                  <a:cubicBezTo>
                    <a:pt x="1" y="11"/>
                    <a:pt x="1" y="11"/>
                    <a:pt x="1" y="11"/>
                  </a:cubicBezTo>
                  <a:cubicBezTo>
                    <a:pt x="0" y="10"/>
                    <a:pt x="0" y="10"/>
                    <a:pt x="0" y="9"/>
                  </a:cubicBezTo>
                  <a:cubicBezTo>
                    <a:pt x="2" y="2"/>
                    <a:pt x="2" y="2"/>
                    <a:pt x="2" y="2"/>
                  </a:cubicBezTo>
                  <a:cubicBezTo>
                    <a:pt x="2" y="1"/>
                    <a:pt x="2" y="0"/>
                    <a:pt x="3" y="1"/>
                  </a:cubicBezTo>
                  <a:close/>
                </a:path>
              </a:pathLst>
            </a:custGeom>
            <a:solidFill>
              <a:srgbClr val="57575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400">
                <a:latin typeface="Century Gothic" charset="0"/>
                <a:ea typeface="Century Gothic" charset="0"/>
                <a:cs typeface="Century Gothic" charset="0"/>
              </a:endParaRPr>
            </a:p>
          </p:txBody>
        </p:sp>
        <p:sp>
          <p:nvSpPr>
            <p:cNvPr id="328" name="iṣḻíďê">
              <a:extLst>
                <a:ext uri="{FF2B5EF4-FFF2-40B4-BE49-F238E27FC236}">
                  <a16:creationId xmlns:a16="http://schemas.microsoft.com/office/drawing/2014/main" id="{45746C73-5A0B-463C-894D-1E2142959C99}"/>
                </a:ext>
              </a:extLst>
            </p:cNvPr>
            <p:cNvSpPr/>
            <p:nvPr/>
          </p:nvSpPr>
          <p:spPr bwMode="auto">
            <a:xfrm>
              <a:off x="7681913" y="4246564"/>
              <a:ext cx="33338" cy="33338"/>
            </a:xfrm>
            <a:custGeom>
              <a:avLst/>
              <a:gdLst>
                <a:gd name="T0" fmla="*/ 0 w 21"/>
                <a:gd name="T1" fmla="*/ 16 h 21"/>
                <a:gd name="T2" fmla="*/ 0 w 21"/>
                <a:gd name="T3" fmla="*/ 16 h 21"/>
                <a:gd name="T4" fmla="*/ 4 w 21"/>
                <a:gd name="T5" fmla="*/ 0 h 21"/>
                <a:gd name="T6" fmla="*/ 4 w 21"/>
                <a:gd name="T7" fmla="*/ 0 h 21"/>
                <a:gd name="T8" fmla="*/ 21 w 21"/>
                <a:gd name="T9" fmla="*/ 2 h 21"/>
                <a:gd name="T10" fmla="*/ 21 w 21"/>
                <a:gd name="T11" fmla="*/ 5 h 21"/>
                <a:gd name="T12" fmla="*/ 18 w 21"/>
                <a:gd name="T13" fmla="*/ 21 h 21"/>
                <a:gd name="T14" fmla="*/ 16 w 21"/>
                <a:gd name="T15" fmla="*/ 21 h 21"/>
                <a:gd name="T16" fmla="*/ 0 w 21"/>
                <a:gd name="T17" fmla="*/ 16 h 2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21" h="21">
                  <a:moveTo>
                    <a:pt x="0" y="16"/>
                  </a:moveTo>
                  <a:lnTo>
                    <a:pt x="0" y="16"/>
                  </a:lnTo>
                  <a:lnTo>
                    <a:pt x="4" y="0"/>
                  </a:lnTo>
                  <a:lnTo>
                    <a:pt x="4" y="0"/>
                  </a:lnTo>
                  <a:lnTo>
                    <a:pt x="21" y="2"/>
                  </a:lnTo>
                  <a:lnTo>
                    <a:pt x="21" y="5"/>
                  </a:lnTo>
                  <a:lnTo>
                    <a:pt x="18" y="21"/>
                  </a:lnTo>
                  <a:lnTo>
                    <a:pt x="16" y="21"/>
                  </a:lnTo>
                  <a:lnTo>
                    <a:pt x="0" y="16"/>
                  </a:lnTo>
                  <a:close/>
                </a:path>
              </a:pathLst>
            </a:custGeom>
            <a:solidFill>
              <a:srgbClr val="5D5E5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400">
                <a:latin typeface="Century Gothic" charset="0"/>
                <a:ea typeface="Century Gothic" charset="0"/>
                <a:cs typeface="Century Gothic" charset="0"/>
              </a:endParaRPr>
            </a:p>
          </p:txBody>
        </p:sp>
        <p:sp>
          <p:nvSpPr>
            <p:cNvPr id="329" name="îšḷïdê">
              <a:extLst>
                <a:ext uri="{FF2B5EF4-FFF2-40B4-BE49-F238E27FC236}">
                  <a16:creationId xmlns:a16="http://schemas.microsoft.com/office/drawing/2014/main" id="{C0EF6E4E-B6FF-4CD9-B9B6-E33C08BA8FA4}"/>
                </a:ext>
              </a:extLst>
            </p:cNvPr>
            <p:cNvSpPr/>
            <p:nvPr/>
          </p:nvSpPr>
          <p:spPr bwMode="auto">
            <a:xfrm>
              <a:off x="7723188" y="4249739"/>
              <a:ext cx="44450" cy="46038"/>
            </a:xfrm>
            <a:custGeom>
              <a:avLst/>
              <a:gdLst>
                <a:gd name="T0" fmla="*/ 3 w 12"/>
                <a:gd name="T1" fmla="*/ 0 h 12"/>
                <a:gd name="T2" fmla="*/ 11 w 12"/>
                <a:gd name="T3" fmla="*/ 2 h 12"/>
                <a:gd name="T4" fmla="*/ 12 w 12"/>
                <a:gd name="T5" fmla="*/ 4 h 12"/>
                <a:gd name="T6" fmla="*/ 10 w 12"/>
                <a:gd name="T7" fmla="*/ 11 h 12"/>
                <a:gd name="T8" fmla="*/ 8 w 12"/>
                <a:gd name="T9" fmla="*/ 12 h 12"/>
                <a:gd name="T10" fmla="*/ 1 w 12"/>
                <a:gd name="T11" fmla="*/ 10 h 12"/>
                <a:gd name="T12" fmla="*/ 0 w 12"/>
                <a:gd name="T13" fmla="*/ 9 h 12"/>
                <a:gd name="T14" fmla="*/ 2 w 12"/>
                <a:gd name="T15" fmla="*/ 2 h 12"/>
                <a:gd name="T16" fmla="*/ 3 w 12"/>
                <a:gd name="T17" fmla="*/ 0 h 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2" h="12">
                  <a:moveTo>
                    <a:pt x="3" y="0"/>
                  </a:moveTo>
                  <a:cubicBezTo>
                    <a:pt x="11" y="2"/>
                    <a:pt x="11" y="2"/>
                    <a:pt x="11" y="2"/>
                  </a:cubicBezTo>
                  <a:cubicBezTo>
                    <a:pt x="11" y="2"/>
                    <a:pt x="12" y="3"/>
                    <a:pt x="12" y="4"/>
                  </a:cubicBezTo>
                  <a:cubicBezTo>
                    <a:pt x="10" y="11"/>
                    <a:pt x="10" y="11"/>
                    <a:pt x="10" y="11"/>
                  </a:cubicBezTo>
                  <a:cubicBezTo>
                    <a:pt x="10" y="12"/>
                    <a:pt x="9" y="12"/>
                    <a:pt x="8" y="12"/>
                  </a:cubicBezTo>
                  <a:cubicBezTo>
                    <a:pt x="1" y="10"/>
                    <a:pt x="1" y="10"/>
                    <a:pt x="1" y="10"/>
                  </a:cubicBezTo>
                  <a:cubicBezTo>
                    <a:pt x="0" y="10"/>
                    <a:pt x="0" y="9"/>
                    <a:pt x="0" y="9"/>
                  </a:cubicBezTo>
                  <a:cubicBezTo>
                    <a:pt x="2" y="2"/>
                    <a:pt x="2" y="2"/>
                    <a:pt x="2" y="2"/>
                  </a:cubicBezTo>
                  <a:cubicBezTo>
                    <a:pt x="2" y="1"/>
                    <a:pt x="3" y="0"/>
                    <a:pt x="3" y="0"/>
                  </a:cubicBezTo>
                  <a:close/>
                </a:path>
              </a:pathLst>
            </a:custGeom>
            <a:solidFill>
              <a:srgbClr val="57575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400">
                <a:latin typeface="Century Gothic" charset="0"/>
                <a:ea typeface="Century Gothic" charset="0"/>
                <a:cs typeface="Century Gothic" charset="0"/>
              </a:endParaRPr>
            </a:p>
          </p:txBody>
        </p:sp>
        <p:sp>
          <p:nvSpPr>
            <p:cNvPr id="330" name="îS1íḓè">
              <a:extLst>
                <a:ext uri="{FF2B5EF4-FFF2-40B4-BE49-F238E27FC236}">
                  <a16:creationId xmlns:a16="http://schemas.microsoft.com/office/drawing/2014/main" id="{7C7C41E2-D316-4074-8644-9E7DF51D6DDF}"/>
                </a:ext>
              </a:extLst>
            </p:cNvPr>
            <p:cNvSpPr/>
            <p:nvPr/>
          </p:nvSpPr>
          <p:spPr bwMode="auto">
            <a:xfrm>
              <a:off x="7726363" y="4257676"/>
              <a:ext cx="38100" cy="33338"/>
            </a:xfrm>
            <a:custGeom>
              <a:avLst/>
              <a:gdLst>
                <a:gd name="T0" fmla="*/ 0 w 24"/>
                <a:gd name="T1" fmla="*/ 17 h 21"/>
                <a:gd name="T2" fmla="*/ 0 w 24"/>
                <a:gd name="T3" fmla="*/ 17 h 21"/>
                <a:gd name="T4" fmla="*/ 5 w 24"/>
                <a:gd name="T5" fmla="*/ 0 h 21"/>
                <a:gd name="T6" fmla="*/ 5 w 24"/>
                <a:gd name="T7" fmla="*/ 0 h 21"/>
                <a:gd name="T8" fmla="*/ 21 w 24"/>
                <a:gd name="T9" fmla="*/ 2 h 21"/>
                <a:gd name="T10" fmla="*/ 24 w 24"/>
                <a:gd name="T11" fmla="*/ 5 h 21"/>
                <a:gd name="T12" fmla="*/ 19 w 24"/>
                <a:gd name="T13" fmla="*/ 21 h 21"/>
                <a:gd name="T14" fmla="*/ 19 w 24"/>
                <a:gd name="T15" fmla="*/ 21 h 21"/>
                <a:gd name="T16" fmla="*/ 0 w 24"/>
                <a:gd name="T17" fmla="*/ 17 h 2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24" h="21">
                  <a:moveTo>
                    <a:pt x="0" y="17"/>
                  </a:moveTo>
                  <a:lnTo>
                    <a:pt x="0" y="17"/>
                  </a:lnTo>
                  <a:lnTo>
                    <a:pt x="5" y="0"/>
                  </a:lnTo>
                  <a:lnTo>
                    <a:pt x="5" y="0"/>
                  </a:lnTo>
                  <a:lnTo>
                    <a:pt x="21" y="2"/>
                  </a:lnTo>
                  <a:lnTo>
                    <a:pt x="24" y="5"/>
                  </a:lnTo>
                  <a:lnTo>
                    <a:pt x="19" y="21"/>
                  </a:lnTo>
                  <a:lnTo>
                    <a:pt x="19" y="21"/>
                  </a:lnTo>
                  <a:lnTo>
                    <a:pt x="0" y="17"/>
                  </a:lnTo>
                  <a:close/>
                </a:path>
              </a:pathLst>
            </a:custGeom>
            <a:solidFill>
              <a:srgbClr val="5D5E5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400">
                <a:latin typeface="Century Gothic" charset="0"/>
                <a:ea typeface="Century Gothic" charset="0"/>
                <a:cs typeface="Century Gothic" charset="0"/>
              </a:endParaRPr>
            </a:p>
          </p:txBody>
        </p:sp>
        <p:sp>
          <p:nvSpPr>
            <p:cNvPr id="331" name="iṣḷíḍè">
              <a:extLst>
                <a:ext uri="{FF2B5EF4-FFF2-40B4-BE49-F238E27FC236}">
                  <a16:creationId xmlns:a16="http://schemas.microsoft.com/office/drawing/2014/main" id="{98C4A845-A8FF-4B6E-A4B3-6CC1067BB5C9}"/>
                </a:ext>
              </a:extLst>
            </p:cNvPr>
            <p:cNvSpPr/>
            <p:nvPr/>
          </p:nvSpPr>
          <p:spPr bwMode="auto">
            <a:xfrm>
              <a:off x="7767638" y="4260851"/>
              <a:ext cx="44450" cy="46038"/>
            </a:xfrm>
            <a:custGeom>
              <a:avLst/>
              <a:gdLst>
                <a:gd name="T0" fmla="*/ 4 w 12"/>
                <a:gd name="T1" fmla="*/ 0 h 12"/>
                <a:gd name="T2" fmla="*/ 11 w 12"/>
                <a:gd name="T3" fmla="*/ 2 h 12"/>
                <a:gd name="T4" fmla="*/ 12 w 12"/>
                <a:gd name="T5" fmla="*/ 4 h 12"/>
                <a:gd name="T6" fmla="*/ 10 w 12"/>
                <a:gd name="T7" fmla="*/ 10 h 12"/>
                <a:gd name="T8" fmla="*/ 8 w 12"/>
                <a:gd name="T9" fmla="*/ 12 h 12"/>
                <a:gd name="T10" fmla="*/ 1 w 12"/>
                <a:gd name="T11" fmla="*/ 10 h 12"/>
                <a:gd name="T12" fmla="*/ 0 w 12"/>
                <a:gd name="T13" fmla="*/ 8 h 12"/>
                <a:gd name="T14" fmla="*/ 2 w 12"/>
                <a:gd name="T15" fmla="*/ 1 h 12"/>
                <a:gd name="T16" fmla="*/ 4 w 12"/>
                <a:gd name="T17" fmla="*/ 0 h 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2" h="12">
                  <a:moveTo>
                    <a:pt x="4" y="0"/>
                  </a:moveTo>
                  <a:cubicBezTo>
                    <a:pt x="11" y="2"/>
                    <a:pt x="11" y="2"/>
                    <a:pt x="11" y="2"/>
                  </a:cubicBezTo>
                  <a:cubicBezTo>
                    <a:pt x="11" y="2"/>
                    <a:pt x="12" y="3"/>
                    <a:pt x="12" y="4"/>
                  </a:cubicBezTo>
                  <a:cubicBezTo>
                    <a:pt x="10" y="10"/>
                    <a:pt x="10" y="10"/>
                    <a:pt x="10" y="10"/>
                  </a:cubicBezTo>
                  <a:cubicBezTo>
                    <a:pt x="10" y="11"/>
                    <a:pt x="9" y="12"/>
                    <a:pt x="8" y="12"/>
                  </a:cubicBezTo>
                  <a:cubicBezTo>
                    <a:pt x="1" y="10"/>
                    <a:pt x="1" y="10"/>
                    <a:pt x="1" y="10"/>
                  </a:cubicBezTo>
                  <a:cubicBezTo>
                    <a:pt x="1" y="10"/>
                    <a:pt x="0" y="9"/>
                    <a:pt x="0" y="8"/>
                  </a:cubicBezTo>
                  <a:cubicBezTo>
                    <a:pt x="2" y="1"/>
                    <a:pt x="2" y="1"/>
                    <a:pt x="2" y="1"/>
                  </a:cubicBezTo>
                  <a:cubicBezTo>
                    <a:pt x="2" y="0"/>
                    <a:pt x="3" y="0"/>
                    <a:pt x="4" y="0"/>
                  </a:cubicBezTo>
                  <a:close/>
                </a:path>
              </a:pathLst>
            </a:custGeom>
            <a:solidFill>
              <a:srgbClr val="57575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400">
                <a:latin typeface="Century Gothic" charset="0"/>
                <a:ea typeface="Century Gothic" charset="0"/>
                <a:cs typeface="Century Gothic" charset="0"/>
              </a:endParaRPr>
            </a:p>
          </p:txBody>
        </p:sp>
        <p:sp>
          <p:nvSpPr>
            <p:cNvPr id="332" name="iṩlîḑe">
              <a:extLst>
                <a:ext uri="{FF2B5EF4-FFF2-40B4-BE49-F238E27FC236}">
                  <a16:creationId xmlns:a16="http://schemas.microsoft.com/office/drawing/2014/main" id="{4736D800-CFDB-4CF1-8803-88841C11E1D2}"/>
                </a:ext>
              </a:extLst>
            </p:cNvPr>
            <p:cNvSpPr/>
            <p:nvPr/>
          </p:nvSpPr>
          <p:spPr bwMode="auto">
            <a:xfrm>
              <a:off x="7770813" y="4265614"/>
              <a:ext cx="38100" cy="36513"/>
            </a:xfrm>
            <a:custGeom>
              <a:avLst/>
              <a:gdLst>
                <a:gd name="T0" fmla="*/ 3 w 24"/>
                <a:gd name="T1" fmla="*/ 19 h 23"/>
                <a:gd name="T2" fmla="*/ 0 w 24"/>
                <a:gd name="T3" fmla="*/ 16 h 23"/>
                <a:gd name="T4" fmla="*/ 5 w 24"/>
                <a:gd name="T5" fmla="*/ 2 h 23"/>
                <a:gd name="T6" fmla="*/ 5 w 24"/>
                <a:gd name="T7" fmla="*/ 0 h 23"/>
                <a:gd name="T8" fmla="*/ 22 w 24"/>
                <a:gd name="T9" fmla="*/ 4 h 23"/>
                <a:gd name="T10" fmla="*/ 24 w 24"/>
                <a:gd name="T11" fmla="*/ 4 h 23"/>
                <a:gd name="T12" fmla="*/ 19 w 24"/>
                <a:gd name="T13" fmla="*/ 21 h 23"/>
                <a:gd name="T14" fmla="*/ 19 w 24"/>
                <a:gd name="T15" fmla="*/ 23 h 23"/>
                <a:gd name="T16" fmla="*/ 3 w 24"/>
                <a:gd name="T17" fmla="*/ 19 h 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24" h="23">
                  <a:moveTo>
                    <a:pt x="3" y="19"/>
                  </a:moveTo>
                  <a:lnTo>
                    <a:pt x="0" y="16"/>
                  </a:lnTo>
                  <a:lnTo>
                    <a:pt x="5" y="2"/>
                  </a:lnTo>
                  <a:lnTo>
                    <a:pt x="5" y="0"/>
                  </a:lnTo>
                  <a:lnTo>
                    <a:pt x="22" y="4"/>
                  </a:lnTo>
                  <a:lnTo>
                    <a:pt x="24" y="4"/>
                  </a:lnTo>
                  <a:lnTo>
                    <a:pt x="19" y="21"/>
                  </a:lnTo>
                  <a:lnTo>
                    <a:pt x="19" y="23"/>
                  </a:lnTo>
                  <a:lnTo>
                    <a:pt x="3" y="19"/>
                  </a:lnTo>
                  <a:close/>
                </a:path>
              </a:pathLst>
            </a:custGeom>
            <a:solidFill>
              <a:srgbClr val="5D5E5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400">
                <a:latin typeface="Century Gothic" charset="0"/>
                <a:ea typeface="Century Gothic" charset="0"/>
                <a:cs typeface="Century Gothic" charset="0"/>
              </a:endParaRPr>
            </a:p>
          </p:txBody>
        </p:sp>
        <p:sp>
          <p:nvSpPr>
            <p:cNvPr id="333" name="íšḻide">
              <a:extLst>
                <a:ext uri="{FF2B5EF4-FFF2-40B4-BE49-F238E27FC236}">
                  <a16:creationId xmlns:a16="http://schemas.microsoft.com/office/drawing/2014/main" id="{97FC19BD-16B5-4EBC-A2F1-7A4E322D56C9}"/>
                </a:ext>
              </a:extLst>
            </p:cNvPr>
            <p:cNvSpPr/>
            <p:nvPr/>
          </p:nvSpPr>
          <p:spPr bwMode="auto">
            <a:xfrm>
              <a:off x="7812088" y="4271964"/>
              <a:ext cx="46038" cy="46038"/>
            </a:xfrm>
            <a:custGeom>
              <a:avLst/>
              <a:gdLst>
                <a:gd name="T0" fmla="*/ 4 w 12"/>
                <a:gd name="T1" fmla="*/ 0 h 12"/>
                <a:gd name="T2" fmla="*/ 11 w 12"/>
                <a:gd name="T3" fmla="*/ 1 h 12"/>
                <a:gd name="T4" fmla="*/ 12 w 12"/>
                <a:gd name="T5" fmla="*/ 3 h 12"/>
                <a:gd name="T6" fmla="*/ 10 w 12"/>
                <a:gd name="T7" fmla="*/ 10 h 12"/>
                <a:gd name="T8" fmla="*/ 9 w 12"/>
                <a:gd name="T9" fmla="*/ 11 h 12"/>
                <a:gd name="T10" fmla="*/ 1 w 12"/>
                <a:gd name="T11" fmla="*/ 10 h 12"/>
                <a:gd name="T12" fmla="*/ 0 w 12"/>
                <a:gd name="T13" fmla="*/ 8 h 12"/>
                <a:gd name="T14" fmla="*/ 2 w 12"/>
                <a:gd name="T15" fmla="*/ 1 h 12"/>
                <a:gd name="T16" fmla="*/ 4 w 12"/>
                <a:gd name="T17" fmla="*/ 0 h 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2" h="12">
                  <a:moveTo>
                    <a:pt x="4" y="0"/>
                  </a:moveTo>
                  <a:cubicBezTo>
                    <a:pt x="11" y="1"/>
                    <a:pt x="11" y="1"/>
                    <a:pt x="11" y="1"/>
                  </a:cubicBezTo>
                  <a:cubicBezTo>
                    <a:pt x="12" y="2"/>
                    <a:pt x="12" y="2"/>
                    <a:pt x="12" y="3"/>
                  </a:cubicBezTo>
                  <a:cubicBezTo>
                    <a:pt x="10" y="10"/>
                    <a:pt x="10" y="10"/>
                    <a:pt x="10" y="10"/>
                  </a:cubicBezTo>
                  <a:cubicBezTo>
                    <a:pt x="10" y="11"/>
                    <a:pt x="9" y="12"/>
                    <a:pt x="9" y="11"/>
                  </a:cubicBezTo>
                  <a:cubicBezTo>
                    <a:pt x="1" y="10"/>
                    <a:pt x="1" y="10"/>
                    <a:pt x="1" y="10"/>
                  </a:cubicBezTo>
                  <a:cubicBezTo>
                    <a:pt x="1" y="10"/>
                    <a:pt x="0" y="9"/>
                    <a:pt x="0" y="8"/>
                  </a:cubicBezTo>
                  <a:cubicBezTo>
                    <a:pt x="2" y="1"/>
                    <a:pt x="2" y="1"/>
                    <a:pt x="2" y="1"/>
                  </a:cubicBezTo>
                  <a:cubicBezTo>
                    <a:pt x="2" y="0"/>
                    <a:pt x="3" y="0"/>
                    <a:pt x="4" y="0"/>
                  </a:cubicBezTo>
                  <a:close/>
                </a:path>
              </a:pathLst>
            </a:custGeom>
            <a:solidFill>
              <a:srgbClr val="57575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400">
                <a:latin typeface="Century Gothic" charset="0"/>
                <a:ea typeface="Century Gothic" charset="0"/>
                <a:cs typeface="Century Gothic" charset="0"/>
              </a:endParaRPr>
            </a:p>
          </p:txBody>
        </p:sp>
        <p:sp>
          <p:nvSpPr>
            <p:cNvPr id="334" name="íṥliḓê">
              <a:extLst>
                <a:ext uri="{FF2B5EF4-FFF2-40B4-BE49-F238E27FC236}">
                  <a16:creationId xmlns:a16="http://schemas.microsoft.com/office/drawing/2014/main" id="{D66B0890-8955-4893-81E2-C35096C58E7F}"/>
                </a:ext>
              </a:extLst>
            </p:cNvPr>
            <p:cNvSpPr/>
            <p:nvPr/>
          </p:nvSpPr>
          <p:spPr bwMode="auto">
            <a:xfrm>
              <a:off x="7816851" y="4276726"/>
              <a:ext cx="36513" cy="33338"/>
            </a:xfrm>
            <a:custGeom>
              <a:avLst/>
              <a:gdLst>
                <a:gd name="T0" fmla="*/ 2 w 23"/>
                <a:gd name="T1" fmla="*/ 19 h 21"/>
                <a:gd name="T2" fmla="*/ 0 w 23"/>
                <a:gd name="T3" fmla="*/ 16 h 21"/>
                <a:gd name="T4" fmla="*/ 4 w 23"/>
                <a:gd name="T5" fmla="*/ 0 h 21"/>
                <a:gd name="T6" fmla="*/ 4 w 23"/>
                <a:gd name="T7" fmla="*/ 0 h 21"/>
                <a:gd name="T8" fmla="*/ 23 w 23"/>
                <a:gd name="T9" fmla="*/ 5 h 21"/>
                <a:gd name="T10" fmla="*/ 23 w 23"/>
                <a:gd name="T11" fmla="*/ 5 h 21"/>
                <a:gd name="T12" fmla="*/ 19 w 23"/>
                <a:gd name="T13" fmla="*/ 21 h 21"/>
                <a:gd name="T14" fmla="*/ 19 w 23"/>
                <a:gd name="T15" fmla="*/ 21 h 21"/>
                <a:gd name="T16" fmla="*/ 2 w 23"/>
                <a:gd name="T17" fmla="*/ 19 h 2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23" h="21">
                  <a:moveTo>
                    <a:pt x="2" y="19"/>
                  </a:moveTo>
                  <a:lnTo>
                    <a:pt x="0" y="16"/>
                  </a:lnTo>
                  <a:lnTo>
                    <a:pt x="4" y="0"/>
                  </a:lnTo>
                  <a:lnTo>
                    <a:pt x="4" y="0"/>
                  </a:lnTo>
                  <a:lnTo>
                    <a:pt x="23" y="5"/>
                  </a:lnTo>
                  <a:lnTo>
                    <a:pt x="23" y="5"/>
                  </a:lnTo>
                  <a:lnTo>
                    <a:pt x="19" y="21"/>
                  </a:lnTo>
                  <a:lnTo>
                    <a:pt x="19" y="21"/>
                  </a:lnTo>
                  <a:lnTo>
                    <a:pt x="2" y="19"/>
                  </a:lnTo>
                  <a:close/>
                </a:path>
              </a:pathLst>
            </a:custGeom>
            <a:solidFill>
              <a:srgbClr val="5D5E5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400">
                <a:latin typeface="Century Gothic" charset="0"/>
                <a:ea typeface="Century Gothic" charset="0"/>
                <a:cs typeface="Century Gothic" charset="0"/>
              </a:endParaRPr>
            </a:p>
          </p:txBody>
        </p:sp>
        <p:sp>
          <p:nvSpPr>
            <p:cNvPr id="335" name="iṩ1ïḑé">
              <a:extLst>
                <a:ext uri="{FF2B5EF4-FFF2-40B4-BE49-F238E27FC236}">
                  <a16:creationId xmlns:a16="http://schemas.microsoft.com/office/drawing/2014/main" id="{CA306EDF-19E0-427A-9B4C-6850A141FD47}"/>
                </a:ext>
              </a:extLst>
            </p:cNvPr>
            <p:cNvSpPr/>
            <p:nvPr/>
          </p:nvSpPr>
          <p:spPr bwMode="auto">
            <a:xfrm>
              <a:off x="7858126" y="4279901"/>
              <a:ext cx="184150" cy="76200"/>
            </a:xfrm>
            <a:custGeom>
              <a:avLst/>
              <a:gdLst>
                <a:gd name="T0" fmla="*/ 47 w 49"/>
                <a:gd name="T1" fmla="*/ 10 h 20"/>
                <a:gd name="T2" fmla="*/ 4 w 49"/>
                <a:gd name="T3" fmla="*/ 1 h 20"/>
                <a:gd name="T4" fmla="*/ 2 w 49"/>
                <a:gd name="T5" fmla="*/ 2 h 20"/>
                <a:gd name="T6" fmla="*/ 0 w 49"/>
                <a:gd name="T7" fmla="*/ 9 h 20"/>
                <a:gd name="T8" fmla="*/ 1 w 49"/>
                <a:gd name="T9" fmla="*/ 10 h 20"/>
                <a:gd name="T10" fmla="*/ 45 w 49"/>
                <a:gd name="T11" fmla="*/ 20 h 20"/>
                <a:gd name="T12" fmla="*/ 47 w 49"/>
                <a:gd name="T13" fmla="*/ 19 h 20"/>
                <a:gd name="T14" fmla="*/ 48 w 49"/>
                <a:gd name="T15" fmla="*/ 12 h 20"/>
                <a:gd name="T16" fmla="*/ 47 w 49"/>
                <a:gd name="T17" fmla="*/ 10 h 2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49" h="20">
                  <a:moveTo>
                    <a:pt x="47" y="10"/>
                  </a:moveTo>
                  <a:cubicBezTo>
                    <a:pt x="4" y="1"/>
                    <a:pt x="4" y="1"/>
                    <a:pt x="4" y="1"/>
                  </a:cubicBezTo>
                  <a:cubicBezTo>
                    <a:pt x="3" y="0"/>
                    <a:pt x="2" y="1"/>
                    <a:pt x="2" y="2"/>
                  </a:cubicBezTo>
                  <a:cubicBezTo>
                    <a:pt x="0" y="9"/>
                    <a:pt x="0" y="9"/>
                    <a:pt x="0" y="9"/>
                  </a:cubicBezTo>
                  <a:cubicBezTo>
                    <a:pt x="0" y="10"/>
                    <a:pt x="1" y="10"/>
                    <a:pt x="1" y="10"/>
                  </a:cubicBezTo>
                  <a:cubicBezTo>
                    <a:pt x="45" y="20"/>
                    <a:pt x="45" y="20"/>
                    <a:pt x="45" y="20"/>
                  </a:cubicBezTo>
                  <a:cubicBezTo>
                    <a:pt x="46" y="20"/>
                    <a:pt x="47" y="20"/>
                    <a:pt x="47" y="19"/>
                  </a:cubicBezTo>
                  <a:cubicBezTo>
                    <a:pt x="48" y="12"/>
                    <a:pt x="48" y="12"/>
                    <a:pt x="48" y="12"/>
                  </a:cubicBezTo>
                  <a:cubicBezTo>
                    <a:pt x="49" y="11"/>
                    <a:pt x="48" y="11"/>
                    <a:pt x="47" y="10"/>
                  </a:cubicBezTo>
                  <a:close/>
                </a:path>
              </a:pathLst>
            </a:custGeom>
            <a:solidFill>
              <a:srgbClr val="57575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400">
                <a:latin typeface="Century Gothic" charset="0"/>
                <a:ea typeface="Century Gothic" charset="0"/>
                <a:cs typeface="Century Gothic" charset="0"/>
              </a:endParaRPr>
            </a:p>
          </p:txBody>
        </p:sp>
        <p:sp>
          <p:nvSpPr>
            <p:cNvPr id="336" name="íŝļíde">
              <a:extLst>
                <a:ext uri="{FF2B5EF4-FFF2-40B4-BE49-F238E27FC236}">
                  <a16:creationId xmlns:a16="http://schemas.microsoft.com/office/drawing/2014/main" id="{2477C6AB-A551-4DD9-957C-7C2F47087C59}"/>
                </a:ext>
              </a:extLst>
            </p:cNvPr>
            <p:cNvSpPr/>
            <p:nvPr/>
          </p:nvSpPr>
          <p:spPr bwMode="auto">
            <a:xfrm>
              <a:off x="7866063" y="4287839"/>
              <a:ext cx="168275" cy="63500"/>
            </a:xfrm>
            <a:custGeom>
              <a:avLst/>
              <a:gdLst>
                <a:gd name="T0" fmla="*/ 0 w 106"/>
                <a:gd name="T1" fmla="*/ 17 h 40"/>
                <a:gd name="T2" fmla="*/ 2 w 106"/>
                <a:gd name="T3" fmla="*/ 0 h 40"/>
                <a:gd name="T4" fmla="*/ 4 w 106"/>
                <a:gd name="T5" fmla="*/ 0 h 40"/>
                <a:gd name="T6" fmla="*/ 106 w 106"/>
                <a:gd name="T7" fmla="*/ 21 h 40"/>
                <a:gd name="T8" fmla="*/ 106 w 106"/>
                <a:gd name="T9" fmla="*/ 24 h 40"/>
                <a:gd name="T10" fmla="*/ 104 w 106"/>
                <a:gd name="T11" fmla="*/ 40 h 40"/>
                <a:gd name="T12" fmla="*/ 101 w 106"/>
                <a:gd name="T13" fmla="*/ 40 h 40"/>
                <a:gd name="T14" fmla="*/ 0 w 106"/>
                <a:gd name="T15" fmla="*/ 17 h 4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06" h="40">
                  <a:moveTo>
                    <a:pt x="0" y="17"/>
                  </a:moveTo>
                  <a:lnTo>
                    <a:pt x="2" y="0"/>
                  </a:lnTo>
                  <a:lnTo>
                    <a:pt x="4" y="0"/>
                  </a:lnTo>
                  <a:lnTo>
                    <a:pt x="106" y="21"/>
                  </a:lnTo>
                  <a:lnTo>
                    <a:pt x="106" y="24"/>
                  </a:lnTo>
                  <a:lnTo>
                    <a:pt x="104" y="40"/>
                  </a:lnTo>
                  <a:lnTo>
                    <a:pt x="101" y="40"/>
                  </a:lnTo>
                  <a:lnTo>
                    <a:pt x="0" y="17"/>
                  </a:lnTo>
                  <a:close/>
                </a:path>
              </a:pathLst>
            </a:custGeom>
            <a:solidFill>
              <a:srgbClr val="5D5E5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400">
                <a:latin typeface="Century Gothic" charset="0"/>
                <a:ea typeface="Century Gothic" charset="0"/>
                <a:cs typeface="Century Gothic" charset="0"/>
              </a:endParaRPr>
            </a:p>
          </p:txBody>
        </p:sp>
        <p:sp>
          <p:nvSpPr>
            <p:cNvPr id="337" name="îšlíḋè">
              <a:extLst>
                <a:ext uri="{FF2B5EF4-FFF2-40B4-BE49-F238E27FC236}">
                  <a16:creationId xmlns:a16="http://schemas.microsoft.com/office/drawing/2014/main" id="{C7288A0A-9242-43D3-AE67-392532C9FB78}"/>
                </a:ext>
              </a:extLst>
            </p:cNvPr>
            <p:cNvSpPr/>
            <p:nvPr/>
          </p:nvSpPr>
          <p:spPr bwMode="auto">
            <a:xfrm>
              <a:off x="8042276" y="4321176"/>
              <a:ext cx="44450" cy="46038"/>
            </a:xfrm>
            <a:custGeom>
              <a:avLst/>
              <a:gdLst>
                <a:gd name="T0" fmla="*/ 3 w 12"/>
                <a:gd name="T1" fmla="*/ 0 h 12"/>
                <a:gd name="T2" fmla="*/ 10 w 12"/>
                <a:gd name="T3" fmla="*/ 2 h 12"/>
                <a:gd name="T4" fmla="*/ 12 w 12"/>
                <a:gd name="T5" fmla="*/ 4 h 12"/>
                <a:gd name="T6" fmla="*/ 10 w 12"/>
                <a:gd name="T7" fmla="*/ 11 h 12"/>
                <a:gd name="T8" fmla="*/ 8 w 12"/>
                <a:gd name="T9" fmla="*/ 12 h 12"/>
                <a:gd name="T10" fmla="*/ 1 w 12"/>
                <a:gd name="T11" fmla="*/ 10 h 12"/>
                <a:gd name="T12" fmla="*/ 0 w 12"/>
                <a:gd name="T13" fmla="*/ 9 h 12"/>
                <a:gd name="T14" fmla="*/ 2 w 12"/>
                <a:gd name="T15" fmla="*/ 2 h 12"/>
                <a:gd name="T16" fmla="*/ 3 w 12"/>
                <a:gd name="T17" fmla="*/ 0 h 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2" h="12">
                  <a:moveTo>
                    <a:pt x="3" y="0"/>
                  </a:moveTo>
                  <a:cubicBezTo>
                    <a:pt x="10" y="2"/>
                    <a:pt x="10" y="2"/>
                    <a:pt x="10" y="2"/>
                  </a:cubicBezTo>
                  <a:cubicBezTo>
                    <a:pt x="11" y="2"/>
                    <a:pt x="12" y="3"/>
                    <a:pt x="12" y="4"/>
                  </a:cubicBezTo>
                  <a:cubicBezTo>
                    <a:pt x="10" y="11"/>
                    <a:pt x="10" y="11"/>
                    <a:pt x="10" y="11"/>
                  </a:cubicBezTo>
                  <a:cubicBezTo>
                    <a:pt x="10" y="12"/>
                    <a:pt x="9" y="12"/>
                    <a:pt x="8" y="12"/>
                  </a:cubicBezTo>
                  <a:cubicBezTo>
                    <a:pt x="1" y="10"/>
                    <a:pt x="1" y="10"/>
                    <a:pt x="1" y="10"/>
                  </a:cubicBezTo>
                  <a:cubicBezTo>
                    <a:pt x="0" y="10"/>
                    <a:pt x="0" y="9"/>
                    <a:pt x="0" y="9"/>
                  </a:cubicBezTo>
                  <a:cubicBezTo>
                    <a:pt x="2" y="2"/>
                    <a:pt x="2" y="2"/>
                    <a:pt x="2" y="2"/>
                  </a:cubicBezTo>
                  <a:cubicBezTo>
                    <a:pt x="2" y="1"/>
                    <a:pt x="3" y="0"/>
                    <a:pt x="3" y="0"/>
                  </a:cubicBezTo>
                  <a:close/>
                </a:path>
              </a:pathLst>
            </a:custGeom>
            <a:solidFill>
              <a:srgbClr val="57575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400">
                <a:latin typeface="Century Gothic" charset="0"/>
                <a:ea typeface="Century Gothic" charset="0"/>
                <a:cs typeface="Century Gothic" charset="0"/>
              </a:endParaRPr>
            </a:p>
          </p:txBody>
        </p:sp>
        <p:sp>
          <p:nvSpPr>
            <p:cNvPr id="338" name="îSlîḋe">
              <a:extLst>
                <a:ext uri="{FF2B5EF4-FFF2-40B4-BE49-F238E27FC236}">
                  <a16:creationId xmlns:a16="http://schemas.microsoft.com/office/drawing/2014/main" id="{4A687F03-3683-4BA4-BA90-DEA83967906C}"/>
                </a:ext>
              </a:extLst>
            </p:cNvPr>
            <p:cNvSpPr/>
            <p:nvPr/>
          </p:nvSpPr>
          <p:spPr bwMode="auto">
            <a:xfrm>
              <a:off x="8045451" y="4329114"/>
              <a:ext cx="33338" cy="33338"/>
            </a:xfrm>
            <a:custGeom>
              <a:avLst/>
              <a:gdLst>
                <a:gd name="T0" fmla="*/ 0 w 21"/>
                <a:gd name="T1" fmla="*/ 17 h 21"/>
                <a:gd name="T2" fmla="*/ 0 w 21"/>
                <a:gd name="T3" fmla="*/ 17 h 21"/>
                <a:gd name="T4" fmla="*/ 5 w 21"/>
                <a:gd name="T5" fmla="*/ 0 h 21"/>
                <a:gd name="T6" fmla="*/ 5 w 21"/>
                <a:gd name="T7" fmla="*/ 0 h 21"/>
                <a:gd name="T8" fmla="*/ 21 w 21"/>
                <a:gd name="T9" fmla="*/ 2 h 21"/>
                <a:gd name="T10" fmla="*/ 21 w 21"/>
                <a:gd name="T11" fmla="*/ 5 h 21"/>
                <a:gd name="T12" fmla="*/ 19 w 21"/>
                <a:gd name="T13" fmla="*/ 21 h 21"/>
                <a:gd name="T14" fmla="*/ 17 w 21"/>
                <a:gd name="T15" fmla="*/ 21 h 21"/>
                <a:gd name="T16" fmla="*/ 0 w 21"/>
                <a:gd name="T17" fmla="*/ 17 h 2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21" h="21">
                  <a:moveTo>
                    <a:pt x="0" y="17"/>
                  </a:moveTo>
                  <a:lnTo>
                    <a:pt x="0" y="17"/>
                  </a:lnTo>
                  <a:lnTo>
                    <a:pt x="5" y="0"/>
                  </a:lnTo>
                  <a:lnTo>
                    <a:pt x="5" y="0"/>
                  </a:lnTo>
                  <a:lnTo>
                    <a:pt x="21" y="2"/>
                  </a:lnTo>
                  <a:lnTo>
                    <a:pt x="21" y="5"/>
                  </a:lnTo>
                  <a:lnTo>
                    <a:pt x="19" y="21"/>
                  </a:lnTo>
                  <a:lnTo>
                    <a:pt x="17" y="21"/>
                  </a:lnTo>
                  <a:lnTo>
                    <a:pt x="0" y="17"/>
                  </a:lnTo>
                  <a:close/>
                </a:path>
              </a:pathLst>
            </a:custGeom>
            <a:solidFill>
              <a:srgbClr val="5D5E5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400">
                <a:latin typeface="Century Gothic" charset="0"/>
                <a:ea typeface="Century Gothic" charset="0"/>
                <a:cs typeface="Century Gothic" charset="0"/>
              </a:endParaRPr>
            </a:p>
          </p:txBody>
        </p:sp>
        <p:sp>
          <p:nvSpPr>
            <p:cNvPr id="339" name="ïṩ1ïḓe">
              <a:extLst>
                <a:ext uri="{FF2B5EF4-FFF2-40B4-BE49-F238E27FC236}">
                  <a16:creationId xmlns:a16="http://schemas.microsoft.com/office/drawing/2014/main" id="{C1BE43A1-4B8D-492D-AF6A-A54503433AB4}"/>
                </a:ext>
              </a:extLst>
            </p:cNvPr>
            <p:cNvSpPr/>
            <p:nvPr/>
          </p:nvSpPr>
          <p:spPr bwMode="auto">
            <a:xfrm>
              <a:off x="8086726" y="4332289"/>
              <a:ext cx="46038" cy="46038"/>
            </a:xfrm>
            <a:custGeom>
              <a:avLst/>
              <a:gdLst>
                <a:gd name="T0" fmla="*/ 3 w 12"/>
                <a:gd name="T1" fmla="*/ 0 h 12"/>
                <a:gd name="T2" fmla="*/ 11 w 12"/>
                <a:gd name="T3" fmla="*/ 2 h 12"/>
                <a:gd name="T4" fmla="*/ 12 w 12"/>
                <a:gd name="T5" fmla="*/ 4 h 12"/>
                <a:gd name="T6" fmla="*/ 10 w 12"/>
                <a:gd name="T7" fmla="*/ 11 h 12"/>
                <a:gd name="T8" fmla="*/ 8 w 12"/>
                <a:gd name="T9" fmla="*/ 12 h 12"/>
                <a:gd name="T10" fmla="*/ 1 w 12"/>
                <a:gd name="T11" fmla="*/ 10 h 12"/>
                <a:gd name="T12" fmla="*/ 0 w 12"/>
                <a:gd name="T13" fmla="*/ 8 h 12"/>
                <a:gd name="T14" fmla="*/ 2 w 12"/>
                <a:gd name="T15" fmla="*/ 1 h 12"/>
                <a:gd name="T16" fmla="*/ 3 w 12"/>
                <a:gd name="T17" fmla="*/ 0 h 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2" h="12">
                  <a:moveTo>
                    <a:pt x="3" y="0"/>
                  </a:moveTo>
                  <a:cubicBezTo>
                    <a:pt x="11" y="2"/>
                    <a:pt x="11" y="2"/>
                    <a:pt x="11" y="2"/>
                  </a:cubicBezTo>
                  <a:cubicBezTo>
                    <a:pt x="11" y="2"/>
                    <a:pt x="12" y="3"/>
                    <a:pt x="12" y="4"/>
                  </a:cubicBezTo>
                  <a:cubicBezTo>
                    <a:pt x="10" y="11"/>
                    <a:pt x="10" y="11"/>
                    <a:pt x="10" y="11"/>
                  </a:cubicBezTo>
                  <a:cubicBezTo>
                    <a:pt x="10" y="11"/>
                    <a:pt x="9" y="12"/>
                    <a:pt x="8" y="12"/>
                  </a:cubicBezTo>
                  <a:cubicBezTo>
                    <a:pt x="1" y="10"/>
                    <a:pt x="1" y="10"/>
                    <a:pt x="1" y="10"/>
                  </a:cubicBezTo>
                  <a:cubicBezTo>
                    <a:pt x="0" y="10"/>
                    <a:pt x="0" y="9"/>
                    <a:pt x="0" y="8"/>
                  </a:cubicBezTo>
                  <a:cubicBezTo>
                    <a:pt x="2" y="1"/>
                    <a:pt x="2" y="1"/>
                    <a:pt x="2" y="1"/>
                  </a:cubicBezTo>
                  <a:cubicBezTo>
                    <a:pt x="2" y="1"/>
                    <a:pt x="3" y="0"/>
                    <a:pt x="3" y="0"/>
                  </a:cubicBezTo>
                  <a:close/>
                </a:path>
              </a:pathLst>
            </a:custGeom>
            <a:solidFill>
              <a:srgbClr val="57575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400">
                <a:latin typeface="Century Gothic" charset="0"/>
                <a:ea typeface="Century Gothic" charset="0"/>
                <a:cs typeface="Century Gothic" charset="0"/>
              </a:endParaRPr>
            </a:p>
          </p:txBody>
        </p:sp>
        <p:sp>
          <p:nvSpPr>
            <p:cNvPr id="340" name="iSḻïdê">
              <a:extLst>
                <a:ext uri="{FF2B5EF4-FFF2-40B4-BE49-F238E27FC236}">
                  <a16:creationId xmlns:a16="http://schemas.microsoft.com/office/drawing/2014/main" id="{B1861F26-54FE-42F5-9918-86B9EE2FBCD8}"/>
                </a:ext>
              </a:extLst>
            </p:cNvPr>
            <p:cNvSpPr/>
            <p:nvPr/>
          </p:nvSpPr>
          <p:spPr bwMode="auto">
            <a:xfrm>
              <a:off x="8089901" y="4337051"/>
              <a:ext cx="38100" cy="36513"/>
            </a:xfrm>
            <a:custGeom>
              <a:avLst/>
              <a:gdLst>
                <a:gd name="T0" fmla="*/ 0 w 24"/>
                <a:gd name="T1" fmla="*/ 19 h 23"/>
                <a:gd name="T2" fmla="*/ 0 w 24"/>
                <a:gd name="T3" fmla="*/ 19 h 23"/>
                <a:gd name="T4" fmla="*/ 5 w 24"/>
                <a:gd name="T5" fmla="*/ 2 h 23"/>
                <a:gd name="T6" fmla="*/ 5 w 24"/>
                <a:gd name="T7" fmla="*/ 0 h 23"/>
                <a:gd name="T8" fmla="*/ 22 w 24"/>
                <a:gd name="T9" fmla="*/ 4 h 23"/>
                <a:gd name="T10" fmla="*/ 24 w 24"/>
                <a:gd name="T11" fmla="*/ 4 h 23"/>
                <a:gd name="T12" fmla="*/ 19 w 24"/>
                <a:gd name="T13" fmla="*/ 21 h 23"/>
                <a:gd name="T14" fmla="*/ 19 w 24"/>
                <a:gd name="T15" fmla="*/ 23 h 23"/>
                <a:gd name="T16" fmla="*/ 0 w 24"/>
                <a:gd name="T17" fmla="*/ 19 h 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24" h="23">
                  <a:moveTo>
                    <a:pt x="0" y="19"/>
                  </a:moveTo>
                  <a:lnTo>
                    <a:pt x="0" y="19"/>
                  </a:lnTo>
                  <a:lnTo>
                    <a:pt x="5" y="2"/>
                  </a:lnTo>
                  <a:lnTo>
                    <a:pt x="5" y="0"/>
                  </a:lnTo>
                  <a:lnTo>
                    <a:pt x="22" y="4"/>
                  </a:lnTo>
                  <a:lnTo>
                    <a:pt x="24" y="4"/>
                  </a:lnTo>
                  <a:lnTo>
                    <a:pt x="19" y="21"/>
                  </a:lnTo>
                  <a:lnTo>
                    <a:pt x="19" y="23"/>
                  </a:lnTo>
                  <a:lnTo>
                    <a:pt x="0" y="19"/>
                  </a:lnTo>
                  <a:close/>
                </a:path>
              </a:pathLst>
            </a:custGeom>
            <a:solidFill>
              <a:srgbClr val="5D5E5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400">
                <a:latin typeface="Century Gothic" charset="0"/>
                <a:ea typeface="Century Gothic" charset="0"/>
                <a:cs typeface="Century Gothic" charset="0"/>
              </a:endParaRPr>
            </a:p>
          </p:txBody>
        </p:sp>
        <p:sp>
          <p:nvSpPr>
            <p:cNvPr id="341" name="íśḻîḋê">
              <a:extLst>
                <a:ext uri="{FF2B5EF4-FFF2-40B4-BE49-F238E27FC236}">
                  <a16:creationId xmlns:a16="http://schemas.microsoft.com/office/drawing/2014/main" id="{F81DAE3A-4B43-4303-A4CD-508667C800E9}"/>
                </a:ext>
              </a:extLst>
            </p:cNvPr>
            <p:cNvSpPr/>
            <p:nvPr/>
          </p:nvSpPr>
          <p:spPr bwMode="auto">
            <a:xfrm>
              <a:off x="8132763" y="4343401"/>
              <a:ext cx="44450" cy="46038"/>
            </a:xfrm>
            <a:custGeom>
              <a:avLst/>
              <a:gdLst>
                <a:gd name="T0" fmla="*/ 4 w 12"/>
                <a:gd name="T1" fmla="*/ 0 h 12"/>
                <a:gd name="T2" fmla="*/ 11 w 12"/>
                <a:gd name="T3" fmla="*/ 2 h 12"/>
                <a:gd name="T4" fmla="*/ 12 w 12"/>
                <a:gd name="T5" fmla="*/ 3 h 12"/>
                <a:gd name="T6" fmla="*/ 10 w 12"/>
                <a:gd name="T7" fmla="*/ 10 h 12"/>
                <a:gd name="T8" fmla="*/ 8 w 12"/>
                <a:gd name="T9" fmla="*/ 11 h 12"/>
                <a:gd name="T10" fmla="*/ 1 w 12"/>
                <a:gd name="T11" fmla="*/ 10 h 12"/>
                <a:gd name="T12" fmla="*/ 0 w 12"/>
                <a:gd name="T13" fmla="*/ 8 h 12"/>
                <a:gd name="T14" fmla="*/ 2 w 12"/>
                <a:gd name="T15" fmla="*/ 1 h 12"/>
                <a:gd name="T16" fmla="*/ 4 w 12"/>
                <a:gd name="T17" fmla="*/ 0 h 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2" h="12">
                  <a:moveTo>
                    <a:pt x="4" y="0"/>
                  </a:moveTo>
                  <a:cubicBezTo>
                    <a:pt x="11" y="2"/>
                    <a:pt x="11" y="2"/>
                    <a:pt x="11" y="2"/>
                  </a:cubicBezTo>
                  <a:cubicBezTo>
                    <a:pt x="11" y="2"/>
                    <a:pt x="12" y="3"/>
                    <a:pt x="12" y="3"/>
                  </a:cubicBezTo>
                  <a:cubicBezTo>
                    <a:pt x="10" y="10"/>
                    <a:pt x="10" y="10"/>
                    <a:pt x="10" y="10"/>
                  </a:cubicBezTo>
                  <a:cubicBezTo>
                    <a:pt x="10" y="11"/>
                    <a:pt x="9" y="12"/>
                    <a:pt x="8" y="11"/>
                  </a:cubicBezTo>
                  <a:cubicBezTo>
                    <a:pt x="1" y="10"/>
                    <a:pt x="1" y="10"/>
                    <a:pt x="1" y="10"/>
                  </a:cubicBezTo>
                  <a:cubicBezTo>
                    <a:pt x="1" y="10"/>
                    <a:pt x="0" y="9"/>
                    <a:pt x="0" y="8"/>
                  </a:cubicBezTo>
                  <a:cubicBezTo>
                    <a:pt x="2" y="1"/>
                    <a:pt x="2" y="1"/>
                    <a:pt x="2" y="1"/>
                  </a:cubicBezTo>
                  <a:cubicBezTo>
                    <a:pt x="2" y="0"/>
                    <a:pt x="3" y="0"/>
                    <a:pt x="4" y="0"/>
                  </a:cubicBezTo>
                  <a:close/>
                </a:path>
              </a:pathLst>
            </a:custGeom>
            <a:solidFill>
              <a:srgbClr val="57575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400">
                <a:latin typeface="Century Gothic" charset="0"/>
                <a:ea typeface="Century Gothic" charset="0"/>
                <a:cs typeface="Century Gothic" charset="0"/>
              </a:endParaRPr>
            </a:p>
          </p:txBody>
        </p:sp>
        <p:sp>
          <p:nvSpPr>
            <p:cNvPr id="342" name="îSḷïḍe">
              <a:extLst>
                <a:ext uri="{FF2B5EF4-FFF2-40B4-BE49-F238E27FC236}">
                  <a16:creationId xmlns:a16="http://schemas.microsoft.com/office/drawing/2014/main" id="{9BE7492C-EB3F-486D-8DCC-C765624CD029}"/>
                </a:ext>
              </a:extLst>
            </p:cNvPr>
            <p:cNvSpPr/>
            <p:nvPr/>
          </p:nvSpPr>
          <p:spPr bwMode="auto">
            <a:xfrm>
              <a:off x="8135938" y="4348164"/>
              <a:ext cx="38100" cy="33338"/>
            </a:xfrm>
            <a:custGeom>
              <a:avLst/>
              <a:gdLst>
                <a:gd name="T0" fmla="*/ 2 w 24"/>
                <a:gd name="T1" fmla="*/ 19 h 21"/>
                <a:gd name="T2" fmla="*/ 0 w 24"/>
                <a:gd name="T3" fmla="*/ 16 h 21"/>
                <a:gd name="T4" fmla="*/ 5 w 24"/>
                <a:gd name="T5" fmla="*/ 0 h 21"/>
                <a:gd name="T6" fmla="*/ 5 w 24"/>
                <a:gd name="T7" fmla="*/ 0 h 21"/>
                <a:gd name="T8" fmla="*/ 21 w 24"/>
                <a:gd name="T9" fmla="*/ 5 h 21"/>
                <a:gd name="T10" fmla="*/ 24 w 24"/>
                <a:gd name="T11" fmla="*/ 5 h 21"/>
                <a:gd name="T12" fmla="*/ 19 w 24"/>
                <a:gd name="T13" fmla="*/ 21 h 21"/>
                <a:gd name="T14" fmla="*/ 19 w 24"/>
                <a:gd name="T15" fmla="*/ 21 h 21"/>
                <a:gd name="T16" fmla="*/ 2 w 24"/>
                <a:gd name="T17" fmla="*/ 19 h 2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24" h="21">
                  <a:moveTo>
                    <a:pt x="2" y="19"/>
                  </a:moveTo>
                  <a:lnTo>
                    <a:pt x="0" y="16"/>
                  </a:lnTo>
                  <a:lnTo>
                    <a:pt x="5" y="0"/>
                  </a:lnTo>
                  <a:lnTo>
                    <a:pt x="5" y="0"/>
                  </a:lnTo>
                  <a:lnTo>
                    <a:pt x="21" y="5"/>
                  </a:lnTo>
                  <a:lnTo>
                    <a:pt x="24" y="5"/>
                  </a:lnTo>
                  <a:lnTo>
                    <a:pt x="19" y="21"/>
                  </a:lnTo>
                  <a:lnTo>
                    <a:pt x="19" y="21"/>
                  </a:lnTo>
                  <a:lnTo>
                    <a:pt x="2" y="19"/>
                  </a:lnTo>
                  <a:close/>
                </a:path>
              </a:pathLst>
            </a:custGeom>
            <a:solidFill>
              <a:srgbClr val="5D5E5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400">
                <a:latin typeface="Century Gothic" charset="0"/>
                <a:ea typeface="Century Gothic" charset="0"/>
                <a:cs typeface="Century Gothic" charset="0"/>
              </a:endParaRPr>
            </a:p>
          </p:txBody>
        </p:sp>
        <p:sp>
          <p:nvSpPr>
            <p:cNvPr id="343" name="ïSlïḑé">
              <a:extLst>
                <a:ext uri="{FF2B5EF4-FFF2-40B4-BE49-F238E27FC236}">
                  <a16:creationId xmlns:a16="http://schemas.microsoft.com/office/drawing/2014/main" id="{5478CDCE-C5BC-44AF-9104-348FB3F9BCFF}"/>
                </a:ext>
              </a:extLst>
            </p:cNvPr>
            <p:cNvSpPr/>
            <p:nvPr/>
          </p:nvSpPr>
          <p:spPr bwMode="auto">
            <a:xfrm>
              <a:off x="8177213" y="4351339"/>
              <a:ext cx="44450" cy="46038"/>
            </a:xfrm>
            <a:custGeom>
              <a:avLst/>
              <a:gdLst>
                <a:gd name="T0" fmla="*/ 4 w 12"/>
                <a:gd name="T1" fmla="*/ 1 h 12"/>
                <a:gd name="T2" fmla="*/ 11 w 12"/>
                <a:gd name="T3" fmla="*/ 2 h 12"/>
                <a:gd name="T4" fmla="*/ 12 w 12"/>
                <a:gd name="T5" fmla="*/ 4 h 12"/>
                <a:gd name="T6" fmla="*/ 10 w 12"/>
                <a:gd name="T7" fmla="*/ 11 h 12"/>
                <a:gd name="T8" fmla="*/ 9 w 12"/>
                <a:gd name="T9" fmla="*/ 12 h 12"/>
                <a:gd name="T10" fmla="*/ 1 w 12"/>
                <a:gd name="T11" fmla="*/ 11 h 12"/>
                <a:gd name="T12" fmla="*/ 0 w 12"/>
                <a:gd name="T13" fmla="*/ 9 h 12"/>
                <a:gd name="T14" fmla="*/ 2 w 12"/>
                <a:gd name="T15" fmla="*/ 2 h 12"/>
                <a:gd name="T16" fmla="*/ 4 w 12"/>
                <a:gd name="T17" fmla="*/ 1 h 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2" h="12">
                  <a:moveTo>
                    <a:pt x="4" y="1"/>
                  </a:moveTo>
                  <a:cubicBezTo>
                    <a:pt x="11" y="2"/>
                    <a:pt x="11" y="2"/>
                    <a:pt x="11" y="2"/>
                  </a:cubicBezTo>
                  <a:cubicBezTo>
                    <a:pt x="12" y="2"/>
                    <a:pt x="12" y="3"/>
                    <a:pt x="12" y="4"/>
                  </a:cubicBezTo>
                  <a:cubicBezTo>
                    <a:pt x="10" y="11"/>
                    <a:pt x="10" y="11"/>
                    <a:pt x="10" y="11"/>
                  </a:cubicBezTo>
                  <a:cubicBezTo>
                    <a:pt x="10" y="12"/>
                    <a:pt x="9" y="12"/>
                    <a:pt x="9" y="12"/>
                  </a:cubicBezTo>
                  <a:cubicBezTo>
                    <a:pt x="1" y="11"/>
                    <a:pt x="1" y="11"/>
                    <a:pt x="1" y="11"/>
                  </a:cubicBezTo>
                  <a:cubicBezTo>
                    <a:pt x="1" y="10"/>
                    <a:pt x="0" y="10"/>
                    <a:pt x="0" y="9"/>
                  </a:cubicBezTo>
                  <a:cubicBezTo>
                    <a:pt x="2" y="2"/>
                    <a:pt x="2" y="2"/>
                    <a:pt x="2" y="2"/>
                  </a:cubicBezTo>
                  <a:cubicBezTo>
                    <a:pt x="2" y="1"/>
                    <a:pt x="3" y="0"/>
                    <a:pt x="4" y="1"/>
                  </a:cubicBezTo>
                  <a:close/>
                </a:path>
              </a:pathLst>
            </a:custGeom>
            <a:solidFill>
              <a:srgbClr val="57575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400">
                <a:latin typeface="Century Gothic" charset="0"/>
                <a:ea typeface="Century Gothic" charset="0"/>
                <a:cs typeface="Century Gothic" charset="0"/>
              </a:endParaRPr>
            </a:p>
          </p:txBody>
        </p:sp>
        <p:sp>
          <p:nvSpPr>
            <p:cNvPr id="344" name="îŝ1ïḓe">
              <a:extLst>
                <a:ext uri="{FF2B5EF4-FFF2-40B4-BE49-F238E27FC236}">
                  <a16:creationId xmlns:a16="http://schemas.microsoft.com/office/drawing/2014/main" id="{47CFDE87-F524-4FF7-9909-A6BDA6491C66}"/>
                </a:ext>
              </a:extLst>
            </p:cNvPr>
            <p:cNvSpPr/>
            <p:nvPr/>
          </p:nvSpPr>
          <p:spPr bwMode="auto">
            <a:xfrm>
              <a:off x="8180388" y="4359276"/>
              <a:ext cx="38100" cy="33338"/>
            </a:xfrm>
            <a:custGeom>
              <a:avLst/>
              <a:gdLst>
                <a:gd name="T0" fmla="*/ 3 w 24"/>
                <a:gd name="T1" fmla="*/ 17 h 21"/>
                <a:gd name="T2" fmla="*/ 0 w 24"/>
                <a:gd name="T3" fmla="*/ 17 h 21"/>
                <a:gd name="T4" fmla="*/ 5 w 24"/>
                <a:gd name="T5" fmla="*/ 0 h 21"/>
                <a:gd name="T6" fmla="*/ 5 w 24"/>
                <a:gd name="T7" fmla="*/ 0 h 21"/>
                <a:gd name="T8" fmla="*/ 24 w 24"/>
                <a:gd name="T9" fmla="*/ 2 h 21"/>
                <a:gd name="T10" fmla="*/ 24 w 24"/>
                <a:gd name="T11" fmla="*/ 5 h 21"/>
                <a:gd name="T12" fmla="*/ 19 w 24"/>
                <a:gd name="T13" fmla="*/ 21 h 21"/>
                <a:gd name="T14" fmla="*/ 19 w 24"/>
                <a:gd name="T15" fmla="*/ 21 h 21"/>
                <a:gd name="T16" fmla="*/ 3 w 24"/>
                <a:gd name="T17" fmla="*/ 17 h 2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24" h="21">
                  <a:moveTo>
                    <a:pt x="3" y="17"/>
                  </a:moveTo>
                  <a:lnTo>
                    <a:pt x="0" y="17"/>
                  </a:lnTo>
                  <a:lnTo>
                    <a:pt x="5" y="0"/>
                  </a:lnTo>
                  <a:lnTo>
                    <a:pt x="5" y="0"/>
                  </a:lnTo>
                  <a:lnTo>
                    <a:pt x="24" y="2"/>
                  </a:lnTo>
                  <a:lnTo>
                    <a:pt x="24" y="5"/>
                  </a:lnTo>
                  <a:lnTo>
                    <a:pt x="19" y="21"/>
                  </a:lnTo>
                  <a:lnTo>
                    <a:pt x="19" y="21"/>
                  </a:lnTo>
                  <a:lnTo>
                    <a:pt x="3" y="17"/>
                  </a:lnTo>
                  <a:close/>
                </a:path>
              </a:pathLst>
            </a:custGeom>
            <a:solidFill>
              <a:srgbClr val="5D5E5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400">
                <a:latin typeface="Century Gothic" charset="0"/>
                <a:ea typeface="Century Gothic" charset="0"/>
                <a:cs typeface="Century Gothic" charset="0"/>
              </a:endParaRPr>
            </a:p>
          </p:txBody>
        </p:sp>
        <p:sp>
          <p:nvSpPr>
            <p:cNvPr id="345" name="îṣḻíḋe">
              <a:extLst>
                <a:ext uri="{FF2B5EF4-FFF2-40B4-BE49-F238E27FC236}">
                  <a16:creationId xmlns:a16="http://schemas.microsoft.com/office/drawing/2014/main" id="{4F0DCC3A-B5DF-4487-B153-62BF7CAAA9D6}"/>
                </a:ext>
              </a:extLst>
            </p:cNvPr>
            <p:cNvSpPr/>
            <p:nvPr/>
          </p:nvSpPr>
          <p:spPr bwMode="auto">
            <a:xfrm>
              <a:off x="8221663" y="4362451"/>
              <a:ext cx="46038" cy="46038"/>
            </a:xfrm>
            <a:custGeom>
              <a:avLst/>
              <a:gdLst>
                <a:gd name="T0" fmla="*/ 4 w 12"/>
                <a:gd name="T1" fmla="*/ 0 h 12"/>
                <a:gd name="T2" fmla="*/ 11 w 12"/>
                <a:gd name="T3" fmla="*/ 2 h 12"/>
                <a:gd name="T4" fmla="*/ 12 w 12"/>
                <a:gd name="T5" fmla="*/ 4 h 12"/>
                <a:gd name="T6" fmla="*/ 11 w 12"/>
                <a:gd name="T7" fmla="*/ 11 h 12"/>
                <a:gd name="T8" fmla="*/ 9 w 12"/>
                <a:gd name="T9" fmla="*/ 12 h 12"/>
                <a:gd name="T10" fmla="*/ 2 w 12"/>
                <a:gd name="T11" fmla="*/ 10 h 12"/>
                <a:gd name="T12" fmla="*/ 0 w 12"/>
                <a:gd name="T13" fmla="*/ 9 h 12"/>
                <a:gd name="T14" fmla="*/ 2 w 12"/>
                <a:gd name="T15" fmla="*/ 2 h 12"/>
                <a:gd name="T16" fmla="*/ 4 w 12"/>
                <a:gd name="T17" fmla="*/ 0 h 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2" h="12">
                  <a:moveTo>
                    <a:pt x="4" y="0"/>
                  </a:moveTo>
                  <a:cubicBezTo>
                    <a:pt x="11" y="2"/>
                    <a:pt x="11" y="2"/>
                    <a:pt x="11" y="2"/>
                  </a:cubicBezTo>
                  <a:cubicBezTo>
                    <a:pt x="12" y="2"/>
                    <a:pt x="12" y="3"/>
                    <a:pt x="12" y="4"/>
                  </a:cubicBezTo>
                  <a:cubicBezTo>
                    <a:pt x="11" y="11"/>
                    <a:pt x="11" y="11"/>
                    <a:pt x="11" y="11"/>
                  </a:cubicBezTo>
                  <a:cubicBezTo>
                    <a:pt x="10" y="12"/>
                    <a:pt x="10" y="12"/>
                    <a:pt x="9" y="12"/>
                  </a:cubicBezTo>
                  <a:cubicBezTo>
                    <a:pt x="2" y="10"/>
                    <a:pt x="2" y="10"/>
                    <a:pt x="2" y="10"/>
                  </a:cubicBezTo>
                  <a:cubicBezTo>
                    <a:pt x="1" y="10"/>
                    <a:pt x="0" y="9"/>
                    <a:pt x="0" y="9"/>
                  </a:cubicBezTo>
                  <a:cubicBezTo>
                    <a:pt x="2" y="2"/>
                    <a:pt x="2" y="2"/>
                    <a:pt x="2" y="2"/>
                  </a:cubicBezTo>
                  <a:cubicBezTo>
                    <a:pt x="2" y="1"/>
                    <a:pt x="3" y="0"/>
                    <a:pt x="4" y="0"/>
                  </a:cubicBezTo>
                  <a:close/>
                </a:path>
              </a:pathLst>
            </a:custGeom>
            <a:solidFill>
              <a:srgbClr val="57575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400">
                <a:latin typeface="Century Gothic" charset="0"/>
                <a:ea typeface="Century Gothic" charset="0"/>
                <a:cs typeface="Century Gothic" charset="0"/>
              </a:endParaRPr>
            </a:p>
          </p:txBody>
        </p:sp>
        <p:sp>
          <p:nvSpPr>
            <p:cNvPr id="346" name="íşḷíde">
              <a:extLst>
                <a:ext uri="{FF2B5EF4-FFF2-40B4-BE49-F238E27FC236}">
                  <a16:creationId xmlns:a16="http://schemas.microsoft.com/office/drawing/2014/main" id="{DF269084-21B1-4C51-B37A-6C0A275BA74A}"/>
                </a:ext>
              </a:extLst>
            </p:cNvPr>
            <p:cNvSpPr/>
            <p:nvPr/>
          </p:nvSpPr>
          <p:spPr bwMode="auto">
            <a:xfrm>
              <a:off x="8229601" y="4370389"/>
              <a:ext cx="33338" cy="33338"/>
            </a:xfrm>
            <a:custGeom>
              <a:avLst/>
              <a:gdLst>
                <a:gd name="T0" fmla="*/ 0 w 21"/>
                <a:gd name="T1" fmla="*/ 17 h 21"/>
                <a:gd name="T2" fmla="*/ 0 w 21"/>
                <a:gd name="T3" fmla="*/ 17 h 21"/>
                <a:gd name="T4" fmla="*/ 2 w 21"/>
                <a:gd name="T5" fmla="*/ 0 h 21"/>
                <a:gd name="T6" fmla="*/ 5 w 21"/>
                <a:gd name="T7" fmla="*/ 0 h 21"/>
                <a:gd name="T8" fmla="*/ 21 w 21"/>
                <a:gd name="T9" fmla="*/ 2 h 21"/>
                <a:gd name="T10" fmla="*/ 21 w 21"/>
                <a:gd name="T11" fmla="*/ 5 h 21"/>
                <a:gd name="T12" fmla="*/ 17 w 21"/>
                <a:gd name="T13" fmla="*/ 21 h 21"/>
                <a:gd name="T14" fmla="*/ 17 w 21"/>
                <a:gd name="T15" fmla="*/ 21 h 21"/>
                <a:gd name="T16" fmla="*/ 0 w 21"/>
                <a:gd name="T17" fmla="*/ 17 h 2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21" h="21">
                  <a:moveTo>
                    <a:pt x="0" y="17"/>
                  </a:moveTo>
                  <a:lnTo>
                    <a:pt x="0" y="17"/>
                  </a:lnTo>
                  <a:lnTo>
                    <a:pt x="2" y="0"/>
                  </a:lnTo>
                  <a:lnTo>
                    <a:pt x="5" y="0"/>
                  </a:lnTo>
                  <a:lnTo>
                    <a:pt x="21" y="2"/>
                  </a:lnTo>
                  <a:lnTo>
                    <a:pt x="21" y="5"/>
                  </a:lnTo>
                  <a:lnTo>
                    <a:pt x="17" y="21"/>
                  </a:lnTo>
                  <a:lnTo>
                    <a:pt x="17" y="21"/>
                  </a:lnTo>
                  <a:lnTo>
                    <a:pt x="0" y="17"/>
                  </a:lnTo>
                  <a:close/>
                </a:path>
              </a:pathLst>
            </a:custGeom>
            <a:solidFill>
              <a:srgbClr val="5D5E5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400">
                <a:latin typeface="Century Gothic" charset="0"/>
                <a:ea typeface="Century Gothic" charset="0"/>
                <a:cs typeface="Century Gothic" charset="0"/>
              </a:endParaRPr>
            </a:p>
          </p:txBody>
        </p:sp>
        <p:sp>
          <p:nvSpPr>
            <p:cNvPr id="347" name="îṧḷíďè">
              <a:extLst>
                <a:ext uri="{FF2B5EF4-FFF2-40B4-BE49-F238E27FC236}">
                  <a16:creationId xmlns:a16="http://schemas.microsoft.com/office/drawing/2014/main" id="{3B77797F-334F-4C57-A275-CBA94FEC50BA}"/>
                </a:ext>
              </a:extLst>
            </p:cNvPr>
            <p:cNvSpPr/>
            <p:nvPr/>
          </p:nvSpPr>
          <p:spPr bwMode="auto">
            <a:xfrm>
              <a:off x="7861301" y="4362451"/>
              <a:ext cx="176213" cy="123825"/>
            </a:xfrm>
            <a:custGeom>
              <a:avLst/>
              <a:gdLst>
                <a:gd name="T0" fmla="*/ 44 w 47"/>
                <a:gd name="T1" fmla="*/ 8 h 33"/>
                <a:gd name="T2" fmla="*/ 9 w 47"/>
                <a:gd name="T3" fmla="*/ 0 h 33"/>
                <a:gd name="T4" fmla="*/ 5 w 47"/>
                <a:gd name="T5" fmla="*/ 2 h 33"/>
                <a:gd name="T6" fmla="*/ 1 w 47"/>
                <a:gd name="T7" fmla="*/ 21 h 33"/>
                <a:gd name="T8" fmla="*/ 3 w 47"/>
                <a:gd name="T9" fmla="*/ 25 h 33"/>
                <a:gd name="T10" fmla="*/ 39 w 47"/>
                <a:gd name="T11" fmla="*/ 33 h 33"/>
                <a:gd name="T12" fmla="*/ 42 w 47"/>
                <a:gd name="T13" fmla="*/ 31 h 33"/>
                <a:gd name="T14" fmla="*/ 46 w 47"/>
                <a:gd name="T15" fmla="*/ 12 h 33"/>
                <a:gd name="T16" fmla="*/ 44 w 47"/>
                <a:gd name="T17" fmla="*/ 8 h 3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47" h="33">
                  <a:moveTo>
                    <a:pt x="44" y="8"/>
                  </a:moveTo>
                  <a:cubicBezTo>
                    <a:pt x="9" y="0"/>
                    <a:pt x="9" y="0"/>
                    <a:pt x="9" y="0"/>
                  </a:cubicBezTo>
                  <a:cubicBezTo>
                    <a:pt x="7" y="0"/>
                    <a:pt x="5" y="1"/>
                    <a:pt x="5" y="2"/>
                  </a:cubicBezTo>
                  <a:cubicBezTo>
                    <a:pt x="1" y="21"/>
                    <a:pt x="1" y="21"/>
                    <a:pt x="1" y="21"/>
                  </a:cubicBezTo>
                  <a:cubicBezTo>
                    <a:pt x="0" y="23"/>
                    <a:pt x="1" y="24"/>
                    <a:pt x="3" y="25"/>
                  </a:cubicBezTo>
                  <a:cubicBezTo>
                    <a:pt x="39" y="33"/>
                    <a:pt x="39" y="33"/>
                    <a:pt x="39" y="33"/>
                  </a:cubicBezTo>
                  <a:cubicBezTo>
                    <a:pt x="40" y="33"/>
                    <a:pt x="42" y="32"/>
                    <a:pt x="42" y="31"/>
                  </a:cubicBezTo>
                  <a:cubicBezTo>
                    <a:pt x="46" y="12"/>
                    <a:pt x="46" y="12"/>
                    <a:pt x="46" y="12"/>
                  </a:cubicBezTo>
                  <a:cubicBezTo>
                    <a:pt x="47" y="10"/>
                    <a:pt x="46" y="8"/>
                    <a:pt x="44" y="8"/>
                  </a:cubicBezTo>
                  <a:close/>
                </a:path>
              </a:pathLst>
            </a:custGeom>
            <a:solidFill>
              <a:srgbClr val="EDEDE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400">
                <a:latin typeface="Century Gothic" charset="0"/>
                <a:ea typeface="Century Gothic" charset="0"/>
                <a:cs typeface="Century Gothic" charset="0"/>
              </a:endParaRPr>
            </a:p>
          </p:txBody>
        </p:sp>
        <p:sp>
          <p:nvSpPr>
            <p:cNvPr id="348" name="í$1ïḓê">
              <a:extLst>
                <a:ext uri="{FF2B5EF4-FFF2-40B4-BE49-F238E27FC236}">
                  <a16:creationId xmlns:a16="http://schemas.microsoft.com/office/drawing/2014/main" id="{A49D84E0-C28F-4119-9A0C-475C450FCC31}"/>
                </a:ext>
              </a:extLst>
            </p:cNvPr>
            <p:cNvSpPr/>
            <p:nvPr/>
          </p:nvSpPr>
          <p:spPr bwMode="auto">
            <a:xfrm>
              <a:off x="7858126" y="4356101"/>
              <a:ext cx="184150" cy="134938"/>
            </a:xfrm>
            <a:custGeom>
              <a:avLst/>
              <a:gdLst>
                <a:gd name="T0" fmla="*/ 45 w 49"/>
                <a:gd name="T1" fmla="*/ 9 h 36"/>
                <a:gd name="T2" fmla="*/ 10 w 49"/>
                <a:gd name="T3" fmla="*/ 1 h 36"/>
                <a:gd name="T4" fmla="*/ 5 w 49"/>
                <a:gd name="T5" fmla="*/ 4 h 36"/>
                <a:gd name="T6" fmla="*/ 1 w 49"/>
                <a:gd name="T7" fmla="*/ 23 h 36"/>
                <a:gd name="T8" fmla="*/ 4 w 49"/>
                <a:gd name="T9" fmla="*/ 28 h 36"/>
                <a:gd name="T10" fmla="*/ 39 w 49"/>
                <a:gd name="T11" fmla="*/ 36 h 36"/>
                <a:gd name="T12" fmla="*/ 44 w 49"/>
                <a:gd name="T13" fmla="*/ 33 h 36"/>
                <a:gd name="T14" fmla="*/ 48 w 49"/>
                <a:gd name="T15" fmla="*/ 14 h 36"/>
                <a:gd name="T16" fmla="*/ 45 w 49"/>
                <a:gd name="T17" fmla="*/ 9 h 36"/>
                <a:gd name="T18" fmla="*/ 43 w 49"/>
                <a:gd name="T19" fmla="*/ 33 h 36"/>
                <a:gd name="T20" fmla="*/ 40 w 49"/>
                <a:gd name="T21" fmla="*/ 35 h 36"/>
                <a:gd name="T22" fmla="*/ 4 w 49"/>
                <a:gd name="T23" fmla="*/ 27 h 36"/>
                <a:gd name="T24" fmla="*/ 2 w 49"/>
                <a:gd name="T25" fmla="*/ 23 h 36"/>
                <a:gd name="T26" fmla="*/ 6 w 49"/>
                <a:gd name="T27" fmla="*/ 4 h 36"/>
                <a:gd name="T28" fmla="*/ 10 w 49"/>
                <a:gd name="T29" fmla="*/ 2 h 36"/>
                <a:gd name="T30" fmla="*/ 45 w 49"/>
                <a:gd name="T31" fmla="*/ 10 h 36"/>
                <a:gd name="T32" fmla="*/ 47 w 49"/>
                <a:gd name="T33" fmla="*/ 14 h 36"/>
                <a:gd name="T34" fmla="*/ 43 w 49"/>
                <a:gd name="T35" fmla="*/ 33 h 3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49" h="36">
                  <a:moveTo>
                    <a:pt x="45" y="9"/>
                  </a:moveTo>
                  <a:cubicBezTo>
                    <a:pt x="10" y="1"/>
                    <a:pt x="10" y="1"/>
                    <a:pt x="10" y="1"/>
                  </a:cubicBezTo>
                  <a:cubicBezTo>
                    <a:pt x="8" y="0"/>
                    <a:pt x="5" y="2"/>
                    <a:pt x="5" y="4"/>
                  </a:cubicBezTo>
                  <a:cubicBezTo>
                    <a:pt x="1" y="23"/>
                    <a:pt x="1" y="23"/>
                    <a:pt x="1" y="23"/>
                  </a:cubicBezTo>
                  <a:cubicBezTo>
                    <a:pt x="0" y="25"/>
                    <a:pt x="1" y="27"/>
                    <a:pt x="4" y="28"/>
                  </a:cubicBezTo>
                  <a:cubicBezTo>
                    <a:pt x="39" y="36"/>
                    <a:pt x="39" y="36"/>
                    <a:pt x="39" y="36"/>
                  </a:cubicBezTo>
                  <a:cubicBezTo>
                    <a:pt x="41" y="36"/>
                    <a:pt x="44" y="35"/>
                    <a:pt x="44" y="33"/>
                  </a:cubicBezTo>
                  <a:cubicBezTo>
                    <a:pt x="48" y="14"/>
                    <a:pt x="48" y="14"/>
                    <a:pt x="48" y="14"/>
                  </a:cubicBezTo>
                  <a:cubicBezTo>
                    <a:pt x="49" y="12"/>
                    <a:pt x="48" y="9"/>
                    <a:pt x="45" y="9"/>
                  </a:cubicBezTo>
                  <a:close/>
                  <a:moveTo>
                    <a:pt x="43" y="33"/>
                  </a:moveTo>
                  <a:cubicBezTo>
                    <a:pt x="43" y="34"/>
                    <a:pt x="41" y="35"/>
                    <a:pt x="40" y="35"/>
                  </a:cubicBezTo>
                  <a:cubicBezTo>
                    <a:pt x="4" y="27"/>
                    <a:pt x="4" y="27"/>
                    <a:pt x="4" y="27"/>
                  </a:cubicBezTo>
                  <a:cubicBezTo>
                    <a:pt x="2" y="26"/>
                    <a:pt x="1" y="25"/>
                    <a:pt x="2" y="23"/>
                  </a:cubicBezTo>
                  <a:cubicBezTo>
                    <a:pt x="6" y="4"/>
                    <a:pt x="6" y="4"/>
                    <a:pt x="6" y="4"/>
                  </a:cubicBezTo>
                  <a:cubicBezTo>
                    <a:pt x="6" y="3"/>
                    <a:pt x="8" y="2"/>
                    <a:pt x="10" y="2"/>
                  </a:cubicBezTo>
                  <a:cubicBezTo>
                    <a:pt x="45" y="10"/>
                    <a:pt x="45" y="10"/>
                    <a:pt x="45" y="10"/>
                  </a:cubicBezTo>
                  <a:cubicBezTo>
                    <a:pt x="47" y="10"/>
                    <a:pt x="48" y="12"/>
                    <a:pt x="47" y="14"/>
                  </a:cubicBezTo>
                  <a:lnTo>
                    <a:pt x="43" y="33"/>
                  </a:lnTo>
                  <a:close/>
                </a:path>
              </a:pathLst>
            </a:custGeom>
            <a:solidFill>
              <a:srgbClr val="9C9B9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400">
                <a:latin typeface="Century Gothic" charset="0"/>
                <a:ea typeface="Century Gothic" charset="0"/>
                <a:cs typeface="Century Gothic" charset="0"/>
              </a:endParaRPr>
            </a:p>
          </p:txBody>
        </p:sp>
        <p:sp>
          <p:nvSpPr>
            <p:cNvPr id="349" name="ïsľidè">
              <a:extLst>
                <a:ext uri="{FF2B5EF4-FFF2-40B4-BE49-F238E27FC236}">
                  <a16:creationId xmlns:a16="http://schemas.microsoft.com/office/drawing/2014/main" id="{193D0B22-0100-4EE0-A065-19319BB5CA0C}"/>
                </a:ext>
              </a:extLst>
            </p:cNvPr>
            <p:cNvSpPr/>
            <p:nvPr/>
          </p:nvSpPr>
          <p:spPr bwMode="auto">
            <a:xfrm>
              <a:off x="7861301" y="4408489"/>
              <a:ext cx="165100" cy="77788"/>
            </a:xfrm>
            <a:custGeom>
              <a:avLst/>
              <a:gdLst>
                <a:gd name="T0" fmla="*/ 3 w 44"/>
                <a:gd name="T1" fmla="*/ 0 h 21"/>
                <a:gd name="T2" fmla="*/ 1 w 44"/>
                <a:gd name="T3" fmla="*/ 9 h 21"/>
                <a:gd name="T4" fmla="*/ 3 w 44"/>
                <a:gd name="T5" fmla="*/ 13 h 21"/>
                <a:gd name="T6" fmla="*/ 39 w 44"/>
                <a:gd name="T7" fmla="*/ 21 h 21"/>
                <a:gd name="T8" fmla="*/ 42 w 44"/>
                <a:gd name="T9" fmla="*/ 19 h 21"/>
                <a:gd name="T10" fmla="*/ 44 w 44"/>
                <a:gd name="T11" fmla="*/ 9 h 21"/>
                <a:gd name="T12" fmla="*/ 3 w 44"/>
                <a:gd name="T13" fmla="*/ 0 h 2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44" h="21">
                  <a:moveTo>
                    <a:pt x="3" y="0"/>
                  </a:moveTo>
                  <a:cubicBezTo>
                    <a:pt x="1" y="9"/>
                    <a:pt x="1" y="9"/>
                    <a:pt x="1" y="9"/>
                  </a:cubicBezTo>
                  <a:cubicBezTo>
                    <a:pt x="0" y="11"/>
                    <a:pt x="1" y="12"/>
                    <a:pt x="3" y="13"/>
                  </a:cubicBezTo>
                  <a:cubicBezTo>
                    <a:pt x="39" y="21"/>
                    <a:pt x="39" y="21"/>
                    <a:pt x="39" y="21"/>
                  </a:cubicBezTo>
                  <a:cubicBezTo>
                    <a:pt x="40" y="21"/>
                    <a:pt x="42" y="20"/>
                    <a:pt x="42" y="19"/>
                  </a:cubicBezTo>
                  <a:cubicBezTo>
                    <a:pt x="44" y="9"/>
                    <a:pt x="44" y="9"/>
                    <a:pt x="44" y="9"/>
                  </a:cubicBezTo>
                  <a:lnTo>
                    <a:pt x="3" y="0"/>
                  </a:lnTo>
                  <a:close/>
                </a:path>
              </a:pathLst>
            </a:custGeom>
            <a:solidFill>
              <a:srgbClr val="DFDFD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400">
                <a:latin typeface="Century Gothic" charset="0"/>
                <a:ea typeface="Century Gothic" charset="0"/>
                <a:cs typeface="Century Gothic" charset="0"/>
              </a:endParaRPr>
            </a:p>
          </p:txBody>
        </p:sp>
        <p:sp>
          <p:nvSpPr>
            <p:cNvPr id="350" name="ïśľîdé">
              <a:extLst>
                <a:ext uri="{FF2B5EF4-FFF2-40B4-BE49-F238E27FC236}">
                  <a16:creationId xmlns:a16="http://schemas.microsoft.com/office/drawing/2014/main" id="{4EFE8BD5-DD22-4305-AABB-A048FFAD2F3C}"/>
                </a:ext>
              </a:extLst>
            </p:cNvPr>
            <p:cNvSpPr/>
            <p:nvPr/>
          </p:nvSpPr>
          <p:spPr bwMode="auto">
            <a:xfrm>
              <a:off x="7861301" y="4408489"/>
              <a:ext cx="87313" cy="63500"/>
            </a:xfrm>
            <a:custGeom>
              <a:avLst/>
              <a:gdLst>
                <a:gd name="T0" fmla="*/ 23 w 23"/>
                <a:gd name="T1" fmla="*/ 5 h 17"/>
                <a:gd name="T2" fmla="*/ 3 w 23"/>
                <a:gd name="T3" fmla="*/ 0 h 17"/>
                <a:gd name="T4" fmla="*/ 1 w 23"/>
                <a:gd name="T5" fmla="*/ 9 h 17"/>
                <a:gd name="T6" fmla="*/ 3 w 23"/>
                <a:gd name="T7" fmla="*/ 13 h 17"/>
                <a:gd name="T8" fmla="*/ 21 w 23"/>
                <a:gd name="T9" fmla="*/ 17 h 17"/>
                <a:gd name="T10" fmla="*/ 23 w 23"/>
                <a:gd name="T11" fmla="*/ 5 h 1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23" h="17">
                  <a:moveTo>
                    <a:pt x="23" y="5"/>
                  </a:moveTo>
                  <a:cubicBezTo>
                    <a:pt x="3" y="0"/>
                    <a:pt x="3" y="0"/>
                    <a:pt x="3" y="0"/>
                  </a:cubicBezTo>
                  <a:cubicBezTo>
                    <a:pt x="1" y="9"/>
                    <a:pt x="1" y="9"/>
                    <a:pt x="1" y="9"/>
                  </a:cubicBezTo>
                  <a:cubicBezTo>
                    <a:pt x="0" y="11"/>
                    <a:pt x="1" y="12"/>
                    <a:pt x="3" y="13"/>
                  </a:cubicBezTo>
                  <a:cubicBezTo>
                    <a:pt x="21" y="17"/>
                    <a:pt x="21" y="17"/>
                    <a:pt x="21" y="17"/>
                  </a:cubicBezTo>
                  <a:lnTo>
                    <a:pt x="23" y="5"/>
                  </a:lnTo>
                  <a:close/>
                </a:path>
              </a:pathLst>
            </a:custGeom>
            <a:solidFill>
              <a:srgbClr val="D9D9D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400">
                <a:latin typeface="Century Gothic" charset="0"/>
                <a:ea typeface="Century Gothic" charset="0"/>
                <a:cs typeface="Century Gothic" charset="0"/>
              </a:endParaRPr>
            </a:p>
          </p:txBody>
        </p:sp>
        <p:sp>
          <p:nvSpPr>
            <p:cNvPr id="351" name="isḷîḍè">
              <a:extLst>
                <a:ext uri="{FF2B5EF4-FFF2-40B4-BE49-F238E27FC236}">
                  <a16:creationId xmlns:a16="http://schemas.microsoft.com/office/drawing/2014/main" id="{4C4AA1AE-74ED-4F8D-BFF1-180C9EA6EB25}"/>
                </a:ext>
              </a:extLst>
            </p:cNvPr>
            <p:cNvSpPr/>
            <p:nvPr/>
          </p:nvSpPr>
          <p:spPr bwMode="auto">
            <a:xfrm>
              <a:off x="7685088" y="3636964"/>
              <a:ext cx="773113" cy="552450"/>
            </a:xfrm>
            <a:custGeom>
              <a:avLst/>
              <a:gdLst>
                <a:gd name="T0" fmla="*/ 177 w 206"/>
                <a:gd name="T1" fmla="*/ 146 h 147"/>
                <a:gd name="T2" fmla="*/ 2 w 206"/>
                <a:gd name="T3" fmla="*/ 107 h 147"/>
                <a:gd name="T4" fmla="*/ 0 w 206"/>
                <a:gd name="T5" fmla="*/ 105 h 147"/>
                <a:gd name="T6" fmla="*/ 18 w 206"/>
                <a:gd name="T7" fmla="*/ 5 h 147"/>
                <a:gd name="T8" fmla="*/ 24 w 206"/>
                <a:gd name="T9" fmla="*/ 1 h 147"/>
                <a:gd name="T10" fmla="*/ 202 w 206"/>
                <a:gd name="T11" fmla="*/ 41 h 147"/>
                <a:gd name="T12" fmla="*/ 205 w 206"/>
                <a:gd name="T13" fmla="*/ 47 h 147"/>
                <a:gd name="T14" fmla="*/ 179 w 206"/>
                <a:gd name="T15" fmla="*/ 145 h 147"/>
                <a:gd name="T16" fmla="*/ 177 w 206"/>
                <a:gd name="T17" fmla="*/ 146 h 14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206" h="147">
                  <a:moveTo>
                    <a:pt x="177" y="146"/>
                  </a:moveTo>
                  <a:cubicBezTo>
                    <a:pt x="2" y="107"/>
                    <a:pt x="2" y="107"/>
                    <a:pt x="2" y="107"/>
                  </a:cubicBezTo>
                  <a:cubicBezTo>
                    <a:pt x="1" y="107"/>
                    <a:pt x="0" y="106"/>
                    <a:pt x="0" y="105"/>
                  </a:cubicBezTo>
                  <a:cubicBezTo>
                    <a:pt x="18" y="5"/>
                    <a:pt x="18" y="5"/>
                    <a:pt x="18" y="5"/>
                  </a:cubicBezTo>
                  <a:cubicBezTo>
                    <a:pt x="19" y="2"/>
                    <a:pt x="21" y="0"/>
                    <a:pt x="24" y="1"/>
                  </a:cubicBezTo>
                  <a:cubicBezTo>
                    <a:pt x="202" y="41"/>
                    <a:pt x="202" y="41"/>
                    <a:pt x="202" y="41"/>
                  </a:cubicBezTo>
                  <a:cubicBezTo>
                    <a:pt x="205" y="41"/>
                    <a:pt x="206" y="44"/>
                    <a:pt x="205" y="47"/>
                  </a:cubicBezTo>
                  <a:cubicBezTo>
                    <a:pt x="179" y="145"/>
                    <a:pt x="179" y="145"/>
                    <a:pt x="179" y="145"/>
                  </a:cubicBezTo>
                  <a:cubicBezTo>
                    <a:pt x="179" y="146"/>
                    <a:pt x="178" y="147"/>
                    <a:pt x="177" y="146"/>
                  </a:cubicBezTo>
                </a:path>
              </a:pathLst>
            </a:custGeom>
            <a:solidFill>
              <a:srgbClr val="E3E2E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400">
                <a:latin typeface="Century Gothic" charset="0"/>
                <a:ea typeface="Century Gothic" charset="0"/>
                <a:cs typeface="Century Gothic" charset="0"/>
              </a:endParaRPr>
            </a:p>
          </p:txBody>
        </p:sp>
        <p:sp>
          <p:nvSpPr>
            <p:cNvPr id="352" name="íŝḻíḍê">
              <a:extLst>
                <a:ext uri="{FF2B5EF4-FFF2-40B4-BE49-F238E27FC236}">
                  <a16:creationId xmlns:a16="http://schemas.microsoft.com/office/drawing/2014/main" id="{03EA7F59-8AD3-468C-B4C8-BB25F034340B}"/>
                </a:ext>
              </a:extLst>
            </p:cNvPr>
            <p:cNvSpPr/>
            <p:nvPr/>
          </p:nvSpPr>
          <p:spPr bwMode="auto">
            <a:xfrm>
              <a:off x="7715251" y="3671889"/>
              <a:ext cx="709613" cy="484188"/>
            </a:xfrm>
            <a:custGeom>
              <a:avLst/>
              <a:gdLst>
                <a:gd name="T0" fmla="*/ 0 w 189"/>
                <a:gd name="T1" fmla="*/ 88 h 129"/>
                <a:gd name="T2" fmla="*/ 17 w 189"/>
                <a:gd name="T3" fmla="*/ 4 h 129"/>
                <a:gd name="T4" fmla="*/ 22 w 189"/>
                <a:gd name="T5" fmla="*/ 0 h 129"/>
                <a:gd name="T6" fmla="*/ 185 w 189"/>
                <a:gd name="T7" fmla="*/ 37 h 129"/>
                <a:gd name="T8" fmla="*/ 188 w 189"/>
                <a:gd name="T9" fmla="*/ 43 h 129"/>
                <a:gd name="T10" fmla="*/ 167 w 189"/>
                <a:gd name="T11" fmla="*/ 126 h 129"/>
                <a:gd name="T12" fmla="*/ 162 w 189"/>
                <a:gd name="T13" fmla="*/ 129 h 129"/>
                <a:gd name="T14" fmla="*/ 3 w 189"/>
                <a:gd name="T15" fmla="*/ 93 h 129"/>
                <a:gd name="T16" fmla="*/ 0 w 189"/>
                <a:gd name="T17" fmla="*/ 88 h 12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89" h="129">
                  <a:moveTo>
                    <a:pt x="0" y="88"/>
                  </a:moveTo>
                  <a:cubicBezTo>
                    <a:pt x="17" y="4"/>
                    <a:pt x="17" y="4"/>
                    <a:pt x="17" y="4"/>
                  </a:cubicBezTo>
                  <a:cubicBezTo>
                    <a:pt x="17" y="1"/>
                    <a:pt x="19" y="0"/>
                    <a:pt x="22" y="0"/>
                  </a:cubicBezTo>
                  <a:cubicBezTo>
                    <a:pt x="185" y="37"/>
                    <a:pt x="185" y="37"/>
                    <a:pt x="185" y="37"/>
                  </a:cubicBezTo>
                  <a:cubicBezTo>
                    <a:pt x="188" y="37"/>
                    <a:pt x="189" y="40"/>
                    <a:pt x="188" y="43"/>
                  </a:cubicBezTo>
                  <a:cubicBezTo>
                    <a:pt x="167" y="126"/>
                    <a:pt x="167" y="126"/>
                    <a:pt x="167" y="126"/>
                  </a:cubicBezTo>
                  <a:cubicBezTo>
                    <a:pt x="166" y="128"/>
                    <a:pt x="164" y="129"/>
                    <a:pt x="162" y="129"/>
                  </a:cubicBezTo>
                  <a:cubicBezTo>
                    <a:pt x="3" y="93"/>
                    <a:pt x="3" y="93"/>
                    <a:pt x="3" y="93"/>
                  </a:cubicBezTo>
                  <a:cubicBezTo>
                    <a:pt x="1" y="93"/>
                    <a:pt x="0" y="91"/>
                    <a:pt x="0" y="88"/>
                  </a:cubicBezTo>
                </a:path>
              </a:pathLst>
            </a:custGeom>
            <a:solidFill>
              <a:srgbClr val="C7C6C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400">
                <a:latin typeface="Century Gothic" charset="0"/>
                <a:ea typeface="Century Gothic" charset="0"/>
                <a:cs typeface="Century Gothic" charset="0"/>
              </a:endParaRPr>
            </a:p>
          </p:txBody>
        </p:sp>
        <p:sp>
          <p:nvSpPr>
            <p:cNvPr id="353" name="ïśḷïḑé">
              <a:extLst>
                <a:ext uri="{FF2B5EF4-FFF2-40B4-BE49-F238E27FC236}">
                  <a16:creationId xmlns:a16="http://schemas.microsoft.com/office/drawing/2014/main" id="{14602B93-28E8-4156-8F21-028C02D87949}"/>
                </a:ext>
              </a:extLst>
            </p:cNvPr>
            <p:cNvSpPr/>
            <p:nvPr/>
          </p:nvSpPr>
          <p:spPr bwMode="auto">
            <a:xfrm>
              <a:off x="7718426" y="3675064"/>
              <a:ext cx="703263" cy="477838"/>
            </a:xfrm>
            <a:custGeom>
              <a:avLst/>
              <a:gdLst>
                <a:gd name="T0" fmla="*/ 0 w 187"/>
                <a:gd name="T1" fmla="*/ 88 h 127"/>
                <a:gd name="T2" fmla="*/ 17 w 187"/>
                <a:gd name="T3" fmla="*/ 3 h 127"/>
                <a:gd name="T4" fmla="*/ 21 w 187"/>
                <a:gd name="T5" fmla="*/ 0 h 127"/>
                <a:gd name="T6" fmla="*/ 184 w 187"/>
                <a:gd name="T7" fmla="*/ 37 h 127"/>
                <a:gd name="T8" fmla="*/ 186 w 187"/>
                <a:gd name="T9" fmla="*/ 41 h 127"/>
                <a:gd name="T10" fmla="*/ 165 w 187"/>
                <a:gd name="T11" fmla="*/ 125 h 127"/>
                <a:gd name="T12" fmla="*/ 162 w 187"/>
                <a:gd name="T13" fmla="*/ 127 h 127"/>
                <a:gd name="T14" fmla="*/ 2 w 187"/>
                <a:gd name="T15" fmla="*/ 91 h 127"/>
                <a:gd name="T16" fmla="*/ 0 w 187"/>
                <a:gd name="T17" fmla="*/ 88 h 12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87" h="127">
                  <a:moveTo>
                    <a:pt x="0" y="88"/>
                  </a:moveTo>
                  <a:cubicBezTo>
                    <a:pt x="17" y="3"/>
                    <a:pt x="17" y="3"/>
                    <a:pt x="17" y="3"/>
                  </a:cubicBezTo>
                  <a:cubicBezTo>
                    <a:pt x="17" y="1"/>
                    <a:pt x="19" y="0"/>
                    <a:pt x="21" y="0"/>
                  </a:cubicBezTo>
                  <a:cubicBezTo>
                    <a:pt x="184" y="37"/>
                    <a:pt x="184" y="37"/>
                    <a:pt x="184" y="37"/>
                  </a:cubicBezTo>
                  <a:cubicBezTo>
                    <a:pt x="186" y="37"/>
                    <a:pt x="187" y="39"/>
                    <a:pt x="186" y="41"/>
                  </a:cubicBezTo>
                  <a:cubicBezTo>
                    <a:pt x="165" y="125"/>
                    <a:pt x="165" y="125"/>
                    <a:pt x="165" y="125"/>
                  </a:cubicBezTo>
                  <a:cubicBezTo>
                    <a:pt x="165" y="126"/>
                    <a:pt x="163" y="127"/>
                    <a:pt x="162" y="127"/>
                  </a:cubicBezTo>
                  <a:cubicBezTo>
                    <a:pt x="2" y="91"/>
                    <a:pt x="2" y="91"/>
                    <a:pt x="2" y="91"/>
                  </a:cubicBezTo>
                  <a:cubicBezTo>
                    <a:pt x="1" y="91"/>
                    <a:pt x="0" y="89"/>
                    <a:pt x="0" y="88"/>
                  </a:cubicBezTo>
                </a:path>
              </a:pathLst>
            </a:custGeom>
            <a:solidFill>
              <a:srgbClr val="C6E6F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400">
                <a:latin typeface="Century Gothic" charset="0"/>
                <a:ea typeface="Century Gothic" charset="0"/>
                <a:cs typeface="Century Gothic" charset="0"/>
              </a:endParaRPr>
            </a:p>
          </p:txBody>
        </p:sp>
        <p:sp>
          <p:nvSpPr>
            <p:cNvPr id="354" name="iŝḷiḑe">
              <a:extLst>
                <a:ext uri="{FF2B5EF4-FFF2-40B4-BE49-F238E27FC236}">
                  <a16:creationId xmlns:a16="http://schemas.microsoft.com/office/drawing/2014/main" id="{A76E282A-28ED-448A-AFAB-14F065971280}"/>
                </a:ext>
              </a:extLst>
            </p:cNvPr>
            <p:cNvSpPr/>
            <p:nvPr/>
          </p:nvSpPr>
          <p:spPr bwMode="auto">
            <a:xfrm>
              <a:off x="7718426" y="3675064"/>
              <a:ext cx="79375" cy="319088"/>
            </a:xfrm>
            <a:custGeom>
              <a:avLst/>
              <a:gdLst>
                <a:gd name="T0" fmla="*/ 20 w 21"/>
                <a:gd name="T1" fmla="*/ 0 h 85"/>
                <a:gd name="T2" fmla="*/ 21 w 21"/>
                <a:gd name="T3" fmla="*/ 0 h 85"/>
                <a:gd name="T4" fmla="*/ 20 w 21"/>
                <a:gd name="T5" fmla="*/ 0 h 85"/>
                <a:gd name="T6" fmla="*/ 20 w 21"/>
                <a:gd name="T7" fmla="*/ 0 h 85"/>
                <a:gd name="T8" fmla="*/ 17 w 21"/>
                <a:gd name="T9" fmla="*/ 3 h 85"/>
                <a:gd name="T10" fmla="*/ 0 w 21"/>
                <a:gd name="T11" fmla="*/ 85 h 85"/>
                <a:gd name="T12" fmla="*/ 1 w 21"/>
                <a:gd name="T13" fmla="*/ 83 h 85"/>
                <a:gd name="T14" fmla="*/ 17 w 21"/>
                <a:gd name="T15" fmla="*/ 3 h 85"/>
                <a:gd name="T16" fmla="*/ 20 w 21"/>
                <a:gd name="T17" fmla="*/ 0 h 85"/>
                <a:gd name="T18" fmla="*/ 20 w 21"/>
                <a:gd name="T19" fmla="*/ 0 h 85"/>
                <a:gd name="T20" fmla="*/ 20 w 21"/>
                <a:gd name="T21" fmla="*/ 0 h 85"/>
                <a:gd name="T22" fmla="*/ 20 w 21"/>
                <a:gd name="T23" fmla="*/ 0 h 85"/>
                <a:gd name="T24" fmla="*/ 20 w 21"/>
                <a:gd name="T25" fmla="*/ 0 h 8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21" h="85">
                  <a:moveTo>
                    <a:pt x="20" y="0"/>
                  </a:moveTo>
                  <a:cubicBezTo>
                    <a:pt x="20" y="0"/>
                    <a:pt x="21" y="0"/>
                    <a:pt x="21" y="0"/>
                  </a:cubicBezTo>
                  <a:cubicBezTo>
                    <a:pt x="21" y="0"/>
                    <a:pt x="20" y="0"/>
                    <a:pt x="20" y="0"/>
                  </a:cubicBezTo>
                  <a:moveTo>
                    <a:pt x="20" y="0"/>
                  </a:moveTo>
                  <a:cubicBezTo>
                    <a:pt x="18" y="0"/>
                    <a:pt x="17" y="1"/>
                    <a:pt x="17" y="3"/>
                  </a:cubicBezTo>
                  <a:cubicBezTo>
                    <a:pt x="0" y="85"/>
                    <a:pt x="0" y="85"/>
                    <a:pt x="0" y="85"/>
                  </a:cubicBezTo>
                  <a:cubicBezTo>
                    <a:pt x="0" y="84"/>
                    <a:pt x="1" y="83"/>
                    <a:pt x="1" y="83"/>
                  </a:cubicBezTo>
                  <a:cubicBezTo>
                    <a:pt x="17" y="3"/>
                    <a:pt x="17" y="3"/>
                    <a:pt x="17" y="3"/>
                  </a:cubicBezTo>
                  <a:cubicBezTo>
                    <a:pt x="17" y="1"/>
                    <a:pt x="18" y="0"/>
                    <a:pt x="20" y="0"/>
                  </a:cubicBezTo>
                  <a:moveTo>
                    <a:pt x="20" y="0"/>
                  </a:moveTo>
                  <a:cubicBezTo>
                    <a:pt x="20" y="0"/>
                    <a:pt x="20" y="0"/>
                    <a:pt x="20" y="0"/>
                  </a:cubicBezTo>
                  <a:cubicBezTo>
                    <a:pt x="20" y="0"/>
                    <a:pt x="20" y="0"/>
                    <a:pt x="20" y="0"/>
                  </a:cubicBezTo>
                  <a:cubicBezTo>
                    <a:pt x="20" y="0"/>
                    <a:pt x="20" y="0"/>
                    <a:pt x="20" y="0"/>
                  </a:cubicBezTo>
                </a:path>
              </a:pathLst>
            </a:custGeom>
            <a:solidFill>
              <a:srgbClr val="B9C0C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400">
                <a:latin typeface="Century Gothic" charset="0"/>
                <a:ea typeface="Century Gothic" charset="0"/>
                <a:cs typeface="Century Gothic" charset="0"/>
              </a:endParaRPr>
            </a:p>
          </p:txBody>
        </p:sp>
        <p:sp>
          <p:nvSpPr>
            <p:cNvPr id="355" name="î$ḷíḍê">
              <a:extLst>
                <a:ext uri="{FF2B5EF4-FFF2-40B4-BE49-F238E27FC236}">
                  <a16:creationId xmlns:a16="http://schemas.microsoft.com/office/drawing/2014/main" id="{709C369E-A341-4C2B-822F-0C60E2955212}"/>
                </a:ext>
              </a:extLst>
            </p:cNvPr>
            <p:cNvSpPr/>
            <p:nvPr/>
          </p:nvSpPr>
          <p:spPr bwMode="auto">
            <a:xfrm>
              <a:off x="7723188" y="3675064"/>
              <a:ext cx="693738" cy="312738"/>
            </a:xfrm>
            <a:custGeom>
              <a:avLst/>
              <a:gdLst>
                <a:gd name="T0" fmla="*/ 19 w 185"/>
                <a:gd name="T1" fmla="*/ 0 h 83"/>
                <a:gd name="T2" fmla="*/ 19 w 185"/>
                <a:gd name="T3" fmla="*/ 0 h 83"/>
                <a:gd name="T4" fmla="*/ 16 w 185"/>
                <a:gd name="T5" fmla="*/ 3 h 83"/>
                <a:gd name="T6" fmla="*/ 0 w 185"/>
                <a:gd name="T7" fmla="*/ 83 h 83"/>
                <a:gd name="T8" fmla="*/ 1 w 185"/>
                <a:gd name="T9" fmla="*/ 80 h 83"/>
                <a:gd name="T10" fmla="*/ 13 w 185"/>
                <a:gd name="T11" fmla="*/ 65 h 83"/>
                <a:gd name="T12" fmla="*/ 57 w 185"/>
                <a:gd name="T13" fmla="*/ 44 h 83"/>
                <a:gd name="T14" fmla="*/ 109 w 185"/>
                <a:gd name="T15" fmla="*/ 34 h 83"/>
                <a:gd name="T16" fmla="*/ 114 w 185"/>
                <a:gd name="T17" fmla="*/ 34 h 83"/>
                <a:gd name="T18" fmla="*/ 182 w 185"/>
                <a:gd name="T19" fmla="*/ 48 h 83"/>
                <a:gd name="T20" fmla="*/ 185 w 185"/>
                <a:gd name="T21" fmla="*/ 41 h 83"/>
                <a:gd name="T22" fmla="*/ 185 w 185"/>
                <a:gd name="T23" fmla="*/ 40 h 83"/>
                <a:gd name="T24" fmla="*/ 183 w 185"/>
                <a:gd name="T25" fmla="*/ 37 h 83"/>
                <a:gd name="T26" fmla="*/ 20 w 185"/>
                <a:gd name="T27" fmla="*/ 0 h 83"/>
                <a:gd name="T28" fmla="*/ 20 w 185"/>
                <a:gd name="T29" fmla="*/ 0 h 83"/>
                <a:gd name="T30" fmla="*/ 20 w 185"/>
                <a:gd name="T31" fmla="*/ 0 h 83"/>
                <a:gd name="T32" fmla="*/ 19 w 185"/>
                <a:gd name="T33" fmla="*/ 0 h 83"/>
                <a:gd name="T34" fmla="*/ 19 w 185"/>
                <a:gd name="T35" fmla="*/ 0 h 83"/>
                <a:gd name="T36" fmla="*/ 19 w 185"/>
                <a:gd name="T37" fmla="*/ 0 h 8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185" h="83">
                  <a:moveTo>
                    <a:pt x="19" y="0"/>
                  </a:moveTo>
                  <a:cubicBezTo>
                    <a:pt x="19" y="0"/>
                    <a:pt x="19" y="0"/>
                    <a:pt x="19" y="0"/>
                  </a:cubicBezTo>
                  <a:cubicBezTo>
                    <a:pt x="17" y="0"/>
                    <a:pt x="16" y="1"/>
                    <a:pt x="16" y="3"/>
                  </a:cubicBezTo>
                  <a:cubicBezTo>
                    <a:pt x="0" y="83"/>
                    <a:pt x="0" y="83"/>
                    <a:pt x="0" y="83"/>
                  </a:cubicBezTo>
                  <a:cubicBezTo>
                    <a:pt x="0" y="82"/>
                    <a:pt x="1" y="80"/>
                    <a:pt x="1" y="80"/>
                  </a:cubicBezTo>
                  <a:cubicBezTo>
                    <a:pt x="4" y="74"/>
                    <a:pt x="9" y="69"/>
                    <a:pt x="13" y="65"/>
                  </a:cubicBezTo>
                  <a:cubicBezTo>
                    <a:pt x="25" y="54"/>
                    <a:pt x="41" y="48"/>
                    <a:pt x="57" y="44"/>
                  </a:cubicBezTo>
                  <a:cubicBezTo>
                    <a:pt x="74" y="41"/>
                    <a:pt x="92" y="34"/>
                    <a:pt x="109" y="34"/>
                  </a:cubicBezTo>
                  <a:cubicBezTo>
                    <a:pt x="111" y="34"/>
                    <a:pt x="113" y="34"/>
                    <a:pt x="114" y="34"/>
                  </a:cubicBezTo>
                  <a:cubicBezTo>
                    <a:pt x="140" y="36"/>
                    <a:pt x="158" y="40"/>
                    <a:pt x="182" y="48"/>
                  </a:cubicBezTo>
                  <a:cubicBezTo>
                    <a:pt x="185" y="41"/>
                    <a:pt x="185" y="41"/>
                    <a:pt x="185" y="41"/>
                  </a:cubicBezTo>
                  <a:cubicBezTo>
                    <a:pt x="185" y="41"/>
                    <a:pt x="185" y="40"/>
                    <a:pt x="185" y="40"/>
                  </a:cubicBezTo>
                  <a:cubicBezTo>
                    <a:pt x="185" y="39"/>
                    <a:pt x="184" y="37"/>
                    <a:pt x="183" y="37"/>
                  </a:cubicBezTo>
                  <a:cubicBezTo>
                    <a:pt x="20" y="0"/>
                    <a:pt x="20" y="0"/>
                    <a:pt x="20" y="0"/>
                  </a:cubicBezTo>
                  <a:cubicBezTo>
                    <a:pt x="20" y="0"/>
                    <a:pt x="20" y="0"/>
                    <a:pt x="20" y="0"/>
                  </a:cubicBezTo>
                  <a:cubicBezTo>
                    <a:pt x="20" y="0"/>
                    <a:pt x="20" y="0"/>
                    <a:pt x="20" y="0"/>
                  </a:cubicBezTo>
                  <a:cubicBezTo>
                    <a:pt x="20" y="0"/>
                    <a:pt x="19" y="0"/>
                    <a:pt x="19" y="0"/>
                  </a:cubicBezTo>
                  <a:cubicBezTo>
                    <a:pt x="19" y="0"/>
                    <a:pt x="19" y="0"/>
                    <a:pt x="19" y="0"/>
                  </a:cubicBezTo>
                  <a:cubicBezTo>
                    <a:pt x="19" y="0"/>
                    <a:pt x="19" y="0"/>
                    <a:pt x="19" y="0"/>
                  </a:cubicBezTo>
                </a:path>
              </a:pathLst>
            </a:custGeom>
            <a:solidFill>
              <a:srgbClr val="B8DFE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400">
                <a:latin typeface="Century Gothic" charset="0"/>
                <a:ea typeface="Century Gothic" charset="0"/>
                <a:cs typeface="Century Gothic" charset="0"/>
              </a:endParaRPr>
            </a:p>
          </p:txBody>
        </p:sp>
        <p:sp>
          <p:nvSpPr>
            <p:cNvPr id="356" name="îšļiḋé">
              <a:extLst>
                <a:ext uri="{FF2B5EF4-FFF2-40B4-BE49-F238E27FC236}">
                  <a16:creationId xmlns:a16="http://schemas.microsoft.com/office/drawing/2014/main" id="{E25BE909-6A99-4436-8636-D15D8E07B5CB}"/>
                </a:ext>
              </a:extLst>
            </p:cNvPr>
            <p:cNvSpPr/>
            <p:nvPr/>
          </p:nvSpPr>
          <p:spPr bwMode="auto">
            <a:xfrm>
              <a:off x="7786688" y="4054476"/>
              <a:ext cx="469900" cy="112713"/>
            </a:xfrm>
            <a:custGeom>
              <a:avLst/>
              <a:gdLst>
                <a:gd name="T0" fmla="*/ 293 w 296"/>
                <a:gd name="T1" fmla="*/ 71 h 71"/>
                <a:gd name="T2" fmla="*/ 0 w 296"/>
                <a:gd name="T3" fmla="*/ 5 h 71"/>
                <a:gd name="T4" fmla="*/ 0 w 296"/>
                <a:gd name="T5" fmla="*/ 0 h 71"/>
                <a:gd name="T6" fmla="*/ 296 w 296"/>
                <a:gd name="T7" fmla="*/ 66 h 71"/>
                <a:gd name="T8" fmla="*/ 293 w 296"/>
                <a:gd name="T9" fmla="*/ 71 h 7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96" h="71">
                  <a:moveTo>
                    <a:pt x="293" y="71"/>
                  </a:moveTo>
                  <a:lnTo>
                    <a:pt x="0" y="5"/>
                  </a:lnTo>
                  <a:lnTo>
                    <a:pt x="0" y="0"/>
                  </a:lnTo>
                  <a:lnTo>
                    <a:pt x="296" y="66"/>
                  </a:lnTo>
                  <a:lnTo>
                    <a:pt x="293" y="71"/>
                  </a:lnTo>
                  <a:close/>
                </a:path>
              </a:pathLst>
            </a:custGeom>
            <a:solidFill>
              <a:srgbClr val="57575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400">
                <a:latin typeface="Century Gothic" charset="0"/>
                <a:ea typeface="Century Gothic" charset="0"/>
                <a:cs typeface="Century Gothic" charset="0"/>
              </a:endParaRPr>
            </a:p>
          </p:txBody>
        </p:sp>
        <p:sp>
          <p:nvSpPr>
            <p:cNvPr id="357" name="îṣḷîḍe">
              <a:extLst>
                <a:ext uri="{FF2B5EF4-FFF2-40B4-BE49-F238E27FC236}">
                  <a16:creationId xmlns:a16="http://schemas.microsoft.com/office/drawing/2014/main" id="{0A4F84FA-86C5-493B-8C5D-B34C4FB3B738}"/>
                </a:ext>
              </a:extLst>
            </p:cNvPr>
            <p:cNvSpPr/>
            <p:nvPr/>
          </p:nvSpPr>
          <p:spPr bwMode="auto">
            <a:xfrm>
              <a:off x="8097838" y="3724276"/>
              <a:ext cx="15875" cy="11113"/>
            </a:xfrm>
            <a:custGeom>
              <a:avLst/>
              <a:gdLst>
                <a:gd name="T0" fmla="*/ 1 w 4"/>
                <a:gd name="T1" fmla="*/ 1 h 3"/>
                <a:gd name="T2" fmla="*/ 2 w 4"/>
                <a:gd name="T3" fmla="*/ 0 h 3"/>
                <a:gd name="T4" fmla="*/ 3 w 4"/>
                <a:gd name="T5" fmla="*/ 2 h 3"/>
                <a:gd name="T6" fmla="*/ 2 w 4"/>
                <a:gd name="T7" fmla="*/ 3 h 3"/>
                <a:gd name="T8" fmla="*/ 1 w 4"/>
                <a:gd name="T9" fmla="*/ 1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" h="3">
                  <a:moveTo>
                    <a:pt x="1" y="1"/>
                  </a:moveTo>
                  <a:cubicBezTo>
                    <a:pt x="1" y="0"/>
                    <a:pt x="2" y="0"/>
                    <a:pt x="2" y="0"/>
                  </a:cubicBezTo>
                  <a:cubicBezTo>
                    <a:pt x="3" y="0"/>
                    <a:pt x="4" y="1"/>
                    <a:pt x="3" y="2"/>
                  </a:cubicBezTo>
                  <a:cubicBezTo>
                    <a:pt x="3" y="3"/>
                    <a:pt x="3" y="3"/>
                    <a:pt x="2" y="3"/>
                  </a:cubicBezTo>
                  <a:cubicBezTo>
                    <a:pt x="1" y="3"/>
                    <a:pt x="0" y="2"/>
                    <a:pt x="1" y="1"/>
                  </a:cubicBezTo>
                  <a:close/>
                </a:path>
              </a:pathLst>
            </a:custGeom>
            <a:solidFill>
              <a:srgbClr val="3C3C3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400">
                <a:latin typeface="Century Gothic" charset="0"/>
                <a:ea typeface="Century Gothic" charset="0"/>
                <a:cs typeface="Century Gothic" charset="0"/>
              </a:endParaRPr>
            </a:p>
          </p:txBody>
        </p:sp>
        <p:sp>
          <p:nvSpPr>
            <p:cNvPr id="358" name="ïṣḷîḋê">
              <a:extLst>
                <a:ext uri="{FF2B5EF4-FFF2-40B4-BE49-F238E27FC236}">
                  <a16:creationId xmlns:a16="http://schemas.microsoft.com/office/drawing/2014/main" id="{F60A7DD0-887A-44C1-B7D4-BC65F7FF05A4}"/>
                </a:ext>
              </a:extLst>
            </p:cNvPr>
            <p:cNvSpPr/>
            <p:nvPr/>
          </p:nvSpPr>
          <p:spPr bwMode="auto">
            <a:xfrm>
              <a:off x="8102601" y="3724276"/>
              <a:ext cx="6350" cy="11113"/>
            </a:xfrm>
            <a:custGeom>
              <a:avLst/>
              <a:gdLst>
                <a:gd name="T0" fmla="*/ 0 w 2"/>
                <a:gd name="T1" fmla="*/ 1 h 3"/>
                <a:gd name="T2" fmla="*/ 1 w 2"/>
                <a:gd name="T3" fmla="*/ 1 h 3"/>
                <a:gd name="T4" fmla="*/ 2 w 2"/>
                <a:gd name="T5" fmla="*/ 2 h 3"/>
                <a:gd name="T6" fmla="*/ 1 w 2"/>
                <a:gd name="T7" fmla="*/ 3 h 3"/>
                <a:gd name="T8" fmla="*/ 0 w 2"/>
                <a:gd name="T9" fmla="*/ 1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" h="3">
                  <a:moveTo>
                    <a:pt x="0" y="1"/>
                  </a:moveTo>
                  <a:cubicBezTo>
                    <a:pt x="0" y="1"/>
                    <a:pt x="1" y="0"/>
                    <a:pt x="1" y="1"/>
                  </a:cubicBezTo>
                  <a:cubicBezTo>
                    <a:pt x="2" y="1"/>
                    <a:pt x="2" y="1"/>
                    <a:pt x="2" y="2"/>
                  </a:cubicBezTo>
                  <a:cubicBezTo>
                    <a:pt x="2" y="2"/>
                    <a:pt x="1" y="3"/>
                    <a:pt x="1" y="3"/>
                  </a:cubicBezTo>
                  <a:cubicBezTo>
                    <a:pt x="0" y="2"/>
                    <a:pt x="0" y="2"/>
                    <a:pt x="0" y="1"/>
                  </a:cubicBezTo>
                  <a:close/>
                </a:path>
              </a:pathLst>
            </a:custGeom>
            <a:solidFill>
              <a:srgbClr val="57575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400">
                <a:latin typeface="Century Gothic" charset="0"/>
                <a:ea typeface="Century Gothic" charset="0"/>
                <a:cs typeface="Century Gothic" charset="0"/>
              </a:endParaRPr>
            </a:p>
          </p:txBody>
        </p:sp>
        <p:sp>
          <p:nvSpPr>
            <p:cNvPr id="359" name="îSḷïḑè">
              <a:extLst>
                <a:ext uri="{FF2B5EF4-FFF2-40B4-BE49-F238E27FC236}">
                  <a16:creationId xmlns:a16="http://schemas.microsoft.com/office/drawing/2014/main" id="{9B2C79D8-3205-4C3E-8F68-F01AFB65D653}"/>
                </a:ext>
              </a:extLst>
            </p:cNvPr>
            <p:cNvSpPr/>
            <p:nvPr/>
          </p:nvSpPr>
          <p:spPr bwMode="auto">
            <a:xfrm>
              <a:off x="8105776" y="3727451"/>
              <a:ext cx="1588" cy="4763"/>
            </a:xfrm>
            <a:prstGeom prst="rect">
              <a:avLst/>
            </a:prstGeom>
            <a:solidFill>
              <a:srgbClr val="B5DFE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400">
                <a:latin typeface="Century Gothic" charset="0"/>
                <a:ea typeface="Century Gothic" charset="0"/>
                <a:cs typeface="Century Gothic" charset="0"/>
              </a:endParaRPr>
            </a:p>
          </p:txBody>
        </p:sp>
        <p:sp>
          <p:nvSpPr>
            <p:cNvPr id="360" name="ïSļîde">
              <a:extLst>
                <a:ext uri="{FF2B5EF4-FFF2-40B4-BE49-F238E27FC236}">
                  <a16:creationId xmlns:a16="http://schemas.microsoft.com/office/drawing/2014/main" id="{428C5E92-6C9E-46B1-83AE-1214C2428DCF}"/>
                </a:ext>
              </a:extLst>
            </p:cNvPr>
            <p:cNvSpPr/>
            <p:nvPr/>
          </p:nvSpPr>
          <p:spPr bwMode="auto">
            <a:xfrm>
              <a:off x="5724526" y="3886201"/>
              <a:ext cx="750888" cy="300038"/>
            </a:xfrm>
            <a:custGeom>
              <a:avLst/>
              <a:gdLst>
                <a:gd name="T0" fmla="*/ 197 w 200"/>
                <a:gd name="T1" fmla="*/ 80 h 80"/>
                <a:gd name="T2" fmla="*/ 3 w 200"/>
                <a:gd name="T3" fmla="*/ 80 h 80"/>
                <a:gd name="T4" fmla="*/ 0 w 200"/>
                <a:gd name="T5" fmla="*/ 77 h 80"/>
                <a:gd name="T6" fmla="*/ 0 w 200"/>
                <a:gd name="T7" fmla="*/ 3 h 80"/>
                <a:gd name="T8" fmla="*/ 3 w 200"/>
                <a:gd name="T9" fmla="*/ 0 h 80"/>
                <a:gd name="T10" fmla="*/ 197 w 200"/>
                <a:gd name="T11" fmla="*/ 0 h 80"/>
                <a:gd name="T12" fmla="*/ 200 w 200"/>
                <a:gd name="T13" fmla="*/ 3 h 80"/>
                <a:gd name="T14" fmla="*/ 200 w 200"/>
                <a:gd name="T15" fmla="*/ 77 h 80"/>
                <a:gd name="T16" fmla="*/ 197 w 200"/>
                <a:gd name="T17" fmla="*/ 80 h 8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200" h="80">
                  <a:moveTo>
                    <a:pt x="197" y="80"/>
                  </a:moveTo>
                  <a:cubicBezTo>
                    <a:pt x="3" y="80"/>
                    <a:pt x="3" y="80"/>
                    <a:pt x="3" y="80"/>
                  </a:cubicBezTo>
                  <a:cubicBezTo>
                    <a:pt x="1" y="80"/>
                    <a:pt x="0" y="79"/>
                    <a:pt x="0" y="77"/>
                  </a:cubicBezTo>
                  <a:cubicBezTo>
                    <a:pt x="0" y="3"/>
                    <a:pt x="0" y="3"/>
                    <a:pt x="0" y="3"/>
                  </a:cubicBezTo>
                  <a:cubicBezTo>
                    <a:pt x="0" y="1"/>
                    <a:pt x="1" y="0"/>
                    <a:pt x="3" y="0"/>
                  </a:cubicBezTo>
                  <a:cubicBezTo>
                    <a:pt x="197" y="0"/>
                    <a:pt x="197" y="0"/>
                    <a:pt x="197" y="0"/>
                  </a:cubicBezTo>
                  <a:cubicBezTo>
                    <a:pt x="199" y="0"/>
                    <a:pt x="200" y="1"/>
                    <a:pt x="200" y="3"/>
                  </a:cubicBezTo>
                  <a:cubicBezTo>
                    <a:pt x="200" y="77"/>
                    <a:pt x="200" y="77"/>
                    <a:pt x="200" y="77"/>
                  </a:cubicBezTo>
                  <a:cubicBezTo>
                    <a:pt x="200" y="79"/>
                    <a:pt x="199" y="80"/>
                    <a:pt x="197" y="80"/>
                  </a:cubicBezTo>
                  <a:close/>
                </a:path>
              </a:pathLst>
            </a:custGeom>
            <a:solidFill>
              <a:srgbClr val="B1B1B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400">
                <a:latin typeface="Century Gothic" charset="0"/>
                <a:ea typeface="Century Gothic" charset="0"/>
                <a:cs typeface="Century Gothic" charset="0"/>
              </a:endParaRPr>
            </a:p>
          </p:txBody>
        </p:sp>
        <p:sp>
          <p:nvSpPr>
            <p:cNvPr id="361" name="îsliḓé">
              <a:extLst>
                <a:ext uri="{FF2B5EF4-FFF2-40B4-BE49-F238E27FC236}">
                  <a16:creationId xmlns:a16="http://schemas.microsoft.com/office/drawing/2014/main" id="{7FD24A43-4AAC-43AC-84C0-A8134C73B402}"/>
                </a:ext>
              </a:extLst>
            </p:cNvPr>
            <p:cNvSpPr/>
            <p:nvPr/>
          </p:nvSpPr>
          <p:spPr bwMode="auto">
            <a:xfrm>
              <a:off x="5730876" y="3892551"/>
              <a:ext cx="736600" cy="285750"/>
            </a:xfrm>
            <a:custGeom>
              <a:avLst/>
              <a:gdLst>
                <a:gd name="T0" fmla="*/ 1 w 196"/>
                <a:gd name="T1" fmla="*/ 76 h 76"/>
                <a:gd name="T2" fmla="*/ 0 w 196"/>
                <a:gd name="T3" fmla="*/ 75 h 76"/>
                <a:gd name="T4" fmla="*/ 0 w 196"/>
                <a:gd name="T5" fmla="*/ 1 h 76"/>
                <a:gd name="T6" fmla="*/ 1 w 196"/>
                <a:gd name="T7" fmla="*/ 0 h 76"/>
                <a:gd name="T8" fmla="*/ 195 w 196"/>
                <a:gd name="T9" fmla="*/ 0 h 76"/>
                <a:gd name="T10" fmla="*/ 196 w 196"/>
                <a:gd name="T11" fmla="*/ 1 h 76"/>
                <a:gd name="T12" fmla="*/ 196 w 196"/>
                <a:gd name="T13" fmla="*/ 75 h 76"/>
                <a:gd name="T14" fmla="*/ 195 w 196"/>
                <a:gd name="T15" fmla="*/ 76 h 76"/>
                <a:gd name="T16" fmla="*/ 1 w 196"/>
                <a:gd name="T17" fmla="*/ 76 h 7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96" h="76">
                  <a:moveTo>
                    <a:pt x="1" y="76"/>
                  </a:moveTo>
                  <a:cubicBezTo>
                    <a:pt x="0" y="76"/>
                    <a:pt x="0" y="75"/>
                    <a:pt x="0" y="75"/>
                  </a:cubicBezTo>
                  <a:cubicBezTo>
                    <a:pt x="0" y="1"/>
                    <a:pt x="0" y="1"/>
                    <a:pt x="0" y="1"/>
                  </a:cubicBezTo>
                  <a:cubicBezTo>
                    <a:pt x="0" y="0"/>
                    <a:pt x="0" y="0"/>
                    <a:pt x="1" y="0"/>
                  </a:cubicBezTo>
                  <a:cubicBezTo>
                    <a:pt x="195" y="0"/>
                    <a:pt x="195" y="0"/>
                    <a:pt x="195" y="0"/>
                  </a:cubicBezTo>
                  <a:cubicBezTo>
                    <a:pt x="196" y="0"/>
                    <a:pt x="196" y="0"/>
                    <a:pt x="196" y="1"/>
                  </a:cubicBezTo>
                  <a:cubicBezTo>
                    <a:pt x="196" y="75"/>
                    <a:pt x="196" y="75"/>
                    <a:pt x="196" y="75"/>
                  </a:cubicBezTo>
                  <a:cubicBezTo>
                    <a:pt x="196" y="75"/>
                    <a:pt x="196" y="76"/>
                    <a:pt x="195" y="76"/>
                  </a:cubicBezTo>
                  <a:lnTo>
                    <a:pt x="1" y="76"/>
                  </a:lnTo>
                  <a:close/>
                </a:path>
              </a:pathLst>
            </a:custGeom>
            <a:solidFill>
              <a:srgbClr val="CCCBC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400">
                <a:latin typeface="Century Gothic" charset="0"/>
                <a:ea typeface="Century Gothic" charset="0"/>
                <a:cs typeface="Century Gothic" charset="0"/>
              </a:endParaRPr>
            </a:p>
          </p:txBody>
        </p:sp>
        <p:sp>
          <p:nvSpPr>
            <p:cNvPr id="362" name="iṧ1iḋê">
              <a:extLst>
                <a:ext uri="{FF2B5EF4-FFF2-40B4-BE49-F238E27FC236}">
                  <a16:creationId xmlns:a16="http://schemas.microsoft.com/office/drawing/2014/main" id="{9109A21F-D4E3-46D2-8374-524635FDF59E}"/>
                </a:ext>
              </a:extLst>
            </p:cNvPr>
            <p:cNvSpPr/>
            <p:nvPr/>
          </p:nvSpPr>
          <p:spPr bwMode="auto">
            <a:xfrm>
              <a:off x="5772151" y="3922714"/>
              <a:ext cx="34925" cy="26988"/>
            </a:xfrm>
            <a:custGeom>
              <a:avLst/>
              <a:gdLst>
                <a:gd name="T0" fmla="*/ 8 w 9"/>
                <a:gd name="T1" fmla="*/ 7 h 7"/>
                <a:gd name="T2" fmla="*/ 1 w 9"/>
                <a:gd name="T3" fmla="*/ 7 h 7"/>
                <a:gd name="T4" fmla="*/ 0 w 9"/>
                <a:gd name="T5" fmla="*/ 6 h 7"/>
                <a:gd name="T6" fmla="*/ 0 w 9"/>
                <a:gd name="T7" fmla="*/ 1 h 7"/>
                <a:gd name="T8" fmla="*/ 1 w 9"/>
                <a:gd name="T9" fmla="*/ 0 h 7"/>
                <a:gd name="T10" fmla="*/ 8 w 9"/>
                <a:gd name="T11" fmla="*/ 0 h 7"/>
                <a:gd name="T12" fmla="*/ 9 w 9"/>
                <a:gd name="T13" fmla="*/ 1 h 7"/>
                <a:gd name="T14" fmla="*/ 9 w 9"/>
                <a:gd name="T15" fmla="*/ 6 h 7"/>
                <a:gd name="T16" fmla="*/ 8 w 9"/>
                <a:gd name="T17" fmla="*/ 7 h 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9" h="7">
                  <a:moveTo>
                    <a:pt x="8" y="7"/>
                  </a:moveTo>
                  <a:cubicBezTo>
                    <a:pt x="1" y="7"/>
                    <a:pt x="1" y="7"/>
                    <a:pt x="1" y="7"/>
                  </a:cubicBezTo>
                  <a:cubicBezTo>
                    <a:pt x="1" y="7"/>
                    <a:pt x="0" y="7"/>
                    <a:pt x="0" y="6"/>
                  </a:cubicBezTo>
                  <a:cubicBezTo>
                    <a:pt x="0" y="1"/>
                    <a:pt x="0" y="1"/>
                    <a:pt x="0" y="1"/>
                  </a:cubicBezTo>
                  <a:cubicBezTo>
                    <a:pt x="0" y="1"/>
                    <a:pt x="1" y="0"/>
                    <a:pt x="1" y="0"/>
                  </a:cubicBezTo>
                  <a:cubicBezTo>
                    <a:pt x="8" y="0"/>
                    <a:pt x="8" y="0"/>
                    <a:pt x="8" y="0"/>
                  </a:cubicBezTo>
                  <a:cubicBezTo>
                    <a:pt x="9" y="0"/>
                    <a:pt x="9" y="1"/>
                    <a:pt x="9" y="1"/>
                  </a:cubicBezTo>
                  <a:cubicBezTo>
                    <a:pt x="9" y="6"/>
                    <a:pt x="9" y="6"/>
                    <a:pt x="9" y="6"/>
                  </a:cubicBezTo>
                  <a:cubicBezTo>
                    <a:pt x="9" y="7"/>
                    <a:pt x="9" y="7"/>
                    <a:pt x="8" y="7"/>
                  </a:cubicBezTo>
                  <a:close/>
                </a:path>
              </a:pathLst>
            </a:custGeom>
            <a:solidFill>
              <a:srgbClr val="EFEFE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400">
                <a:latin typeface="Century Gothic" charset="0"/>
                <a:ea typeface="Century Gothic" charset="0"/>
                <a:cs typeface="Century Gothic" charset="0"/>
              </a:endParaRPr>
            </a:p>
          </p:txBody>
        </p:sp>
        <p:sp>
          <p:nvSpPr>
            <p:cNvPr id="363" name="ïṩlîde">
              <a:extLst>
                <a:ext uri="{FF2B5EF4-FFF2-40B4-BE49-F238E27FC236}">
                  <a16:creationId xmlns:a16="http://schemas.microsoft.com/office/drawing/2014/main" id="{955B5811-6CC8-45E5-B0F6-23A57CA423D1}"/>
                </a:ext>
              </a:extLst>
            </p:cNvPr>
            <p:cNvSpPr/>
            <p:nvPr/>
          </p:nvSpPr>
          <p:spPr bwMode="auto">
            <a:xfrm>
              <a:off x="5776913" y="3927476"/>
              <a:ext cx="25400" cy="19050"/>
            </a:xfrm>
            <a:custGeom>
              <a:avLst/>
              <a:gdLst>
                <a:gd name="T0" fmla="*/ 0 w 16"/>
                <a:gd name="T1" fmla="*/ 12 h 12"/>
                <a:gd name="T2" fmla="*/ 0 w 16"/>
                <a:gd name="T3" fmla="*/ 12 h 12"/>
                <a:gd name="T4" fmla="*/ 0 w 16"/>
                <a:gd name="T5" fmla="*/ 0 h 12"/>
                <a:gd name="T6" fmla="*/ 0 w 16"/>
                <a:gd name="T7" fmla="*/ 0 h 12"/>
                <a:gd name="T8" fmla="*/ 16 w 16"/>
                <a:gd name="T9" fmla="*/ 0 h 12"/>
                <a:gd name="T10" fmla="*/ 16 w 16"/>
                <a:gd name="T11" fmla="*/ 0 h 12"/>
                <a:gd name="T12" fmla="*/ 16 w 16"/>
                <a:gd name="T13" fmla="*/ 12 h 12"/>
                <a:gd name="T14" fmla="*/ 16 w 16"/>
                <a:gd name="T15" fmla="*/ 12 h 12"/>
                <a:gd name="T16" fmla="*/ 0 w 16"/>
                <a:gd name="T17" fmla="*/ 12 h 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6" h="12">
                  <a:moveTo>
                    <a:pt x="0" y="12"/>
                  </a:moveTo>
                  <a:lnTo>
                    <a:pt x="0" y="12"/>
                  </a:lnTo>
                  <a:lnTo>
                    <a:pt x="0" y="0"/>
                  </a:lnTo>
                  <a:lnTo>
                    <a:pt x="0" y="0"/>
                  </a:lnTo>
                  <a:lnTo>
                    <a:pt x="16" y="0"/>
                  </a:lnTo>
                  <a:lnTo>
                    <a:pt x="16" y="0"/>
                  </a:lnTo>
                  <a:lnTo>
                    <a:pt x="16" y="12"/>
                  </a:lnTo>
                  <a:lnTo>
                    <a:pt x="16" y="12"/>
                  </a:lnTo>
                  <a:lnTo>
                    <a:pt x="0" y="12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400">
                <a:latin typeface="Century Gothic" charset="0"/>
                <a:ea typeface="Century Gothic" charset="0"/>
                <a:cs typeface="Century Gothic" charset="0"/>
              </a:endParaRPr>
            </a:p>
          </p:txBody>
        </p:sp>
        <p:sp>
          <p:nvSpPr>
            <p:cNvPr id="364" name="îSḻïḓè">
              <a:extLst>
                <a:ext uri="{FF2B5EF4-FFF2-40B4-BE49-F238E27FC236}">
                  <a16:creationId xmlns:a16="http://schemas.microsoft.com/office/drawing/2014/main" id="{61D70622-BA7C-4F19-BBF2-1C644F320826}"/>
                </a:ext>
              </a:extLst>
            </p:cNvPr>
            <p:cNvSpPr/>
            <p:nvPr/>
          </p:nvSpPr>
          <p:spPr bwMode="auto">
            <a:xfrm>
              <a:off x="5818188" y="3922714"/>
              <a:ext cx="33338" cy="26988"/>
            </a:xfrm>
            <a:custGeom>
              <a:avLst/>
              <a:gdLst>
                <a:gd name="T0" fmla="*/ 8 w 9"/>
                <a:gd name="T1" fmla="*/ 7 h 7"/>
                <a:gd name="T2" fmla="*/ 1 w 9"/>
                <a:gd name="T3" fmla="*/ 7 h 7"/>
                <a:gd name="T4" fmla="*/ 0 w 9"/>
                <a:gd name="T5" fmla="*/ 6 h 7"/>
                <a:gd name="T6" fmla="*/ 0 w 9"/>
                <a:gd name="T7" fmla="*/ 1 h 7"/>
                <a:gd name="T8" fmla="*/ 1 w 9"/>
                <a:gd name="T9" fmla="*/ 0 h 7"/>
                <a:gd name="T10" fmla="*/ 8 w 9"/>
                <a:gd name="T11" fmla="*/ 0 h 7"/>
                <a:gd name="T12" fmla="*/ 9 w 9"/>
                <a:gd name="T13" fmla="*/ 1 h 7"/>
                <a:gd name="T14" fmla="*/ 9 w 9"/>
                <a:gd name="T15" fmla="*/ 6 h 7"/>
                <a:gd name="T16" fmla="*/ 8 w 9"/>
                <a:gd name="T17" fmla="*/ 7 h 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9" h="7">
                  <a:moveTo>
                    <a:pt x="8" y="7"/>
                  </a:moveTo>
                  <a:cubicBezTo>
                    <a:pt x="1" y="7"/>
                    <a:pt x="1" y="7"/>
                    <a:pt x="1" y="7"/>
                  </a:cubicBezTo>
                  <a:cubicBezTo>
                    <a:pt x="0" y="7"/>
                    <a:pt x="0" y="7"/>
                    <a:pt x="0" y="6"/>
                  </a:cubicBezTo>
                  <a:cubicBezTo>
                    <a:pt x="0" y="1"/>
                    <a:pt x="0" y="1"/>
                    <a:pt x="0" y="1"/>
                  </a:cubicBezTo>
                  <a:cubicBezTo>
                    <a:pt x="0" y="1"/>
                    <a:pt x="0" y="0"/>
                    <a:pt x="1" y="0"/>
                  </a:cubicBezTo>
                  <a:cubicBezTo>
                    <a:pt x="8" y="0"/>
                    <a:pt x="8" y="0"/>
                    <a:pt x="8" y="0"/>
                  </a:cubicBezTo>
                  <a:cubicBezTo>
                    <a:pt x="8" y="0"/>
                    <a:pt x="9" y="1"/>
                    <a:pt x="9" y="1"/>
                  </a:cubicBezTo>
                  <a:cubicBezTo>
                    <a:pt x="9" y="6"/>
                    <a:pt x="9" y="6"/>
                    <a:pt x="9" y="6"/>
                  </a:cubicBezTo>
                  <a:cubicBezTo>
                    <a:pt x="9" y="7"/>
                    <a:pt x="8" y="7"/>
                    <a:pt x="8" y="7"/>
                  </a:cubicBezTo>
                  <a:close/>
                </a:path>
              </a:pathLst>
            </a:custGeom>
            <a:solidFill>
              <a:srgbClr val="EFEFE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400">
                <a:latin typeface="Century Gothic" charset="0"/>
                <a:ea typeface="Century Gothic" charset="0"/>
                <a:cs typeface="Century Gothic" charset="0"/>
              </a:endParaRPr>
            </a:p>
          </p:txBody>
        </p:sp>
        <p:sp>
          <p:nvSpPr>
            <p:cNvPr id="365" name="iṣľiḋe">
              <a:extLst>
                <a:ext uri="{FF2B5EF4-FFF2-40B4-BE49-F238E27FC236}">
                  <a16:creationId xmlns:a16="http://schemas.microsoft.com/office/drawing/2014/main" id="{53482081-8F06-4B1B-91D3-E78E4158D1E7}"/>
                </a:ext>
              </a:extLst>
            </p:cNvPr>
            <p:cNvSpPr/>
            <p:nvPr/>
          </p:nvSpPr>
          <p:spPr bwMode="auto">
            <a:xfrm>
              <a:off x="5821363" y="3927476"/>
              <a:ext cx="26988" cy="19050"/>
            </a:xfrm>
            <a:custGeom>
              <a:avLst/>
              <a:gdLst>
                <a:gd name="T0" fmla="*/ 0 w 17"/>
                <a:gd name="T1" fmla="*/ 12 h 12"/>
                <a:gd name="T2" fmla="*/ 0 w 17"/>
                <a:gd name="T3" fmla="*/ 12 h 12"/>
                <a:gd name="T4" fmla="*/ 0 w 17"/>
                <a:gd name="T5" fmla="*/ 0 h 12"/>
                <a:gd name="T6" fmla="*/ 0 w 17"/>
                <a:gd name="T7" fmla="*/ 0 h 12"/>
                <a:gd name="T8" fmla="*/ 17 w 17"/>
                <a:gd name="T9" fmla="*/ 0 h 12"/>
                <a:gd name="T10" fmla="*/ 17 w 17"/>
                <a:gd name="T11" fmla="*/ 0 h 12"/>
                <a:gd name="T12" fmla="*/ 17 w 17"/>
                <a:gd name="T13" fmla="*/ 12 h 12"/>
                <a:gd name="T14" fmla="*/ 17 w 17"/>
                <a:gd name="T15" fmla="*/ 12 h 12"/>
                <a:gd name="T16" fmla="*/ 0 w 17"/>
                <a:gd name="T17" fmla="*/ 12 h 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7" h="12">
                  <a:moveTo>
                    <a:pt x="0" y="12"/>
                  </a:moveTo>
                  <a:lnTo>
                    <a:pt x="0" y="12"/>
                  </a:lnTo>
                  <a:lnTo>
                    <a:pt x="0" y="0"/>
                  </a:lnTo>
                  <a:lnTo>
                    <a:pt x="0" y="0"/>
                  </a:lnTo>
                  <a:lnTo>
                    <a:pt x="17" y="0"/>
                  </a:lnTo>
                  <a:lnTo>
                    <a:pt x="17" y="0"/>
                  </a:lnTo>
                  <a:lnTo>
                    <a:pt x="17" y="12"/>
                  </a:lnTo>
                  <a:lnTo>
                    <a:pt x="17" y="12"/>
                  </a:lnTo>
                  <a:lnTo>
                    <a:pt x="0" y="12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400">
                <a:latin typeface="Century Gothic" charset="0"/>
                <a:ea typeface="Century Gothic" charset="0"/>
                <a:cs typeface="Century Gothic" charset="0"/>
              </a:endParaRPr>
            </a:p>
          </p:txBody>
        </p:sp>
        <p:sp>
          <p:nvSpPr>
            <p:cNvPr id="366" name="isļîdè">
              <a:extLst>
                <a:ext uri="{FF2B5EF4-FFF2-40B4-BE49-F238E27FC236}">
                  <a16:creationId xmlns:a16="http://schemas.microsoft.com/office/drawing/2014/main" id="{398F03B0-0DCE-41CD-B260-159EDA28AFD2}"/>
                </a:ext>
              </a:extLst>
            </p:cNvPr>
            <p:cNvSpPr/>
            <p:nvPr/>
          </p:nvSpPr>
          <p:spPr bwMode="auto">
            <a:xfrm>
              <a:off x="5859463" y="3922714"/>
              <a:ext cx="38100" cy="26988"/>
            </a:xfrm>
            <a:custGeom>
              <a:avLst/>
              <a:gdLst>
                <a:gd name="T0" fmla="*/ 8 w 10"/>
                <a:gd name="T1" fmla="*/ 7 h 7"/>
                <a:gd name="T2" fmla="*/ 2 w 10"/>
                <a:gd name="T3" fmla="*/ 7 h 7"/>
                <a:gd name="T4" fmla="*/ 0 w 10"/>
                <a:gd name="T5" fmla="*/ 6 h 7"/>
                <a:gd name="T6" fmla="*/ 0 w 10"/>
                <a:gd name="T7" fmla="*/ 1 h 7"/>
                <a:gd name="T8" fmla="*/ 2 w 10"/>
                <a:gd name="T9" fmla="*/ 0 h 7"/>
                <a:gd name="T10" fmla="*/ 8 w 10"/>
                <a:gd name="T11" fmla="*/ 0 h 7"/>
                <a:gd name="T12" fmla="*/ 10 w 10"/>
                <a:gd name="T13" fmla="*/ 1 h 7"/>
                <a:gd name="T14" fmla="*/ 10 w 10"/>
                <a:gd name="T15" fmla="*/ 6 h 7"/>
                <a:gd name="T16" fmla="*/ 8 w 10"/>
                <a:gd name="T17" fmla="*/ 7 h 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0" h="7">
                  <a:moveTo>
                    <a:pt x="8" y="7"/>
                  </a:moveTo>
                  <a:cubicBezTo>
                    <a:pt x="2" y="7"/>
                    <a:pt x="2" y="7"/>
                    <a:pt x="2" y="7"/>
                  </a:cubicBezTo>
                  <a:cubicBezTo>
                    <a:pt x="1" y="7"/>
                    <a:pt x="0" y="7"/>
                    <a:pt x="0" y="6"/>
                  </a:cubicBezTo>
                  <a:cubicBezTo>
                    <a:pt x="0" y="1"/>
                    <a:pt x="0" y="1"/>
                    <a:pt x="0" y="1"/>
                  </a:cubicBezTo>
                  <a:cubicBezTo>
                    <a:pt x="0" y="1"/>
                    <a:pt x="1" y="0"/>
                    <a:pt x="2" y="0"/>
                  </a:cubicBezTo>
                  <a:cubicBezTo>
                    <a:pt x="8" y="0"/>
                    <a:pt x="8" y="0"/>
                    <a:pt x="8" y="0"/>
                  </a:cubicBezTo>
                  <a:cubicBezTo>
                    <a:pt x="9" y="0"/>
                    <a:pt x="10" y="1"/>
                    <a:pt x="10" y="1"/>
                  </a:cubicBezTo>
                  <a:cubicBezTo>
                    <a:pt x="10" y="6"/>
                    <a:pt x="10" y="6"/>
                    <a:pt x="10" y="6"/>
                  </a:cubicBezTo>
                  <a:cubicBezTo>
                    <a:pt x="10" y="7"/>
                    <a:pt x="9" y="7"/>
                    <a:pt x="8" y="7"/>
                  </a:cubicBezTo>
                  <a:close/>
                </a:path>
              </a:pathLst>
            </a:custGeom>
            <a:solidFill>
              <a:srgbClr val="EFEFE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400">
                <a:latin typeface="Century Gothic" charset="0"/>
                <a:ea typeface="Century Gothic" charset="0"/>
                <a:cs typeface="Century Gothic" charset="0"/>
              </a:endParaRPr>
            </a:p>
          </p:txBody>
        </p:sp>
        <p:sp>
          <p:nvSpPr>
            <p:cNvPr id="367" name="ïšḻiḍè">
              <a:extLst>
                <a:ext uri="{FF2B5EF4-FFF2-40B4-BE49-F238E27FC236}">
                  <a16:creationId xmlns:a16="http://schemas.microsoft.com/office/drawing/2014/main" id="{7A0C34E3-A21C-4330-8484-AD122F9E8ED1}"/>
                </a:ext>
              </a:extLst>
            </p:cNvPr>
            <p:cNvSpPr/>
            <p:nvPr/>
          </p:nvSpPr>
          <p:spPr bwMode="auto">
            <a:xfrm>
              <a:off x="5867401" y="3927476"/>
              <a:ext cx="25400" cy="19050"/>
            </a:xfrm>
            <a:custGeom>
              <a:avLst/>
              <a:gdLst>
                <a:gd name="T0" fmla="*/ 0 w 16"/>
                <a:gd name="T1" fmla="*/ 12 h 12"/>
                <a:gd name="T2" fmla="*/ 0 w 16"/>
                <a:gd name="T3" fmla="*/ 12 h 12"/>
                <a:gd name="T4" fmla="*/ 0 w 16"/>
                <a:gd name="T5" fmla="*/ 0 h 12"/>
                <a:gd name="T6" fmla="*/ 0 w 16"/>
                <a:gd name="T7" fmla="*/ 0 h 12"/>
                <a:gd name="T8" fmla="*/ 14 w 16"/>
                <a:gd name="T9" fmla="*/ 0 h 12"/>
                <a:gd name="T10" fmla="*/ 16 w 16"/>
                <a:gd name="T11" fmla="*/ 0 h 12"/>
                <a:gd name="T12" fmla="*/ 16 w 16"/>
                <a:gd name="T13" fmla="*/ 12 h 12"/>
                <a:gd name="T14" fmla="*/ 14 w 16"/>
                <a:gd name="T15" fmla="*/ 12 h 12"/>
                <a:gd name="T16" fmla="*/ 0 w 16"/>
                <a:gd name="T17" fmla="*/ 12 h 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6" h="12">
                  <a:moveTo>
                    <a:pt x="0" y="12"/>
                  </a:moveTo>
                  <a:lnTo>
                    <a:pt x="0" y="12"/>
                  </a:lnTo>
                  <a:lnTo>
                    <a:pt x="0" y="0"/>
                  </a:lnTo>
                  <a:lnTo>
                    <a:pt x="0" y="0"/>
                  </a:lnTo>
                  <a:lnTo>
                    <a:pt x="14" y="0"/>
                  </a:lnTo>
                  <a:lnTo>
                    <a:pt x="16" y="0"/>
                  </a:lnTo>
                  <a:lnTo>
                    <a:pt x="16" y="12"/>
                  </a:lnTo>
                  <a:lnTo>
                    <a:pt x="14" y="12"/>
                  </a:lnTo>
                  <a:lnTo>
                    <a:pt x="0" y="12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400">
                <a:latin typeface="Century Gothic" charset="0"/>
                <a:ea typeface="Century Gothic" charset="0"/>
                <a:cs typeface="Century Gothic" charset="0"/>
              </a:endParaRPr>
            </a:p>
          </p:txBody>
        </p:sp>
        <p:sp>
          <p:nvSpPr>
            <p:cNvPr id="368" name="îṣḷîde">
              <a:extLst>
                <a:ext uri="{FF2B5EF4-FFF2-40B4-BE49-F238E27FC236}">
                  <a16:creationId xmlns:a16="http://schemas.microsoft.com/office/drawing/2014/main" id="{FCFFDB87-0103-42D7-8ED7-F2AEDAC12A5F}"/>
                </a:ext>
              </a:extLst>
            </p:cNvPr>
            <p:cNvSpPr/>
            <p:nvPr/>
          </p:nvSpPr>
          <p:spPr bwMode="auto">
            <a:xfrm>
              <a:off x="5903913" y="3922714"/>
              <a:ext cx="38100" cy="26988"/>
            </a:xfrm>
            <a:custGeom>
              <a:avLst/>
              <a:gdLst>
                <a:gd name="T0" fmla="*/ 8 w 10"/>
                <a:gd name="T1" fmla="*/ 7 h 7"/>
                <a:gd name="T2" fmla="*/ 2 w 10"/>
                <a:gd name="T3" fmla="*/ 7 h 7"/>
                <a:gd name="T4" fmla="*/ 0 w 10"/>
                <a:gd name="T5" fmla="*/ 6 h 7"/>
                <a:gd name="T6" fmla="*/ 0 w 10"/>
                <a:gd name="T7" fmla="*/ 1 h 7"/>
                <a:gd name="T8" fmla="*/ 2 w 10"/>
                <a:gd name="T9" fmla="*/ 0 h 7"/>
                <a:gd name="T10" fmla="*/ 8 w 10"/>
                <a:gd name="T11" fmla="*/ 0 h 7"/>
                <a:gd name="T12" fmla="*/ 10 w 10"/>
                <a:gd name="T13" fmla="*/ 1 h 7"/>
                <a:gd name="T14" fmla="*/ 10 w 10"/>
                <a:gd name="T15" fmla="*/ 6 h 7"/>
                <a:gd name="T16" fmla="*/ 8 w 10"/>
                <a:gd name="T17" fmla="*/ 7 h 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0" h="7">
                  <a:moveTo>
                    <a:pt x="8" y="7"/>
                  </a:moveTo>
                  <a:cubicBezTo>
                    <a:pt x="2" y="7"/>
                    <a:pt x="2" y="7"/>
                    <a:pt x="2" y="7"/>
                  </a:cubicBezTo>
                  <a:cubicBezTo>
                    <a:pt x="1" y="7"/>
                    <a:pt x="0" y="7"/>
                    <a:pt x="0" y="6"/>
                  </a:cubicBezTo>
                  <a:cubicBezTo>
                    <a:pt x="0" y="1"/>
                    <a:pt x="0" y="1"/>
                    <a:pt x="0" y="1"/>
                  </a:cubicBezTo>
                  <a:cubicBezTo>
                    <a:pt x="0" y="1"/>
                    <a:pt x="1" y="0"/>
                    <a:pt x="2" y="0"/>
                  </a:cubicBezTo>
                  <a:cubicBezTo>
                    <a:pt x="8" y="0"/>
                    <a:pt x="8" y="0"/>
                    <a:pt x="8" y="0"/>
                  </a:cubicBezTo>
                  <a:cubicBezTo>
                    <a:pt x="9" y="0"/>
                    <a:pt x="10" y="1"/>
                    <a:pt x="10" y="1"/>
                  </a:cubicBezTo>
                  <a:cubicBezTo>
                    <a:pt x="10" y="6"/>
                    <a:pt x="10" y="6"/>
                    <a:pt x="10" y="6"/>
                  </a:cubicBezTo>
                  <a:cubicBezTo>
                    <a:pt x="10" y="7"/>
                    <a:pt x="9" y="7"/>
                    <a:pt x="8" y="7"/>
                  </a:cubicBezTo>
                  <a:close/>
                </a:path>
              </a:pathLst>
            </a:custGeom>
            <a:solidFill>
              <a:srgbClr val="EFEFE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400">
                <a:latin typeface="Century Gothic" charset="0"/>
                <a:ea typeface="Century Gothic" charset="0"/>
                <a:cs typeface="Century Gothic" charset="0"/>
              </a:endParaRPr>
            </a:p>
          </p:txBody>
        </p:sp>
        <p:sp>
          <p:nvSpPr>
            <p:cNvPr id="369" name="iśḻíde">
              <a:extLst>
                <a:ext uri="{FF2B5EF4-FFF2-40B4-BE49-F238E27FC236}">
                  <a16:creationId xmlns:a16="http://schemas.microsoft.com/office/drawing/2014/main" id="{5D014AC7-84BE-4CC6-8489-78FD3F1B9FE8}"/>
                </a:ext>
              </a:extLst>
            </p:cNvPr>
            <p:cNvSpPr/>
            <p:nvPr/>
          </p:nvSpPr>
          <p:spPr bwMode="auto">
            <a:xfrm>
              <a:off x="5908676" y="3927476"/>
              <a:ext cx="25400" cy="19050"/>
            </a:xfrm>
            <a:custGeom>
              <a:avLst/>
              <a:gdLst>
                <a:gd name="T0" fmla="*/ 2 w 16"/>
                <a:gd name="T1" fmla="*/ 12 h 12"/>
                <a:gd name="T2" fmla="*/ 0 w 16"/>
                <a:gd name="T3" fmla="*/ 12 h 12"/>
                <a:gd name="T4" fmla="*/ 0 w 16"/>
                <a:gd name="T5" fmla="*/ 0 h 12"/>
                <a:gd name="T6" fmla="*/ 2 w 16"/>
                <a:gd name="T7" fmla="*/ 0 h 12"/>
                <a:gd name="T8" fmla="*/ 16 w 16"/>
                <a:gd name="T9" fmla="*/ 0 h 12"/>
                <a:gd name="T10" fmla="*/ 16 w 16"/>
                <a:gd name="T11" fmla="*/ 0 h 12"/>
                <a:gd name="T12" fmla="*/ 16 w 16"/>
                <a:gd name="T13" fmla="*/ 12 h 12"/>
                <a:gd name="T14" fmla="*/ 16 w 16"/>
                <a:gd name="T15" fmla="*/ 12 h 12"/>
                <a:gd name="T16" fmla="*/ 2 w 16"/>
                <a:gd name="T17" fmla="*/ 12 h 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6" h="12">
                  <a:moveTo>
                    <a:pt x="2" y="12"/>
                  </a:moveTo>
                  <a:lnTo>
                    <a:pt x="0" y="12"/>
                  </a:lnTo>
                  <a:lnTo>
                    <a:pt x="0" y="0"/>
                  </a:lnTo>
                  <a:lnTo>
                    <a:pt x="2" y="0"/>
                  </a:lnTo>
                  <a:lnTo>
                    <a:pt x="16" y="0"/>
                  </a:lnTo>
                  <a:lnTo>
                    <a:pt x="16" y="0"/>
                  </a:lnTo>
                  <a:lnTo>
                    <a:pt x="16" y="12"/>
                  </a:lnTo>
                  <a:lnTo>
                    <a:pt x="16" y="12"/>
                  </a:lnTo>
                  <a:lnTo>
                    <a:pt x="2" y="12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400">
                <a:latin typeface="Century Gothic" charset="0"/>
                <a:ea typeface="Century Gothic" charset="0"/>
                <a:cs typeface="Century Gothic" charset="0"/>
              </a:endParaRPr>
            </a:p>
          </p:txBody>
        </p:sp>
        <p:sp>
          <p:nvSpPr>
            <p:cNvPr id="370" name="íṣľïďe">
              <a:extLst>
                <a:ext uri="{FF2B5EF4-FFF2-40B4-BE49-F238E27FC236}">
                  <a16:creationId xmlns:a16="http://schemas.microsoft.com/office/drawing/2014/main" id="{07C3D53A-73FF-4F00-AFF0-29254F935847}"/>
                </a:ext>
              </a:extLst>
            </p:cNvPr>
            <p:cNvSpPr/>
            <p:nvPr/>
          </p:nvSpPr>
          <p:spPr bwMode="auto">
            <a:xfrm>
              <a:off x="5949951" y="3922714"/>
              <a:ext cx="33338" cy="26988"/>
            </a:xfrm>
            <a:custGeom>
              <a:avLst/>
              <a:gdLst>
                <a:gd name="T0" fmla="*/ 8 w 9"/>
                <a:gd name="T1" fmla="*/ 7 h 7"/>
                <a:gd name="T2" fmla="*/ 1 w 9"/>
                <a:gd name="T3" fmla="*/ 7 h 7"/>
                <a:gd name="T4" fmla="*/ 0 w 9"/>
                <a:gd name="T5" fmla="*/ 6 h 7"/>
                <a:gd name="T6" fmla="*/ 0 w 9"/>
                <a:gd name="T7" fmla="*/ 1 h 7"/>
                <a:gd name="T8" fmla="*/ 1 w 9"/>
                <a:gd name="T9" fmla="*/ 0 h 7"/>
                <a:gd name="T10" fmla="*/ 8 w 9"/>
                <a:gd name="T11" fmla="*/ 0 h 7"/>
                <a:gd name="T12" fmla="*/ 9 w 9"/>
                <a:gd name="T13" fmla="*/ 1 h 7"/>
                <a:gd name="T14" fmla="*/ 9 w 9"/>
                <a:gd name="T15" fmla="*/ 6 h 7"/>
                <a:gd name="T16" fmla="*/ 8 w 9"/>
                <a:gd name="T17" fmla="*/ 7 h 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9" h="7">
                  <a:moveTo>
                    <a:pt x="8" y="7"/>
                  </a:moveTo>
                  <a:cubicBezTo>
                    <a:pt x="1" y="7"/>
                    <a:pt x="1" y="7"/>
                    <a:pt x="1" y="7"/>
                  </a:cubicBezTo>
                  <a:cubicBezTo>
                    <a:pt x="1" y="7"/>
                    <a:pt x="0" y="7"/>
                    <a:pt x="0" y="6"/>
                  </a:cubicBezTo>
                  <a:cubicBezTo>
                    <a:pt x="0" y="1"/>
                    <a:pt x="0" y="1"/>
                    <a:pt x="0" y="1"/>
                  </a:cubicBezTo>
                  <a:cubicBezTo>
                    <a:pt x="0" y="1"/>
                    <a:pt x="1" y="0"/>
                    <a:pt x="1" y="0"/>
                  </a:cubicBezTo>
                  <a:cubicBezTo>
                    <a:pt x="8" y="0"/>
                    <a:pt x="8" y="0"/>
                    <a:pt x="8" y="0"/>
                  </a:cubicBezTo>
                  <a:cubicBezTo>
                    <a:pt x="9" y="0"/>
                    <a:pt x="9" y="1"/>
                    <a:pt x="9" y="1"/>
                  </a:cubicBezTo>
                  <a:cubicBezTo>
                    <a:pt x="9" y="6"/>
                    <a:pt x="9" y="6"/>
                    <a:pt x="9" y="6"/>
                  </a:cubicBezTo>
                  <a:cubicBezTo>
                    <a:pt x="9" y="7"/>
                    <a:pt x="9" y="7"/>
                    <a:pt x="8" y="7"/>
                  </a:cubicBezTo>
                  <a:close/>
                </a:path>
              </a:pathLst>
            </a:custGeom>
            <a:solidFill>
              <a:srgbClr val="EFEFE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400">
                <a:latin typeface="Century Gothic" charset="0"/>
                <a:ea typeface="Century Gothic" charset="0"/>
                <a:cs typeface="Century Gothic" charset="0"/>
              </a:endParaRPr>
            </a:p>
          </p:txBody>
        </p:sp>
        <p:sp>
          <p:nvSpPr>
            <p:cNvPr id="371" name="işļïḓe">
              <a:extLst>
                <a:ext uri="{FF2B5EF4-FFF2-40B4-BE49-F238E27FC236}">
                  <a16:creationId xmlns:a16="http://schemas.microsoft.com/office/drawing/2014/main" id="{E37C616F-F535-4505-A576-25C3361EDF76}"/>
                </a:ext>
              </a:extLst>
            </p:cNvPr>
            <p:cNvSpPr/>
            <p:nvPr/>
          </p:nvSpPr>
          <p:spPr bwMode="auto">
            <a:xfrm>
              <a:off x="5953126" y="3927476"/>
              <a:ext cx="26988" cy="19050"/>
            </a:xfrm>
            <a:custGeom>
              <a:avLst/>
              <a:gdLst>
                <a:gd name="T0" fmla="*/ 0 w 17"/>
                <a:gd name="T1" fmla="*/ 12 h 12"/>
                <a:gd name="T2" fmla="*/ 0 w 17"/>
                <a:gd name="T3" fmla="*/ 12 h 12"/>
                <a:gd name="T4" fmla="*/ 0 w 17"/>
                <a:gd name="T5" fmla="*/ 0 h 12"/>
                <a:gd name="T6" fmla="*/ 0 w 17"/>
                <a:gd name="T7" fmla="*/ 0 h 12"/>
                <a:gd name="T8" fmla="*/ 17 w 17"/>
                <a:gd name="T9" fmla="*/ 0 h 12"/>
                <a:gd name="T10" fmla="*/ 17 w 17"/>
                <a:gd name="T11" fmla="*/ 0 h 12"/>
                <a:gd name="T12" fmla="*/ 17 w 17"/>
                <a:gd name="T13" fmla="*/ 12 h 12"/>
                <a:gd name="T14" fmla="*/ 17 w 17"/>
                <a:gd name="T15" fmla="*/ 12 h 12"/>
                <a:gd name="T16" fmla="*/ 0 w 17"/>
                <a:gd name="T17" fmla="*/ 12 h 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7" h="12">
                  <a:moveTo>
                    <a:pt x="0" y="12"/>
                  </a:moveTo>
                  <a:lnTo>
                    <a:pt x="0" y="12"/>
                  </a:lnTo>
                  <a:lnTo>
                    <a:pt x="0" y="0"/>
                  </a:lnTo>
                  <a:lnTo>
                    <a:pt x="0" y="0"/>
                  </a:lnTo>
                  <a:lnTo>
                    <a:pt x="17" y="0"/>
                  </a:lnTo>
                  <a:lnTo>
                    <a:pt x="17" y="0"/>
                  </a:lnTo>
                  <a:lnTo>
                    <a:pt x="17" y="12"/>
                  </a:lnTo>
                  <a:lnTo>
                    <a:pt x="17" y="12"/>
                  </a:lnTo>
                  <a:lnTo>
                    <a:pt x="0" y="12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400">
                <a:latin typeface="Century Gothic" charset="0"/>
                <a:ea typeface="Century Gothic" charset="0"/>
                <a:cs typeface="Century Gothic" charset="0"/>
              </a:endParaRPr>
            </a:p>
          </p:txBody>
        </p:sp>
        <p:sp>
          <p:nvSpPr>
            <p:cNvPr id="372" name="ísľïḓè">
              <a:extLst>
                <a:ext uri="{FF2B5EF4-FFF2-40B4-BE49-F238E27FC236}">
                  <a16:creationId xmlns:a16="http://schemas.microsoft.com/office/drawing/2014/main" id="{6E7DA7AC-9336-4C7E-9F14-537F4A2FFD97}"/>
                </a:ext>
              </a:extLst>
            </p:cNvPr>
            <p:cNvSpPr/>
            <p:nvPr/>
          </p:nvSpPr>
          <p:spPr bwMode="auto">
            <a:xfrm>
              <a:off x="5994401" y="3922714"/>
              <a:ext cx="33338" cy="26988"/>
            </a:xfrm>
            <a:custGeom>
              <a:avLst/>
              <a:gdLst>
                <a:gd name="T0" fmla="*/ 8 w 9"/>
                <a:gd name="T1" fmla="*/ 7 h 7"/>
                <a:gd name="T2" fmla="*/ 1 w 9"/>
                <a:gd name="T3" fmla="*/ 7 h 7"/>
                <a:gd name="T4" fmla="*/ 0 w 9"/>
                <a:gd name="T5" fmla="*/ 6 h 7"/>
                <a:gd name="T6" fmla="*/ 0 w 9"/>
                <a:gd name="T7" fmla="*/ 1 h 7"/>
                <a:gd name="T8" fmla="*/ 1 w 9"/>
                <a:gd name="T9" fmla="*/ 0 h 7"/>
                <a:gd name="T10" fmla="*/ 8 w 9"/>
                <a:gd name="T11" fmla="*/ 0 h 7"/>
                <a:gd name="T12" fmla="*/ 9 w 9"/>
                <a:gd name="T13" fmla="*/ 1 h 7"/>
                <a:gd name="T14" fmla="*/ 9 w 9"/>
                <a:gd name="T15" fmla="*/ 6 h 7"/>
                <a:gd name="T16" fmla="*/ 8 w 9"/>
                <a:gd name="T17" fmla="*/ 7 h 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9" h="7">
                  <a:moveTo>
                    <a:pt x="8" y="7"/>
                  </a:moveTo>
                  <a:cubicBezTo>
                    <a:pt x="1" y="7"/>
                    <a:pt x="1" y="7"/>
                    <a:pt x="1" y="7"/>
                  </a:cubicBezTo>
                  <a:cubicBezTo>
                    <a:pt x="0" y="7"/>
                    <a:pt x="0" y="7"/>
                    <a:pt x="0" y="6"/>
                  </a:cubicBezTo>
                  <a:cubicBezTo>
                    <a:pt x="0" y="1"/>
                    <a:pt x="0" y="1"/>
                    <a:pt x="0" y="1"/>
                  </a:cubicBezTo>
                  <a:cubicBezTo>
                    <a:pt x="0" y="1"/>
                    <a:pt x="0" y="0"/>
                    <a:pt x="1" y="0"/>
                  </a:cubicBezTo>
                  <a:cubicBezTo>
                    <a:pt x="8" y="0"/>
                    <a:pt x="8" y="0"/>
                    <a:pt x="8" y="0"/>
                  </a:cubicBezTo>
                  <a:cubicBezTo>
                    <a:pt x="8" y="0"/>
                    <a:pt x="9" y="1"/>
                    <a:pt x="9" y="1"/>
                  </a:cubicBezTo>
                  <a:cubicBezTo>
                    <a:pt x="9" y="6"/>
                    <a:pt x="9" y="6"/>
                    <a:pt x="9" y="6"/>
                  </a:cubicBezTo>
                  <a:cubicBezTo>
                    <a:pt x="9" y="7"/>
                    <a:pt x="8" y="7"/>
                    <a:pt x="8" y="7"/>
                  </a:cubicBezTo>
                  <a:close/>
                </a:path>
              </a:pathLst>
            </a:custGeom>
            <a:solidFill>
              <a:srgbClr val="EFEFE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400">
                <a:latin typeface="Century Gothic" charset="0"/>
                <a:ea typeface="Century Gothic" charset="0"/>
                <a:cs typeface="Century Gothic" charset="0"/>
              </a:endParaRPr>
            </a:p>
          </p:txBody>
        </p:sp>
        <p:sp>
          <p:nvSpPr>
            <p:cNvPr id="373" name="iṡļíḋe">
              <a:extLst>
                <a:ext uri="{FF2B5EF4-FFF2-40B4-BE49-F238E27FC236}">
                  <a16:creationId xmlns:a16="http://schemas.microsoft.com/office/drawing/2014/main" id="{A1906EE6-3E37-4D17-BF37-1C8345BF3B39}"/>
                </a:ext>
              </a:extLst>
            </p:cNvPr>
            <p:cNvSpPr/>
            <p:nvPr/>
          </p:nvSpPr>
          <p:spPr bwMode="auto">
            <a:xfrm>
              <a:off x="5997576" y="3927476"/>
              <a:ext cx="26988" cy="19050"/>
            </a:xfrm>
            <a:custGeom>
              <a:avLst/>
              <a:gdLst>
                <a:gd name="T0" fmla="*/ 0 w 17"/>
                <a:gd name="T1" fmla="*/ 12 h 12"/>
                <a:gd name="T2" fmla="*/ 0 w 17"/>
                <a:gd name="T3" fmla="*/ 12 h 12"/>
                <a:gd name="T4" fmla="*/ 0 w 17"/>
                <a:gd name="T5" fmla="*/ 0 h 12"/>
                <a:gd name="T6" fmla="*/ 0 w 17"/>
                <a:gd name="T7" fmla="*/ 0 h 12"/>
                <a:gd name="T8" fmla="*/ 17 w 17"/>
                <a:gd name="T9" fmla="*/ 0 h 12"/>
                <a:gd name="T10" fmla="*/ 17 w 17"/>
                <a:gd name="T11" fmla="*/ 0 h 12"/>
                <a:gd name="T12" fmla="*/ 17 w 17"/>
                <a:gd name="T13" fmla="*/ 12 h 12"/>
                <a:gd name="T14" fmla="*/ 17 w 17"/>
                <a:gd name="T15" fmla="*/ 12 h 12"/>
                <a:gd name="T16" fmla="*/ 0 w 17"/>
                <a:gd name="T17" fmla="*/ 12 h 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7" h="12">
                  <a:moveTo>
                    <a:pt x="0" y="12"/>
                  </a:moveTo>
                  <a:lnTo>
                    <a:pt x="0" y="12"/>
                  </a:lnTo>
                  <a:lnTo>
                    <a:pt x="0" y="0"/>
                  </a:lnTo>
                  <a:lnTo>
                    <a:pt x="0" y="0"/>
                  </a:lnTo>
                  <a:lnTo>
                    <a:pt x="17" y="0"/>
                  </a:lnTo>
                  <a:lnTo>
                    <a:pt x="17" y="0"/>
                  </a:lnTo>
                  <a:lnTo>
                    <a:pt x="17" y="12"/>
                  </a:lnTo>
                  <a:lnTo>
                    <a:pt x="17" y="12"/>
                  </a:lnTo>
                  <a:lnTo>
                    <a:pt x="0" y="12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400">
                <a:latin typeface="Century Gothic" charset="0"/>
                <a:ea typeface="Century Gothic" charset="0"/>
                <a:cs typeface="Century Gothic" charset="0"/>
              </a:endParaRPr>
            </a:p>
          </p:txBody>
        </p:sp>
        <p:sp>
          <p:nvSpPr>
            <p:cNvPr id="374" name="îṡļíďê">
              <a:extLst>
                <a:ext uri="{FF2B5EF4-FFF2-40B4-BE49-F238E27FC236}">
                  <a16:creationId xmlns:a16="http://schemas.microsoft.com/office/drawing/2014/main" id="{F7BE7ECD-53C6-4BA9-AA87-ADAFB4687604}"/>
                </a:ext>
              </a:extLst>
            </p:cNvPr>
            <p:cNvSpPr/>
            <p:nvPr/>
          </p:nvSpPr>
          <p:spPr bwMode="auto">
            <a:xfrm>
              <a:off x="6038851" y="3922714"/>
              <a:ext cx="34925" cy="26988"/>
            </a:xfrm>
            <a:custGeom>
              <a:avLst/>
              <a:gdLst>
                <a:gd name="T0" fmla="*/ 7 w 9"/>
                <a:gd name="T1" fmla="*/ 7 h 7"/>
                <a:gd name="T2" fmla="*/ 1 w 9"/>
                <a:gd name="T3" fmla="*/ 7 h 7"/>
                <a:gd name="T4" fmla="*/ 0 w 9"/>
                <a:gd name="T5" fmla="*/ 6 h 7"/>
                <a:gd name="T6" fmla="*/ 0 w 9"/>
                <a:gd name="T7" fmla="*/ 1 h 7"/>
                <a:gd name="T8" fmla="*/ 1 w 9"/>
                <a:gd name="T9" fmla="*/ 0 h 7"/>
                <a:gd name="T10" fmla="*/ 7 w 9"/>
                <a:gd name="T11" fmla="*/ 0 h 7"/>
                <a:gd name="T12" fmla="*/ 9 w 9"/>
                <a:gd name="T13" fmla="*/ 1 h 7"/>
                <a:gd name="T14" fmla="*/ 9 w 9"/>
                <a:gd name="T15" fmla="*/ 6 h 7"/>
                <a:gd name="T16" fmla="*/ 7 w 9"/>
                <a:gd name="T17" fmla="*/ 7 h 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9" h="7">
                  <a:moveTo>
                    <a:pt x="7" y="7"/>
                  </a:moveTo>
                  <a:cubicBezTo>
                    <a:pt x="1" y="7"/>
                    <a:pt x="1" y="7"/>
                    <a:pt x="1" y="7"/>
                  </a:cubicBezTo>
                  <a:cubicBezTo>
                    <a:pt x="0" y="7"/>
                    <a:pt x="0" y="7"/>
                    <a:pt x="0" y="6"/>
                  </a:cubicBezTo>
                  <a:cubicBezTo>
                    <a:pt x="0" y="1"/>
                    <a:pt x="0" y="1"/>
                    <a:pt x="0" y="1"/>
                  </a:cubicBezTo>
                  <a:cubicBezTo>
                    <a:pt x="0" y="1"/>
                    <a:pt x="0" y="0"/>
                    <a:pt x="1" y="0"/>
                  </a:cubicBezTo>
                  <a:cubicBezTo>
                    <a:pt x="7" y="0"/>
                    <a:pt x="7" y="0"/>
                    <a:pt x="7" y="0"/>
                  </a:cubicBezTo>
                  <a:cubicBezTo>
                    <a:pt x="8" y="0"/>
                    <a:pt x="9" y="1"/>
                    <a:pt x="9" y="1"/>
                  </a:cubicBezTo>
                  <a:cubicBezTo>
                    <a:pt x="9" y="6"/>
                    <a:pt x="9" y="6"/>
                    <a:pt x="9" y="6"/>
                  </a:cubicBezTo>
                  <a:cubicBezTo>
                    <a:pt x="9" y="7"/>
                    <a:pt x="8" y="7"/>
                    <a:pt x="7" y="7"/>
                  </a:cubicBezTo>
                  <a:close/>
                </a:path>
              </a:pathLst>
            </a:custGeom>
            <a:solidFill>
              <a:srgbClr val="EFEFE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400">
                <a:latin typeface="Century Gothic" charset="0"/>
                <a:ea typeface="Century Gothic" charset="0"/>
                <a:cs typeface="Century Gothic" charset="0"/>
              </a:endParaRPr>
            </a:p>
          </p:txBody>
        </p:sp>
        <p:sp>
          <p:nvSpPr>
            <p:cNvPr id="375" name="iŝ1íḍè">
              <a:extLst>
                <a:ext uri="{FF2B5EF4-FFF2-40B4-BE49-F238E27FC236}">
                  <a16:creationId xmlns:a16="http://schemas.microsoft.com/office/drawing/2014/main" id="{0D3F69AB-CE6E-45FF-BC2D-5DAE095A186D}"/>
                </a:ext>
              </a:extLst>
            </p:cNvPr>
            <p:cNvSpPr/>
            <p:nvPr/>
          </p:nvSpPr>
          <p:spPr bwMode="auto">
            <a:xfrm>
              <a:off x="6043613" y="3927476"/>
              <a:ext cx="25400" cy="19050"/>
            </a:xfrm>
            <a:custGeom>
              <a:avLst/>
              <a:gdLst>
                <a:gd name="T0" fmla="*/ 0 w 16"/>
                <a:gd name="T1" fmla="*/ 12 h 12"/>
                <a:gd name="T2" fmla="*/ 0 w 16"/>
                <a:gd name="T3" fmla="*/ 12 h 12"/>
                <a:gd name="T4" fmla="*/ 0 w 16"/>
                <a:gd name="T5" fmla="*/ 0 h 12"/>
                <a:gd name="T6" fmla="*/ 0 w 16"/>
                <a:gd name="T7" fmla="*/ 0 h 12"/>
                <a:gd name="T8" fmla="*/ 14 w 16"/>
                <a:gd name="T9" fmla="*/ 0 h 12"/>
                <a:gd name="T10" fmla="*/ 16 w 16"/>
                <a:gd name="T11" fmla="*/ 0 h 12"/>
                <a:gd name="T12" fmla="*/ 16 w 16"/>
                <a:gd name="T13" fmla="*/ 12 h 12"/>
                <a:gd name="T14" fmla="*/ 14 w 16"/>
                <a:gd name="T15" fmla="*/ 12 h 12"/>
                <a:gd name="T16" fmla="*/ 0 w 16"/>
                <a:gd name="T17" fmla="*/ 12 h 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6" h="12">
                  <a:moveTo>
                    <a:pt x="0" y="12"/>
                  </a:moveTo>
                  <a:lnTo>
                    <a:pt x="0" y="12"/>
                  </a:lnTo>
                  <a:lnTo>
                    <a:pt x="0" y="0"/>
                  </a:lnTo>
                  <a:lnTo>
                    <a:pt x="0" y="0"/>
                  </a:lnTo>
                  <a:lnTo>
                    <a:pt x="14" y="0"/>
                  </a:lnTo>
                  <a:lnTo>
                    <a:pt x="16" y="0"/>
                  </a:lnTo>
                  <a:lnTo>
                    <a:pt x="16" y="12"/>
                  </a:lnTo>
                  <a:lnTo>
                    <a:pt x="14" y="12"/>
                  </a:lnTo>
                  <a:lnTo>
                    <a:pt x="0" y="12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400">
                <a:latin typeface="Century Gothic" charset="0"/>
                <a:ea typeface="Century Gothic" charset="0"/>
                <a:cs typeface="Century Gothic" charset="0"/>
              </a:endParaRPr>
            </a:p>
          </p:txBody>
        </p:sp>
        <p:sp>
          <p:nvSpPr>
            <p:cNvPr id="376" name="ïsḻïďè">
              <a:extLst>
                <a:ext uri="{FF2B5EF4-FFF2-40B4-BE49-F238E27FC236}">
                  <a16:creationId xmlns:a16="http://schemas.microsoft.com/office/drawing/2014/main" id="{6E38BF06-7791-4B69-91C3-3ECBFEE41DBE}"/>
                </a:ext>
              </a:extLst>
            </p:cNvPr>
            <p:cNvSpPr/>
            <p:nvPr/>
          </p:nvSpPr>
          <p:spPr bwMode="auto">
            <a:xfrm>
              <a:off x="6080126" y="3922714"/>
              <a:ext cx="38100" cy="26988"/>
            </a:xfrm>
            <a:custGeom>
              <a:avLst/>
              <a:gdLst>
                <a:gd name="T0" fmla="*/ 8 w 10"/>
                <a:gd name="T1" fmla="*/ 7 h 7"/>
                <a:gd name="T2" fmla="*/ 2 w 10"/>
                <a:gd name="T3" fmla="*/ 7 h 7"/>
                <a:gd name="T4" fmla="*/ 0 w 10"/>
                <a:gd name="T5" fmla="*/ 6 h 7"/>
                <a:gd name="T6" fmla="*/ 0 w 10"/>
                <a:gd name="T7" fmla="*/ 1 h 7"/>
                <a:gd name="T8" fmla="*/ 2 w 10"/>
                <a:gd name="T9" fmla="*/ 0 h 7"/>
                <a:gd name="T10" fmla="*/ 8 w 10"/>
                <a:gd name="T11" fmla="*/ 0 h 7"/>
                <a:gd name="T12" fmla="*/ 10 w 10"/>
                <a:gd name="T13" fmla="*/ 1 h 7"/>
                <a:gd name="T14" fmla="*/ 10 w 10"/>
                <a:gd name="T15" fmla="*/ 6 h 7"/>
                <a:gd name="T16" fmla="*/ 8 w 10"/>
                <a:gd name="T17" fmla="*/ 7 h 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0" h="7">
                  <a:moveTo>
                    <a:pt x="8" y="7"/>
                  </a:moveTo>
                  <a:cubicBezTo>
                    <a:pt x="2" y="7"/>
                    <a:pt x="2" y="7"/>
                    <a:pt x="2" y="7"/>
                  </a:cubicBezTo>
                  <a:cubicBezTo>
                    <a:pt x="1" y="7"/>
                    <a:pt x="0" y="7"/>
                    <a:pt x="0" y="6"/>
                  </a:cubicBezTo>
                  <a:cubicBezTo>
                    <a:pt x="0" y="1"/>
                    <a:pt x="0" y="1"/>
                    <a:pt x="0" y="1"/>
                  </a:cubicBezTo>
                  <a:cubicBezTo>
                    <a:pt x="0" y="1"/>
                    <a:pt x="1" y="0"/>
                    <a:pt x="2" y="0"/>
                  </a:cubicBezTo>
                  <a:cubicBezTo>
                    <a:pt x="8" y="0"/>
                    <a:pt x="8" y="0"/>
                    <a:pt x="8" y="0"/>
                  </a:cubicBezTo>
                  <a:cubicBezTo>
                    <a:pt x="9" y="0"/>
                    <a:pt x="10" y="1"/>
                    <a:pt x="10" y="1"/>
                  </a:cubicBezTo>
                  <a:cubicBezTo>
                    <a:pt x="10" y="6"/>
                    <a:pt x="10" y="6"/>
                    <a:pt x="10" y="6"/>
                  </a:cubicBezTo>
                  <a:cubicBezTo>
                    <a:pt x="10" y="7"/>
                    <a:pt x="9" y="7"/>
                    <a:pt x="8" y="7"/>
                  </a:cubicBezTo>
                  <a:close/>
                </a:path>
              </a:pathLst>
            </a:custGeom>
            <a:solidFill>
              <a:srgbClr val="EFEFE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400">
                <a:latin typeface="Century Gothic" charset="0"/>
                <a:ea typeface="Century Gothic" charset="0"/>
                <a:cs typeface="Century Gothic" charset="0"/>
              </a:endParaRPr>
            </a:p>
          </p:txBody>
        </p:sp>
        <p:sp>
          <p:nvSpPr>
            <p:cNvPr id="377" name="ïṧḷîḋê">
              <a:extLst>
                <a:ext uri="{FF2B5EF4-FFF2-40B4-BE49-F238E27FC236}">
                  <a16:creationId xmlns:a16="http://schemas.microsoft.com/office/drawing/2014/main" id="{49254A6A-05C4-4BA0-8A1B-5B939E81CEEC}"/>
                </a:ext>
              </a:extLst>
            </p:cNvPr>
            <p:cNvSpPr/>
            <p:nvPr/>
          </p:nvSpPr>
          <p:spPr bwMode="auto">
            <a:xfrm>
              <a:off x="6088063" y="3927476"/>
              <a:ext cx="22225" cy="19050"/>
            </a:xfrm>
            <a:custGeom>
              <a:avLst/>
              <a:gdLst>
                <a:gd name="T0" fmla="*/ 0 w 14"/>
                <a:gd name="T1" fmla="*/ 12 h 12"/>
                <a:gd name="T2" fmla="*/ 0 w 14"/>
                <a:gd name="T3" fmla="*/ 12 h 12"/>
                <a:gd name="T4" fmla="*/ 0 w 14"/>
                <a:gd name="T5" fmla="*/ 0 h 12"/>
                <a:gd name="T6" fmla="*/ 0 w 14"/>
                <a:gd name="T7" fmla="*/ 0 h 12"/>
                <a:gd name="T8" fmla="*/ 14 w 14"/>
                <a:gd name="T9" fmla="*/ 0 h 12"/>
                <a:gd name="T10" fmla="*/ 14 w 14"/>
                <a:gd name="T11" fmla="*/ 0 h 12"/>
                <a:gd name="T12" fmla="*/ 14 w 14"/>
                <a:gd name="T13" fmla="*/ 12 h 12"/>
                <a:gd name="T14" fmla="*/ 14 w 14"/>
                <a:gd name="T15" fmla="*/ 12 h 12"/>
                <a:gd name="T16" fmla="*/ 0 w 14"/>
                <a:gd name="T17" fmla="*/ 12 h 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4" h="12">
                  <a:moveTo>
                    <a:pt x="0" y="12"/>
                  </a:moveTo>
                  <a:lnTo>
                    <a:pt x="0" y="12"/>
                  </a:lnTo>
                  <a:lnTo>
                    <a:pt x="0" y="0"/>
                  </a:lnTo>
                  <a:lnTo>
                    <a:pt x="0" y="0"/>
                  </a:lnTo>
                  <a:lnTo>
                    <a:pt x="14" y="0"/>
                  </a:lnTo>
                  <a:lnTo>
                    <a:pt x="14" y="0"/>
                  </a:lnTo>
                  <a:lnTo>
                    <a:pt x="14" y="12"/>
                  </a:lnTo>
                  <a:lnTo>
                    <a:pt x="14" y="12"/>
                  </a:lnTo>
                  <a:lnTo>
                    <a:pt x="0" y="12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400">
                <a:latin typeface="Century Gothic" charset="0"/>
                <a:ea typeface="Century Gothic" charset="0"/>
                <a:cs typeface="Century Gothic" charset="0"/>
              </a:endParaRPr>
            </a:p>
          </p:txBody>
        </p:sp>
        <p:sp>
          <p:nvSpPr>
            <p:cNvPr id="378" name="îṡļîḋé">
              <a:extLst>
                <a:ext uri="{FF2B5EF4-FFF2-40B4-BE49-F238E27FC236}">
                  <a16:creationId xmlns:a16="http://schemas.microsoft.com/office/drawing/2014/main" id="{28C84363-F21C-406A-8B1C-3E0D31F94326}"/>
                </a:ext>
              </a:extLst>
            </p:cNvPr>
            <p:cNvSpPr/>
            <p:nvPr/>
          </p:nvSpPr>
          <p:spPr bwMode="auto">
            <a:xfrm>
              <a:off x="6126163" y="3922714"/>
              <a:ext cx="33338" cy="26988"/>
            </a:xfrm>
            <a:custGeom>
              <a:avLst/>
              <a:gdLst>
                <a:gd name="T0" fmla="*/ 8 w 9"/>
                <a:gd name="T1" fmla="*/ 7 h 7"/>
                <a:gd name="T2" fmla="*/ 2 w 9"/>
                <a:gd name="T3" fmla="*/ 7 h 7"/>
                <a:gd name="T4" fmla="*/ 0 w 9"/>
                <a:gd name="T5" fmla="*/ 6 h 7"/>
                <a:gd name="T6" fmla="*/ 0 w 9"/>
                <a:gd name="T7" fmla="*/ 1 h 7"/>
                <a:gd name="T8" fmla="*/ 2 w 9"/>
                <a:gd name="T9" fmla="*/ 0 h 7"/>
                <a:gd name="T10" fmla="*/ 8 w 9"/>
                <a:gd name="T11" fmla="*/ 0 h 7"/>
                <a:gd name="T12" fmla="*/ 9 w 9"/>
                <a:gd name="T13" fmla="*/ 1 h 7"/>
                <a:gd name="T14" fmla="*/ 9 w 9"/>
                <a:gd name="T15" fmla="*/ 6 h 7"/>
                <a:gd name="T16" fmla="*/ 8 w 9"/>
                <a:gd name="T17" fmla="*/ 7 h 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9" h="7">
                  <a:moveTo>
                    <a:pt x="8" y="7"/>
                  </a:moveTo>
                  <a:cubicBezTo>
                    <a:pt x="2" y="7"/>
                    <a:pt x="2" y="7"/>
                    <a:pt x="2" y="7"/>
                  </a:cubicBezTo>
                  <a:cubicBezTo>
                    <a:pt x="1" y="7"/>
                    <a:pt x="0" y="7"/>
                    <a:pt x="0" y="6"/>
                  </a:cubicBezTo>
                  <a:cubicBezTo>
                    <a:pt x="0" y="1"/>
                    <a:pt x="0" y="1"/>
                    <a:pt x="0" y="1"/>
                  </a:cubicBezTo>
                  <a:cubicBezTo>
                    <a:pt x="0" y="1"/>
                    <a:pt x="1" y="0"/>
                    <a:pt x="2" y="0"/>
                  </a:cubicBezTo>
                  <a:cubicBezTo>
                    <a:pt x="8" y="0"/>
                    <a:pt x="8" y="0"/>
                    <a:pt x="8" y="0"/>
                  </a:cubicBezTo>
                  <a:cubicBezTo>
                    <a:pt x="9" y="0"/>
                    <a:pt x="9" y="1"/>
                    <a:pt x="9" y="1"/>
                  </a:cubicBezTo>
                  <a:cubicBezTo>
                    <a:pt x="9" y="6"/>
                    <a:pt x="9" y="6"/>
                    <a:pt x="9" y="6"/>
                  </a:cubicBezTo>
                  <a:cubicBezTo>
                    <a:pt x="9" y="7"/>
                    <a:pt x="9" y="7"/>
                    <a:pt x="8" y="7"/>
                  </a:cubicBezTo>
                  <a:close/>
                </a:path>
              </a:pathLst>
            </a:custGeom>
            <a:solidFill>
              <a:srgbClr val="EFEFE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400">
                <a:latin typeface="Century Gothic" charset="0"/>
                <a:ea typeface="Century Gothic" charset="0"/>
                <a:cs typeface="Century Gothic" charset="0"/>
              </a:endParaRPr>
            </a:p>
          </p:txBody>
        </p:sp>
        <p:sp>
          <p:nvSpPr>
            <p:cNvPr id="379" name="îṧľídé">
              <a:extLst>
                <a:ext uri="{FF2B5EF4-FFF2-40B4-BE49-F238E27FC236}">
                  <a16:creationId xmlns:a16="http://schemas.microsoft.com/office/drawing/2014/main" id="{75C4F69C-4358-4594-A456-69963C8CEBA9}"/>
                </a:ext>
              </a:extLst>
            </p:cNvPr>
            <p:cNvSpPr/>
            <p:nvPr/>
          </p:nvSpPr>
          <p:spPr bwMode="auto">
            <a:xfrm>
              <a:off x="6129338" y="3927476"/>
              <a:ext cx="26988" cy="19050"/>
            </a:xfrm>
            <a:custGeom>
              <a:avLst/>
              <a:gdLst>
                <a:gd name="T0" fmla="*/ 3 w 17"/>
                <a:gd name="T1" fmla="*/ 12 h 12"/>
                <a:gd name="T2" fmla="*/ 0 w 17"/>
                <a:gd name="T3" fmla="*/ 12 h 12"/>
                <a:gd name="T4" fmla="*/ 0 w 17"/>
                <a:gd name="T5" fmla="*/ 0 h 12"/>
                <a:gd name="T6" fmla="*/ 3 w 17"/>
                <a:gd name="T7" fmla="*/ 0 h 12"/>
                <a:gd name="T8" fmla="*/ 17 w 17"/>
                <a:gd name="T9" fmla="*/ 0 h 12"/>
                <a:gd name="T10" fmla="*/ 17 w 17"/>
                <a:gd name="T11" fmla="*/ 0 h 12"/>
                <a:gd name="T12" fmla="*/ 17 w 17"/>
                <a:gd name="T13" fmla="*/ 12 h 12"/>
                <a:gd name="T14" fmla="*/ 17 w 17"/>
                <a:gd name="T15" fmla="*/ 12 h 12"/>
                <a:gd name="T16" fmla="*/ 3 w 17"/>
                <a:gd name="T17" fmla="*/ 12 h 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7" h="12">
                  <a:moveTo>
                    <a:pt x="3" y="12"/>
                  </a:moveTo>
                  <a:lnTo>
                    <a:pt x="0" y="12"/>
                  </a:lnTo>
                  <a:lnTo>
                    <a:pt x="0" y="0"/>
                  </a:lnTo>
                  <a:lnTo>
                    <a:pt x="3" y="0"/>
                  </a:lnTo>
                  <a:lnTo>
                    <a:pt x="17" y="0"/>
                  </a:lnTo>
                  <a:lnTo>
                    <a:pt x="17" y="0"/>
                  </a:lnTo>
                  <a:lnTo>
                    <a:pt x="17" y="12"/>
                  </a:lnTo>
                  <a:lnTo>
                    <a:pt x="17" y="12"/>
                  </a:lnTo>
                  <a:lnTo>
                    <a:pt x="3" y="12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400">
                <a:latin typeface="Century Gothic" charset="0"/>
                <a:ea typeface="Century Gothic" charset="0"/>
                <a:cs typeface="Century Gothic" charset="0"/>
              </a:endParaRPr>
            </a:p>
          </p:txBody>
        </p:sp>
        <p:sp>
          <p:nvSpPr>
            <p:cNvPr id="380" name="îş1îḓe">
              <a:extLst>
                <a:ext uri="{FF2B5EF4-FFF2-40B4-BE49-F238E27FC236}">
                  <a16:creationId xmlns:a16="http://schemas.microsoft.com/office/drawing/2014/main" id="{3961B1E7-D4FE-47B6-BC9D-5DC3812B1EFC}"/>
                </a:ext>
              </a:extLst>
            </p:cNvPr>
            <p:cNvSpPr/>
            <p:nvPr/>
          </p:nvSpPr>
          <p:spPr bwMode="auto">
            <a:xfrm>
              <a:off x="6170613" y="3922714"/>
              <a:ext cx="34925" cy="26988"/>
            </a:xfrm>
            <a:custGeom>
              <a:avLst/>
              <a:gdLst>
                <a:gd name="T0" fmla="*/ 8 w 9"/>
                <a:gd name="T1" fmla="*/ 7 h 7"/>
                <a:gd name="T2" fmla="*/ 1 w 9"/>
                <a:gd name="T3" fmla="*/ 7 h 7"/>
                <a:gd name="T4" fmla="*/ 0 w 9"/>
                <a:gd name="T5" fmla="*/ 6 h 7"/>
                <a:gd name="T6" fmla="*/ 0 w 9"/>
                <a:gd name="T7" fmla="*/ 1 h 7"/>
                <a:gd name="T8" fmla="*/ 1 w 9"/>
                <a:gd name="T9" fmla="*/ 0 h 7"/>
                <a:gd name="T10" fmla="*/ 8 w 9"/>
                <a:gd name="T11" fmla="*/ 0 h 7"/>
                <a:gd name="T12" fmla="*/ 9 w 9"/>
                <a:gd name="T13" fmla="*/ 1 h 7"/>
                <a:gd name="T14" fmla="*/ 9 w 9"/>
                <a:gd name="T15" fmla="*/ 6 h 7"/>
                <a:gd name="T16" fmla="*/ 8 w 9"/>
                <a:gd name="T17" fmla="*/ 7 h 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9" h="7">
                  <a:moveTo>
                    <a:pt x="8" y="7"/>
                  </a:moveTo>
                  <a:cubicBezTo>
                    <a:pt x="1" y="7"/>
                    <a:pt x="1" y="7"/>
                    <a:pt x="1" y="7"/>
                  </a:cubicBezTo>
                  <a:cubicBezTo>
                    <a:pt x="1" y="7"/>
                    <a:pt x="0" y="7"/>
                    <a:pt x="0" y="6"/>
                  </a:cubicBezTo>
                  <a:cubicBezTo>
                    <a:pt x="0" y="1"/>
                    <a:pt x="0" y="1"/>
                    <a:pt x="0" y="1"/>
                  </a:cubicBezTo>
                  <a:cubicBezTo>
                    <a:pt x="0" y="1"/>
                    <a:pt x="1" y="0"/>
                    <a:pt x="1" y="0"/>
                  </a:cubicBezTo>
                  <a:cubicBezTo>
                    <a:pt x="8" y="0"/>
                    <a:pt x="8" y="0"/>
                    <a:pt x="8" y="0"/>
                  </a:cubicBezTo>
                  <a:cubicBezTo>
                    <a:pt x="9" y="0"/>
                    <a:pt x="9" y="1"/>
                    <a:pt x="9" y="1"/>
                  </a:cubicBezTo>
                  <a:cubicBezTo>
                    <a:pt x="9" y="6"/>
                    <a:pt x="9" y="6"/>
                    <a:pt x="9" y="6"/>
                  </a:cubicBezTo>
                  <a:cubicBezTo>
                    <a:pt x="9" y="7"/>
                    <a:pt x="9" y="7"/>
                    <a:pt x="8" y="7"/>
                  </a:cubicBezTo>
                  <a:close/>
                </a:path>
              </a:pathLst>
            </a:custGeom>
            <a:solidFill>
              <a:srgbClr val="EFEFE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400">
                <a:latin typeface="Century Gothic" charset="0"/>
                <a:ea typeface="Century Gothic" charset="0"/>
                <a:cs typeface="Century Gothic" charset="0"/>
              </a:endParaRPr>
            </a:p>
          </p:txBody>
        </p:sp>
        <p:sp>
          <p:nvSpPr>
            <p:cNvPr id="381" name="iSḷiďé">
              <a:extLst>
                <a:ext uri="{FF2B5EF4-FFF2-40B4-BE49-F238E27FC236}">
                  <a16:creationId xmlns:a16="http://schemas.microsoft.com/office/drawing/2014/main" id="{CDD59546-1C22-4C3D-A1BB-EABE77A229A0}"/>
                </a:ext>
              </a:extLst>
            </p:cNvPr>
            <p:cNvSpPr/>
            <p:nvPr/>
          </p:nvSpPr>
          <p:spPr bwMode="auto">
            <a:xfrm>
              <a:off x="6175376" y="3927476"/>
              <a:ext cx="25400" cy="19050"/>
            </a:xfrm>
            <a:custGeom>
              <a:avLst/>
              <a:gdLst>
                <a:gd name="T0" fmla="*/ 0 w 16"/>
                <a:gd name="T1" fmla="*/ 12 h 12"/>
                <a:gd name="T2" fmla="*/ 0 w 16"/>
                <a:gd name="T3" fmla="*/ 12 h 12"/>
                <a:gd name="T4" fmla="*/ 0 w 16"/>
                <a:gd name="T5" fmla="*/ 0 h 12"/>
                <a:gd name="T6" fmla="*/ 0 w 16"/>
                <a:gd name="T7" fmla="*/ 0 h 12"/>
                <a:gd name="T8" fmla="*/ 16 w 16"/>
                <a:gd name="T9" fmla="*/ 0 h 12"/>
                <a:gd name="T10" fmla="*/ 16 w 16"/>
                <a:gd name="T11" fmla="*/ 0 h 12"/>
                <a:gd name="T12" fmla="*/ 16 w 16"/>
                <a:gd name="T13" fmla="*/ 12 h 12"/>
                <a:gd name="T14" fmla="*/ 16 w 16"/>
                <a:gd name="T15" fmla="*/ 12 h 12"/>
                <a:gd name="T16" fmla="*/ 0 w 16"/>
                <a:gd name="T17" fmla="*/ 12 h 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6" h="12">
                  <a:moveTo>
                    <a:pt x="0" y="12"/>
                  </a:moveTo>
                  <a:lnTo>
                    <a:pt x="0" y="12"/>
                  </a:lnTo>
                  <a:lnTo>
                    <a:pt x="0" y="0"/>
                  </a:lnTo>
                  <a:lnTo>
                    <a:pt x="0" y="0"/>
                  </a:lnTo>
                  <a:lnTo>
                    <a:pt x="16" y="0"/>
                  </a:lnTo>
                  <a:lnTo>
                    <a:pt x="16" y="0"/>
                  </a:lnTo>
                  <a:lnTo>
                    <a:pt x="16" y="12"/>
                  </a:lnTo>
                  <a:lnTo>
                    <a:pt x="16" y="12"/>
                  </a:lnTo>
                  <a:lnTo>
                    <a:pt x="0" y="12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400">
                <a:latin typeface="Century Gothic" charset="0"/>
                <a:ea typeface="Century Gothic" charset="0"/>
                <a:cs typeface="Century Gothic" charset="0"/>
              </a:endParaRPr>
            </a:p>
          </p:txBody>
        </p:sp>
        <p:sp>
          <p:nvSpPr>
            <p:cNvPr id="382" name="íṡľiḑè">
              <a:extLst>
                <a:ext uri="{FF2B5EF4-FFF2-40B4-BE49-F238E27FC236}">
                  <a16:creationId xmlns:a16="http://schemas.microsoft.com/office/drawing/2014/main" id="{82E5A200-6814-4107-9645-A4D36D2DC06C}"/>
                </a:ext>
              </a:extLst>
            </p:cNvPr>
            <p:cNvSpPr/>
            <p:nvPr/>
          </p:nvSpPr>
          <p:spPr bwMode="auto">
            <a:xfrm>
              <a:off x="6216651" y="3922714"/>
              <a:ext cx="33338" cy="26988"/>
            </a:xfrm>
            <a:custGeom>
              <a:avLst/>
              <a:gdLst>
                <a:gd name="T0" fmla="*/ 8 w 9"/>
                <a:gd name="T1" fmla="*/ 7 h 7"/>
                <a:gd name="T2" fmla="*/ 1 w 9"/>
                <a:gd name="T3" fmla="*/ 7 h 7"/>
                <a:gd name="T4" fmla="*/ 0 w 9"/>
                <a:gd name="T5" fmla="*/ 6 h 7"/>
                <a:gd name="T6" fmla="*/ 0 w 9"/>
                <a:gd name="T7" fmla="*/ 1 h 7"/>
                <a:gd name="T8" fmla="*/ 1 w 9"/>
                <a:gd name="T9" fmla="*/ 0 h 7"/>
                <a:gd name="T10" fmla="*/ 8 w 9"/>
                <a:gd name="T11" fmla="*/ 0 h 7"/>
                <a:gd name="T12" fmla="*/ 9 w 9"/>
                <a:gd name="T13" fmla="*/ 1 h 7"/>
                <a:gd name="T14" fmla="*/ 9 w 9"/>
                <a:gd name="T15" fmla="*/ 6 h 7"/>
                <a:gd name="T16" fmla="*/ 8 w 9"/>
                <a:gd name="T17" fmla="*/ 7 h 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9" h="7">
                  <a:moveTo>
                    <a:pt x="8" y="7"/>
                  </a:moveTo>
                  <a:cubicBezTo>
                    <a:pt x="1" y="7"/>
                    <a:pt x="1" y="7"/>
                    <a:pt x="1" y="7"/>
                  </a:cubicBezTo>
                  <a:cubicBezTo>
                    <a:pt x="0" y="7"/>
                    <a:pt x="0" y="7"/>
                    <a:pt x="0" y="6"/>
                  </a:cubicBezTo>
                  <a:cubicBezTo>
                    <a:pt x="0" y="1"/>
                    <a:pt x="0" y="1"/>
                    <a:pt x="0" y="1"/>
                  </a:cubicBezTo>
                  <a:cubicBezTo>
                    <a:pt x="0" y="1"/>
                    <a:pt x="0" y="0"/>
                    <a:pt x="1" y="0"/>
                  </a:cubicBezTo>
                  <a:cubicBezTo>
                    <a:pt x="8" y="0"/>
                    <a:pt x="8" y="0"/>
                    <a:pt x="8" y="0"/>
                  </a:cubicBezTo>
                  <a:cubicBezTo>
                    <a:pt x="8" y="0"/>
                    <a:pt x="9" y="1"/>
                    <a:pt x="9" y="1"/>
                  </a:cubicBezTo>
                  <a:cubicBezTo>
                    <a:pt x="9" y="6"/>
                    <a:pt x="9" y="6"/>
                    <a:pt x="9" y="6"/>
                  </a:cubicBezTo>
                  <a:cubicBezTo>
                    <a:pt x="9" y="7"/>
                    <a:pt x="8" y="7"/>
                    <a:pt x="8" y="7"/>
                  </a:cubicBezTo>
                  <a:close/>
                </a:path>
              </a:pathLst>
            </a:custGeom>
            <a:solidFill>
              <a:srgbClr val="EFEFE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400">
                <a:latin typeface="Century Gothic" charset="0"/>
                <a:ea typeface="Century Gothic" charset="0"/>
                <a:cs typeface="Century Gothic" charset="0"/>
              </a:endParaRPr>
            </a:p>
          </p:txBody>
        </p:sp>
        <p:sp>
          <p:nvSpPr>
            <p:cNvPr id="383" name="íş1îḑé">
              <a:extLst>
                <a:ext uri="{FF2B5EF4-FFF2-40B4-BE49-F238E27FC236}">
                  <a16:creationId xmlns:a16="http://schemas.microsoft.com/office/drawing/2014/main" id="{BEACB4C4-40D8-4B45-AF80-9845ABA7FD39}"/>
                </a:ext>
              </a:extLst>
            </p:cNvPr>
            <p:cNvSpPr/>
            <p:nvPr/>
          </p:nvSpPr>
          <p:spPr bwMode="auto">
            <a:xfrm>
              <a:off x="6219826" y="3927476"/>
              <a:ext cx="26988" cy="19050"/>
            </a:xfrm>
            <a:custGeom>
              <a:avLst/>
              <a:gdLst>
                <a:gd name="T0" fmla="*/ 0 w 17"/>
                <a:gd name="T1" fmla="*/ 12 h 12"/>
                <a:gd name="T2" fmla="*/ 0 w 17"/>
                <a:gd name="T3" fmla="*/ 12 h 12"/>
                <a:gd name="T4" fmla="*/ 0 w 17"/>
                <a:gd name="T5" fmla="*/ 0 h 12"/>
                <a:gd name="T6" fmla="*/ 0 w 17"/>
                <a:gd name="T7" fmla="*/ 0 h 12"/>
                <a:gd name="T8" fmla="*/ 17 w 17"/>
                <a:gd name="T9" fmla="*/ 0 h 12"/>
                <a:gd name="T10" fmla="*/ 17 w 17"/>
                <a:gd name="T11" fmla="*/ 0 h 12"/>
                <a:gd name="T12" fmla="*/ 17 w 17"/>
                <a:gd name="T13" fmla="*/ 12 h 12"/>
                <a:gd name="T14" fmla="*/ 17 w 17"/>
                <a:gd name="T15" fmla="*/ 12 h 12"/>
                <a:gd name="T16" fmla="*/ 0 w 17"/>
                <a:gd name="T17" fmla="*/ 12 h 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7" h="12">
                  <a:moveTo>
                    <a:pt x="0" y="12"/>
                  </a:moveTo>
                  <a:lnTo>
                    <a:pt x="0" y="12"/>
                  </a:lnTo>
                  <a:lnTo>
                    <a:pt x="0" y="0"/>
                  </a:lnTo>
                  <a:lnTo>
                    <a:pt x="0" y="0"/>
                  </a:lnTo>
                  <a:lnTo>
                    <a:pt x="17" y="0"/>
                  </a:lnTo>
                  <a:lnTo>
                    <a:pt x="17" y="0"/>
                  </a:lnTo>
                  <a:lnTo>
                    <a:pt x="17" y="12"/>
                  </a:lnTo>
                  <a:lnTo>
                    <a:pt x="17" y="12"/>
                  </a:lnTo>
                  <a:lnTo>
                    <a:pt x="0" y="12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400">
                <a:latin typeface="Century Gothic" charset="0"/>
                <a:ea typeface="Century Gothic" charset="0"/>
                <a:cs typeface="Century Gothic" charset="0"/>
              </a:endParaRPr>
            </a:p>
          </p:txBody>
        </p:sp>
        <p:sp>
          <p:nvSpPr>
            <p:cNvPr id="384" name="íṣľíďé">
              <a:extLst>
                <a:ext uri="{FF2B5EF4-FFF2-40B4-BE49-F238E27FC236}">
                  <a16:creationId xmlns:a16="http://schemas.microsoft.com/office/drawing/2014/main" id="{93037CAA-8211-406E-B35C-A4A77388D8B7}"/>
                </a:ext>
              </a:extLst>
            </p:cNvPr>
            <p:cNvSpPr/>
            <p:nvPr/>
          </p:nvSpPr>
          <p:spPr bwMode="auto">
            <a:xfrm>
              <a:off x="6257926" y="3922714"/>
              <a:ext cx="36513" cy="26988"/>
            </a:xfrm>
            <a:custGeom>
              <a:avLst/>
              <a:gdLst>
                <a:gd name="T0" fmla="*/ 8 w 10"/>
                <a:gd name="T1" fmla="*/ 7 h 7"/>
                <a:gd name="T2" fmla="*/ 2 w 10"/>
                <a:gd name="T3" fmla="*/ 7 h 7"/>
                <a:gd name="T4" fmla="*/ 0 w 10"/>
                <a:gd name="T5" fmla="*/ 6 h 7"/>
                <a:gd name="T6" fmla="*/ 0 w 10"/>
                <a:gd name="T7" fmla="*/ 1 h 7"/>
                <a:gd name="T8" fmla="*/ 2 w 10"/>
                <a:gd name="T9" fmla="*/ 0 h 7"/>
                <a:gd name="T10" fmla="*/ 8 w 10"/>
                <a:gd name="T11" fmla="*/ 0 h 7"/>
                <a:gd name="T12" fmla="*/ 10 w 10"/>
                <a:gd name="T13" fmla="*/ 1 h 7"/>
                <a:gd name="T14" fmla="*/ 10 w 10"/>
                <a:gd name="T15" fmla="*/ 6 h 7"/>
                <a:gd name="T16" fmla="*/ 8 w 10"/>
                <a:gd name="T17" fmla="*/ 7 h 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0" h="7">
                  <a:moveTo>
                    <a:pt x="8" y="7"/>
                  </a:moveTo>
                  <a:cubicBezTo>
                    <a:pt x="2" y="7"/>
                    <a:pt x="2" y="7"/>
                    <a:pt x="2" y="7"/>
                  </a:cubicBezTo>
                  <a:cubicBezTo>
                    <a:pt x="1" y="7"/>
                    <a:pt x="0" y="7"/>
                    <a:pt x="0" y="6"/>
                  </a:cubicBezTo>
                  <a:cubicBezTo>
                    <a:pt x="0" y="1"/>
                    <a:pt x="0" y="1"/>
                    <a:pt x="0" y="1"/>
                  </a:cubicBezTo>
                  <a:cubicBezTo>
                    <a:pt x="0" y="1"/>
                    <a:pt x="1" y="0"/>
                    <a:pt x="2" y="0"/>
                  </a:cubicBezTo>
                  <a:cubicBezTo>
                    <a:pt x="8" y="0"/>
                    <a:pt x="8" y="0"/>
                    <a:pt x="8" y="0"/>
                  </a:cubicBezTo>
                  <a:cubicBezTo>
                    <a:pt x="9" y="0"/>
                    <a:pt x="10" y="1"/>
                    <a:pt x="10" y="1"/>
                  </a:cubicBezTo>
                  <a:cubicBezTo>
                    <a:pt x="10" y="6"/>
                    <a:pt x="10" y="6"/>
                    <a:pt x="10" y="6"/>
                  </a:cubicBezTo>
                  <a:cubicBezTo>
                    <a:pt x="10" y="7"/>
                    <a:pt x="9" y="7"/>
                    <a:pt x="8" y="7"/>
                  </a:cubicBezTo>
                  <a:close/>
                </a:path>
              </a:pathLst>
            </a:custGeom>
            <a:solidFill>
              <a:srgbClr val="EFEFE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400">
                <a:latin typeface="Century Gothic" charset="0"/>
                <a:ea typeface="Century Gothic" charset="0"/>
                <a:cs typeface="Century Gothic" charset="0"/>
              </a:endParaRPr>
            </a:p>
          </p:txBody>
        </p:sp>
        <p:sp>
          <p:nvSpPr>
            <p:cNvPr id="385" name="ïṣḻíḋê">
              <a:extLst>
                <a:ext uri="{FF2B5EF4-FFF2-40B4-BE49-F238E27FC236}">
                  <a16:creationId xmlns:a16="http://schemas.microsoft.com/office/drawing/2014/main" id="{68D0028B-2EAB-408F-A1E3-23DA7C76062A}"/>
                </a:ext>
              </a:extLst>
            </p:cNvPr>
            <p:cNvSpPr/>
            <p:nvPr/>
          </p:nvSpPr>
          <p:spPr bwMode="auto">
            <a:xfrm>
              <a:off x="6264276" y="3927476"/>
              <a:ext cx="26988" cy="19050"/>
            </a:xfrm>
            <a:custGeom>
              <a:avLst/>
              <a:gdLst>
                <a:gd name="T0" fmla="*/ 0 w 17"/>
                <a:gd name="T1" fmla="*/ 12 h 12"/>
                <a:gd name="T2" fmla="*/ 0 w 17"/>
                <a:gd name="T3" fmla="*/ 12 h 12"/>
                <a:gd name="T4" fmla="*/ 0 w 17"/>
                <a:gd name="T5" fmla="*/ 0 h 12"/>
                <a:gd name="T6" fmla="*/ 0 w 17"/>
                <a:gd name="T7" fmla="*/ 0 h 12"/>
                <a:gd name="T8" fmla="*/ 15 w 17"/>
                <a:gd name="T9" fmla="*/ 0 h 12"/>
                <a:gd name="T10" fmla="*/ 17 w 17"/>
                <a:gd name="T11" fmla="*/ 0 h 12"/>
                <a:gd name="T12" fmla="*/ 17 w 17"/>
                <a:gd name="T13" fmla="*/ 12 h 12"/>
                <a:gd name="T14" fmla="*/ 15 w 17"/>
                <a:gd name="T15" fmla="*/ 12 h 12"/>
                <a:gd name="T16" fmla="*/ 0 w 17"/>
                <a:gd name="T17" fmla="*/ 12 h 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7" h="12">
                  <a:moveTo>
                    <a:pt x="0" y="12"/>
                  </a:moveTo>
                  <a:lnTo>
                    <a:pt x="0" y="12"/>
                  </a:lnTo>
                  <a:lnTo>
                    <a:pt x="0" y="0"/>
                  </a:lnTo>
                  <a:lnTo>
                    <a:pt x="0" y="0"/>
                  </a:lnTo>
                  <a:lnTo>
                    <a:pt x="15" y="0"/>
                  </a:lnTo>
                  <a:lnTo>
                    <a:pt x="17" y="0"/>
                  </a:lnTo>
                  <a:lnTo>
                    <a:pt x="17" y="12"/>
                  </a:lnTo>
                  <a:lnTo>
                    <a:pt x="15" y="12"/>
                  </a:lnTo>
                  <a:lnTo>
                    <a:pt x="0" y="12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400">
                <a:latin typeface="Century Gothic" charset="0"/>
                <a:ea typeface="Century Gothic" charset="0"/>
                <a:cs typeface="Century Gothic" charset="0"/>
              </a:endParaRPr>
            </a:p>
          </p:txBody>
        </p:sp>
        <p:sp>
          <p:nvSpPr>
            <p:cNvPr id="386" name="ís1ïḑe">
              <a:extLst>
                <a:ext uri="{FF2B5EF4-FFF2-40B4-BE49-F238E27FC236}">
                  <a16:creationId xmlns:a16="http://schemas.microsoft.com/office/drawing/2014/main" id="{72402AE9-5FD5-429B-AFE8-484BAD2893B2}"/>
                </a:ext>
              </a:extLst>
            </p:cNvPr>
            <p:cNvSpPr/>
            <p:nvPr/>
          </p:nvSpPr>
          <p:spPr bwMode="auto">
            <a:xfrm>
              <a:off x="6302376" y="3922714"/>
              <a:ext cx="38100" cy="26988"/>
            </a:xfrm>
            <a:custGeom>
              <a:avLst/>
              <a:gdLst>
                <a:gd name="T0" fmla="*/ 8 w 10"/>
                <a:gd name="T1" fmla="*/ 7 h 7"/>
                <a:gd name="T2" fmla="*/ 2 w 10"/>
                <a:gd name="T3" fmla="*/ 7 h 7"/>
                <a:gd name="T4" fmla="*/ 0 w 10"/>
                <a:gd name="T5" fmla="*/ 6 h 7"/>
                <a:gd name="T6" fmla="*/ 0 w 10"/>
                <a:gd name="T7" fmla="*/ 1 h 7"/>
                <a:gd name="T8" fmla="*/ 2 w 10"/>
                <a:gd name="T9" fmla="*/ 0 h 7"/>
                <a:gd name="T10" fmla="*/ 8 w 10"/>
                <a:gd name="T11" fmla="*/ 0 h 7"/>
                <a:gd name="T12" fmla="*/ 10 w 10"/>
                <a:gd name="T13" fmla="*/ 1 h 7"/>
                <a:gd name="T14" fmla="*/ 10 w 10"/>
                <a:gd name="T15" fmla="*/ 6 h 7"/>
                <a:gd name="T16" fmla="*/ 8 w 10"/>
                <a:gd name="T17" fmla="*/ 7 h 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0" h="7">
                  <a:moveTo>
                    <a:pt x="8" y="7"/>
                  </a:moveTo>
                  <a:cubicBezTo>
                    <a:pt x="2" y="7"/>
                    <a:pt x="2" y="7"/>
                    <a:pt x="2" y="7"/>
                  </a:cubicBezTo>
                  <a:cubicBezTo>
                    <a:pt x="1" y="7"/>
                    <a:pt x="0" y="7"/>
                    <a:pt x="0" y="6"/>
                  </a:cubicBezTo>
                  <a:cubicBezTo>
                    <a:pt x="0" y="1"/>
                    <a:pt x="0" y="1"/>
                    <a:pt x="0" y="1"/>
                  </a:cubicBezTo>
                  <a:cubicBezTo>
                    <a:pt x="0" y="1"/>
                    <a:pt x="1" y="0"/>
                    <a:pt x="2" y="0"/>
                  </a:cubicBezTo>
                  <a:cubicBezTo>
                    <a:pt x="8" y="0"/>
                    <a:pt x="8" y="0"/>
                    <a:pt x="8" y="0"/>
                  </a:cubicBezTo>
                  <a:cubicBezTo>
                    <a:pt x="9" y="0"/>
                    <a:pt x="10" y="1"/>
                    <a:pt x="10" y="1"/>
                  </a:cubicBezTo>
                  <a:cubicBezTo>
                    <a:pt x="10" y="6"/>
                    <a:pt x="10" y="6"/>
                    <a:pt x="10" y="6"/>
                  </a:cubicBezTo>
                  <a:cubicBezTo>
                    <a:pt x="10" y="7"/>
                    <a:pt x="9" y="7"/>
                    <a:pt x="8" y="7"/>
                  </a:cubicBezTo>
                  <a:close/>
                </a:path>
              </a:pathLst>
            </a:custGeom>
            <a:solidFill>
              <a:srgbClr val="EFEFE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400">
                <a:latin typeface="Century Gothic" charset="0"/>
                <a:ea typeface="Century Gothic" charset="0"/>
                <a:cs typeface="Century Gothic" charset="0"/>
              </a:endParaRPr>
            </a:p>
          </p:txBody>
        </p:sp>
        <p:sp>
          <p:nvSpPr>
            <p:cNvPr id="387" name="iṣľïḋê">
              <a:extLst>
                <a:ext uri="{FF2B5EF4-FFF2-40B4-BE49-F238E27FC236}">
                  <a16:creationId xmlns:a16="http://schemas.microsoft.com/office/drawing/2014/main" id="{0EE76FE3-DB9B-468E-9178-D915E5D5BC34}"/>
                </a:ext>
              </a:extLst>
            </p:cNvPr>
            <p:cNvSpPr/>
            <p:nvPr/>
          </p:nvSpPr>
          <p:spPr bwMode="auto">
            <a:xfrm>
              <a:off x="6305551" y="3927476"/>
              <a:ext cx="26988" cy="19050"/>
            </a:xfrm>
            <a:custGeom>
              <a:avLst/>
              <a:gdLst>
                <a:gd name="T0" fmla="*/ 3 w 17"/>
                <a:gd name="T1" fmla="*/ 12 h 12"/>
                <a:gd name="T2" fmla="*/ 0 w 17"/>
                <a:gd name="T3" fmla="*/ 12 h 12"/>
                <a:gd name="T4" fmla="*/ 0 w 17"/>
                <a:gd name="T5" fmla="*/ 0 h 12"/>
                <a:gd name="T6" fmla="*/ 3 w 17"/>
                <a:gd name="T7" fmla="*/ 0 h 12"/>
                <a:gd name="T8" fmla="*/ 17 w 17"/>
                <a:gd name="T9" fmla="*/ 0 h 12"/>
                <a:gd name="T10" fmla="*/ 17 w 17"/>
                <a:gd name="T11" fmla="*/ 0 h 12"/>
                <a:gd name="T12" fmla="*/ 17 w 17"/>
                <a:gd name="T13" fmla="*/ 12 h 12"/>
                <a:gd name="T14" fmla="*/ 17 w 17"/>
                <a:gd name="T15" fmla="*/ 12 h 12"/>
                <a:gd name="T16" fmla="*/ 3 w 17"/>
                <a:gd name="T17" fmla="*/ 12 h 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7" h="12">
                  <a:moveTo>
                    <a:pt x="3" y="12"/>
                  </a:moveTo>
                  <a:lnTo>
                    <a:pt x="0" y="12"/>
                  </a:lnTo>
                  <a:lnTo>
                    <a:pt x="0" y="0"/>
                  </a:lnTo>
                  <a:lnTo>
                    <a:pt x="3" y="0"/>
                  </a:lnTo>
                  <a:lnTo>
                    <a:pt x="17" y="0"/>
                  </a:lnTo>
                  <a:lnTo>
                    <a:pt x="17" y="0"/>
                  </a:lnTo>
                  <a:lnTo>
                    <a:pt x="17" y="12"/>
                  </a:lnTo>
                  <a:lnTo>
                    <a:pt x="17" y="12"/>
                  </a:lnTo>
                  <a:lnTo>
                    <a:pt x="3" y="12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400">
                <a:latin typeface="Century Gothic" charset="0"/>
                <a:ea typeface="Century Gothic" charset="0"/>
                <a:cs typeface="Century Gothic" charset="0"/>
              </a:endParaRPr>
            </a:p>
          </p:txBody>
        </p:sp>
        <p:sp>
          <p:nvSpPr>
            <p:cNvPr id="388" name="iṡlide">
              <a:extLst>
                <a:ext uri="{FF2B5EF4-FFF2-40B4-BE49-F238E27FC236}">
                  <a16:creationId xmlns:a16="http://schemas.microsoft.com/office/drawing/2014/main" id="{E989A238-C046-4634-8434-C4579D8A7F74}"/>
                </a:ext>
              </a:extLst>
            </p:cNvPr>
            <p:cNvSpPr/>
            <p:nvPr/>
          </p:nvSpPr>
          <p:spPr bwMode="auto">
            <a:xfrm>
              <a:off x="6346826" y="3922714"/>
              <a:ext cx="34925" cy="26988"/>
            </a:xfrm>
            <a:custGeom>
              <a:avLst/>
              <a:gdLst>
                <a:gd name="T0" fmla="*/ 8 w 9"/>
                <a:gd name="T1" fmla="*/ 7 h 7"/>
                <a:gd name="T2" fmla="*/ 1 w 9"/>
                <a:gd name="T3" fmla="*/ 7 h 7"/>
                <a:gd name="T4" fmla="*/ 0 w 9"/>
                <a:gd name="T5" fmla="*/ 6 h 7"/>
                <a:gd name="T6" fmla="*/ 0 w 9"/>
                <a:gd name="T7" fmla="*/ 1 h 7"/>
                <a:gd name="T8" fmla="*/ 1 w 9"/>
                <a:gd name="T9" fmla="*/ 0 h 7"/>
                <a:gd name="T10" fmla="*/ 8 w 9"/>
                <a:gd name="T11" fmla="*/ 0 h 7"/>
                <a:gd name="T12" fmla="*/ 9 w 9"/>
                <a:gd name="T13" fmla="*/ 1 h 7"/>
                <a:gd name="T14" fmla="*/ 9 w 9"/>
                <a:gd name="T15" fmla="*/ 6 h 7"/>
                <a:gd name="T16" fmla="*/ 8 w 9"/>
                <a:gd name="T17" fmla="*/ 7 h 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9" h="7">
                  <a:moveTo>
                    <a:pt x="8" y="7"/>
                  </a:moveTo>
                  <a:cubicBezTo>
                    <a:pt x="1" y="7"/>
                    <a:pt x="1" y="7"/>
                    <a:pt x="1" y="7"/>
                  </a:cubicBezTo>
                  <a:cubicBezTo>
                    <a:pt x="1" y="7"/>
                    <a:pt x="0" y="7"/>
                    <a:pt x="0" y="6"/>
                  </a:cubicBezTo>
                  <a:cubicBezTo>
                    <a:pt x="0" y="1"/>
                    <a:pt x="0" y="1"/>
                    <a:pt x="0" y="1"/>
                  </a:cubicBezTo>
                  <a:cubicBezTo>
                    <a:pt x="0" y="1"/>
                    <a:pt x="1" y="0"/>
                    <a:pt x="1" y="0"/>
                  </a:cubicBezTo>
                  <a:cubicBezTo>
                    <a:pt x="8" y="0"/>
                    <a:pt x="8" y="0"/>
                    <a:pt x="8" y="0"/>
                  </a:cubicBezTo>
                  <a:cubicBezTo>
                    <a:pt x="9" y="0"/>
                    <a:pt x="9" y="1"/>
                    <a:pt x="9" y="1"/>
                  </a:cubicBezTo>
                  <a:cubicBezTo>
                    <a:pt x="9" y="6"/>
                    <a:pt x="9" y="6"/>
                    <a:pt x="9" y="6"/>
                  </a:cubicBezTo>
                  <a:cubicBezTo>
                    <a:pt x="9" y="7"/>
                    <a:pt x="9" y="7"/>
                    <a:pt x="8" y="7"/>
                  </a:cubicBezTo>
                  <a:close/>
                </a:path>
              </a:pathLst>
            </a:custGeom>
            <a:solidFill>
              <a:srgbClr val="EFEFE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400">
                <a:latin typeface="Century Gothic" charset="0"/>
                <a:ea typeface="Century Gothic" charset="0"/>
                <a:cs typeface="Century Gothic" charset="0"/>
              </a:endParaRPr>
            </a:p>
          </p:txBody>
        </p:sp>
        <p:sp>
          <p:nvSpPr>
            <p:cNvPr id="389" name="íşlíḍe">
              <a:extLst>
                <a:ext uri="{FF2B5EF4-FFF2-40B4-BE49-F238E27FC236}">
                  <a16:creationId xmlns:a16="http://schemas.microsoft.com/office/drawing/2014/main" id="{8D3DB965-1CB0-44EB-AF88-605E029C36C3}"/>
                </a:ext>
              </a:extLst>
            </p:cNvPr>
            <p:cNvSpPr/>
            <p:nvPr/>
          </p:nvSpPr>
          <p:spPr bwMode="auto">
            <a:xfrm>
              <a:off x="6351588" y="3927476"/>
              <a:ext cx="25400" cy="19050"/>
            </a:xfrm>
            <a:custGeom>
              <a:avLst/>
              <a:gdLst>
                <a:gd name="T0" fmla="*/ 0 w 16"/>
                <a:gd name="T1" fmla="*/ 12 h 12"/>
                <a:gd name="T2" fmla="*/ 0 w 16"/>
                <a:gd name="T3" fmla="*/ 12 h 12"/>
                <a:gd name="T4" fmla="*/ 0 w 16"/>
                <a:gd name="T5" fmla="*/ 0 h 12"/>
                <a:gd name="T6" fmla="*/ 0 w 16"/>
                <a:gd name="T7" fmla="*/ 0 h 12"/>
                <a:gd name="T8" fmla="*/ 16 w 16"/>
                <a:gd name="T9" fmla="*/ 0 h 12"/>
                <a:gd name="T10" fmla="*/ 16 w 16"/>
                <a:gd name="T11" fmla="*/ 0 h 12"/>
                <a:gd name="T12" fmla="*/ 16 w 16"/>
                <a:gd name="T13" fmla="*/ 12 h 12"/>
                <a:gd name="T14" fmla="*/ 16 w 16"/>
                <a:gd name="T15" fmla="*/ 12 h 12"/>
                <a:gd name="T16" fmla="*/ 0 w 16"/>
                <a:gd name="T17" fmla="*/ 12 h 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6" h="12">
                  <a:moveTo>
                    <a:pt x="0" y="12"/>
                  </a:moveTo>
                  <a:lnTo>
                    <a:pt x="0" y="12"/>
                  </a:lnTo>
                  <a:lnTo>
                    <a:pt x="0" y="0"/>
                  </a:lnTo>
                  <a:lnTo>
                    <a:pt x="0" y="0"/>
                  </a:lnTo>
                  <a:lnTo>
                    <a:pt x="16" y="0"/>
                  </a:lnTo>
                  <a:lnTo>
                    <a:pt x="16" y="0"/>
                  </a:lnTo>
                  <a:lnTo>
                    <a:pt x="16" y="12"/>
                  </a:lnTo>
                  <a:lnTo>
                    <a:pt x="16" y="12"/>
                  </a:lnTo>
                  <a:lnTo>
                    <a:pt x="0" y="12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400">
                <a:latin typeface="Century Gothic" charset="0"/>
                <a:ea typeface="Century Gothic" charset="0"/>
                <a:cs typeface="Century Gothic" charset="0"/>
              </a:endParaRPr>
            </a:p>
          </p:txBody>
        </p:sp>
        <p:sp>
          <p:nvSpPr>
            <p:cNvPr id="390" name="îṣ1idè">
              <a:extLst>
                <a:ext uri="{FF2B5EF4-FFF2-40B4-BE49-F238E27FC236}">
                  <a16:creationId xmlns:a16="http://schemas.microsoft.com/office/drawing/2014/main" id="{67288991-33C5-4589-89B5-19267CFC59CD}"/>
                </a:ext>
              </a:extLst>
            </p:cNvPr>
            <p:cNvSpPr/>
            <p:nvPr/>
          </p:nvSpPr>
          <p:spPr bwMode="auto">
            <a:xfrm>
              <a:off x="6392863" y="3922714"/>
              <a:ext cx="33338" cy="26988"/>
            </a:xfrm>
            <a:custGeom>
              <a:avLst/>
              <a:gdLst>
                <a:gd name="T0" fmla="*/ 8 w 9"/>
                <a:gd name="T1" fmla="*/ 7 h 7"/>
                <a:gd name="T2" fmla="*/ 1 w 9"/>
                <a:gd name="T3" fmla="*/ 7 h 7"/>
                <a:gd name="T4" fmla="*/ 0 w 9"/>
                <a:gd name="T5" fmla="*/ 6 h 7"/>
                <a:gd name="T6" fmla="*/ 0 w 9"/>
                <a:gd name="T7" fmla="*/ 1 h 7"/>
                <a:gd name="T8" fmla="*/ 1 w 9"/>
                <a:gd name="T9" fmla="*/ 0 h 7"/>
                <a:gd name="T10" fmla="*/ 8 w 9"/>
                <a:gd name="T11" fmla="*/ 0 h 7"/>
                <a:gd name="T12" fmla="*/ 9 w 9"/>
                <a:gd name="T13" fmla="*/ 1 h 7"/>
                <a:gd name="T14" fmla="*/ 9 w 9"/>
                <a:gd name="T15" fmla="*/ 6 h 7"/>
                <a:gd name="T16" fmla="*/ 8 w 9"/>
                <a:gd name="T17" fmla="*/ 7 h 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9" h="7">
                  <a:moveTo>
                    <a:pt x="8" y="7"/>
                  </a:moveTo>
                  <a:cubicBezTo>
                    <a:pt x="1" y="7"/>
                    <a:pt x="1" y="7"/>
                    <a:pt x="1" y="7"/>
                  </a:cubicBezTo>
                  <a:cubicBezTo>
                    <a:pt x="0" y="7"/>
                    <a:pt x="0" y="7"/>
                    <a:pt x="0" y="6"/>
                  </a:cubicBezTo>
                  <a:cubicBezTo>
                    <a:pt x="0" y="1"/>
                    <a:pt x="0" y="1"/>
                    <a:pt x="0" y="1"/>
                  </a:cubicBezTo>
                  <a:cubicBezTo>
                    <a:pt x="0" y="1"/>
                    <a:pt x="0" y="0"/>
                    <a:pt x="1" y="0"/>
                  </a:cubicBezTo>
                  <a:cubicBezTo>
                    <a:pt x="8" y="0"/>
                    <a:pt x="8" y="0"/>
                    <a:pt x="8" y="0"/>
                  </a:cubicBezTo>
                  <a:cubicBezTo>
                    <a:pt x="8" y="0"/>
                    <a:pt x="9" y="1"/>
                    <a:pt x="9" y="1"/>
                  </a:cubicBezTo>
                  <a:cubicBezTo>
                    <a:pt x="9" y="6"/>
                    <a:pt x="9" y="6"/>
                    <a:pt x="9" y="6"/>
                  </a:cubicBezTo>
                  <a:cubicBezTo>
                    <a:pt x="9" y="7"/>
                    <a:pt x="8" y="7"/>
                    <a:pt x="8" y="7"/>
                  </a:cubicBezTo>
                  <a:close/>
                </a:path>
              </a:pathLst>
            </a:custGeom>
            <a:solidFill>
              <a:srgbClr val="EFEFE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400">
                <a:latin typeface="Century Gothic" charset="0"/>
                <a:ea typeface="Century Gothic" charset="0"/>
                <a:cs typeface="Century Gothic" charset="0"/>
              </a:endParaRPr>
            </a:p>
          </p:txBody>
        </p:sp>
        <p:sp>
          <p:nvSpPr>
            <p:cNvPr id="391" name="îş1íḓè">
              <a:extLst>
                <a:ext uri="{FF2B5EF4-FFF2-40B4-BE49-F238E27FC236}">
                  <a16:creationId xmlns:a16="http://schemas.microsoft.com/office/drawing/2014/main" id="{A0C7479D-66F9-42BB-87AC-52D824F3ADD9}"/>
                </a:ext>
              </a:extLst>
            </p:cNvPr>
            <p:cNvSpPr/>
            <p:nvPr/>
          </p:nvSpPr>
          <p:spPr bwMode="auto">
            <a:xfrm>
              <a:off x="6396038" y="3927476"/>
              <a:ext cx="26988" cy="19050"/>
            </a:xfrm>
            <a:custGeom>
              <a:avLst/>
              <a:gdLst>
                <a:gd name="T0" fmla="*/ 0 w 17"/>
                <a:gd name="T1" fmla="*/ 12 h 12"/>
                <a:gd name="T2" fmla="*/ 0 w 17"/>
                <a:gd name="T3" fmla="*/ 12 h 12"/>
                <a:gd name="T4" fmla="*/ 0 w 17"/>
                <a:gd name="T5" fmla="*/ 0 h 12"/>
                <a:gd name="T6" fmla="*/ 0 w 17"/>
                <a:gd name="T7" fmla="*/ 0 h 12"/>
                <a:gd name="T8" fmla="*/ 17 w 17"/>
                <a:gd name="T9" fmla="*/ 0 h 12"/>
                <a:gd name="T10" fmla="*/ 17 w 17"/>
                <a:gd name="T11" fmla="*/ 0 h 12"/>
                <a:gd name="T12" fmla="*/ 17 w 17"/>
                <a:gd name="T13" fmla="*/ 12 h 12"/>
                <a:gd name="T14" fmla="*/ 17 w 17"/>
                <a:gd name="T15" fmla="*/ 12 h 12"/>
                <a:gd name="T16" fmla="*/ 0 w 17"/>
                <a:gd name="T17" fmla="*/ 12 h 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7" h="12">
                  <a:moveTo>
                    <a:pt x="0" y="12"/>
                  </a:moveTo>
                  <a:lnTo>
                    <a:pt x="0" y="12"/>
                  </a:lnTo>
                  <a:lnTo>
                    <a:pt x="0" y="0"/>
                  </a:lnTo>
                  <a:lnTo>
                    <a:pt x="0" y="0"/>
                  </a:lnTo>
                  <a:lnTo>
                    <a:pt x="17" y="0"/>
                  </a:lnTo>
                  <a:lnTo>
                    <a:pt x="17" y="0"/>
                  </a:lnTo>
                  <a:lnTo>
                    <a:pt x="17" y="12"/>
                  </a:lnTo>
                  <a:lnTo>
                    <a:pt x="17" y="12"/>
                  </a:lnTo>
                  <a:lnTo>
                    <a:pt x="0" y="12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400">
                <a:latin typeface="Century Gothic" charset="0"/>
                <a:ea typeface="Century Gothic" charset="0"/>
                <a:cs typeface="Century Gothic" charset="0"/>
              </a:endParaRPr>
            </a:p>
          </p:txBody>
        </p:sp>
        <p:sp>
          <p:nvSpPr>
            <p:cNvPr id="392" name="íṥľïḍe">
              <a:extLst>
                <a:ext uri="{FF2B5EF4-FFF2-40B4-BE49-F238E27FC236}">
                  <a16:creationId xmlns:a16="http://schemas.microsoft.com/office/drawing/2014/main" id="{AC7F0C9C-2C2A-44AA-AE5F-A02D798AF740}"/>
                </a:ext>
              </a:extLst>
            </p:cNvPr>
            <p:cNvSpPr/>
            <p:nvPr/>
          </p:nvSpPr>
          <p:spPr bwMode="auto">
            <a:xfrm>
              <a:off x="5772151" y="3957639"/>
              <a:ext cx="41275" cy="41275"/>
            </a:xfrm>
            <a:custGeom>
              <a:avLst/>
              <a:gdLst>
                <a:gd name="T0" fmla="*/ 2 w 11"/>
                <a:gd name="T1" fmla="*/ 0 h 11"/>
                <a:gd name="T2" fmla="*/ 9 w 11"/>
                <a:gd name="T3" fmla="*/ 0 h 11"/>
                <a:gd name="T4" fmla="*/ 11 w 11"/>
                <a:gd name="T5" fmla="*/ 1 h 11"/>
                <a:gd name="T6" fmla="*/ 11 w 11"/>
                <a:gd name="T7" fmla="*/ 9 h 11"/>
                <a:gd name="T8" fmla="*/ 9 w 11"/>
                <a:gd name="T9" fmla="*/ 11 h 11"/>
                <a:gd name="T10" fmla="*/ 2 w 11"/>
                <a:gd name="T11" fmla="*/ 11 h 11"/>
                <a:gd name="T12" fmla="*/ 0 w 11"/>
                <a:gd name="T13" fmla="*/ 9 h 11"/>
                <a:gd name="T14" fmla="*/ 0 w 11"/>
                <a:gd name="T15" fmla="*/ 1 h 11"/>
                <a:gd name="T16" fmla="*/ 2 w 11"/>
                <a:gd name="T17" fmla="*/ 0 h 1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1" h="11">
                  <a:moveTo>
                    <a:pt x="2" y="0"/>
                  </a:moveTo>
                  <a:cubicBezTo>
                    <a:pt x="9" y="0"/>
                    <a:pt x="9" y="0"/>
                    <a:pt x="9" y="0"/>
                  </a:cubicBezTo>
                  <a:cubicBezTo>
                    <a:pt x="10" y="0"/>
                    <a:pt x="11" y="1"/>
                    <a:pt x="11" y="1"/>
                  </a:cubicBezTo>
                  <a:cubicBezTo>
                    <a:pt x="11" y="9"/>
                    <a:pt x="11" y="9"/>
                    <a:pt x="11" y="9"/>
                  </a:cubicBezTo>
                  <a:cubicBezTo>
                    <a:pt x="11" y="10"/>
                    <a:pt x="10" y="11"/>
                    <a:pt x="9" y="11"/>
                  </a:cubicBezTo>
                  <a:cubicBezTo>
                    <a:pt x="2" y="11"/>
                    <a:pt x="2" y="11"/>
                    <a:pt x="2" y="11"/>
                  </a:cubicBezTo>
                  <a:cubicBezTo>
                    <a:pt x="1" y="11"/>
                    <a:pt x="0" y="10"/>
                    <a:pt x="0" y="9"/>
                  </a:cubicBezTo>
                  <a:cubicBezTo>
                    <a:pt x="0" y="1"/>
                    <a:pt x="0" y="1"/>
                    <a:pt x="0" y="1"/>
                  </a:cubicBezTo>
                  <a:cubicBezTo>
                    <a:pt x="0" y="1"/>
                    <a:pt x="1" y="0"/>
                    <a:pt x="2" y="0"/>
                  </a:cubicBezTo>
                  <a:close/>
                </a:path>
              </a:pathLst>
            </a:custGeom>
            <a:solidFill>
              <a:srgbClr val="EFEFE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400">
                <a:latin typeface="Century Gothic" charset="0"/>
                <a:ea typeface="Century Gothic" charset="0"/>
                <a:cs typeface="Century Gothic" charset="0"/>
              </a:endParaRPr>
            </a:p>
          </p:txBody>
        </p:sp>
        <p:sp>
          <p:nvSpPr>
            <p:cNvPr id="393" name="iṡlíḋé">
              <a:extLst>
                <a:ext uri="{FF2B5EF4-FFF2-40B4-BE49-F238E27FC236}">
                  <a16:creationId xmlns:a16="http://schemas.microsoft.com/office/drawing/2014/main" id="{C38DA33F-9ACD-493A-937A-A4CCE8E04681}"/>
                </a:ext>
              </a:extLst>
            </p:cNvPr>
            <p:cNvSpPr/>
            <p:nvPr/>
          </p:nvSpPr>
          <p:spPr bwMode="auto">
            <a:xfrm>
              <a:off x="5776913" y="3960814"/>
              <a:ext cx="33338" cy="33338"/>
            </a:xfrm>
            <a:custGeom>
              <a:avLst/>
              <a:gdLst>
                <a:gd name="T0" fmla="*/ 2 w 21"/>
                <a:gd name="T1" fmla="*/ 21 h 21"/>
                <a:gd name="T2" fmla="*/ 0 w 21"/>
                <a:gd name="T3" fmla="*/ 19 h 21"/>
                <a:gd name="T4" fmla="*/ 0 w 21"/>
                <a:gd name="T5" fmla="*/ 0 h 21"/>
                <a:gd name="T6" fmla="*/ 2 w 21"/>
                <a:gd name="T7" fmla="*/ 0 h 21"/>
                <a:gd name="T8" fmla="*/ 19 w 21"/>
                <a:gd name="T9" fmla="*/ 0 h 21"/>
                <a:gd name="T10" fmla="*/ 21 w 21"/>
                <a:gd name="T11" fmla="*/ 0 h 21"/>
                <a:gd name="T12" fmla="*/ 21 w 21"/>
                <a:gd name="T13" fmla="*/ 19 h 21"/>
                <a:gd name="T14" fmla="*/ 19 w 21"/>
                <a:gd name="T15" fmla="*/ 21 h 21"/>
                <a:gd name="T16" fmla="*/ 2 w 21"/>
                <a:gd name="T17" fmla="*/ 21 h 2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21" h="21">
                  <a:moveTo>
                    <a:pt x="2" y="21"/>
                  </a:moveTo>
                  <a:lnTo>
                    <a:pt x="0" y="19"/>
                  </a:lnTo>
                  <a:lnTo>
                    <a:pt x="0" y="0"/>
                  </a:lnTo>
                  <a:lnTo>
                    <a:pt x="2" y="0"/>
                  </a:lnTo>
                  <a:lnTo>
                    <a:pt x="19" y="0"/>
                  </a:lnTo>
                  <a:lnTo>
                    <a:pt x="21" y="0"/>
                  </a:lnTo>
                  <a:lnTo>
                    <a:pt x="21" y="19"/>
                  </a:lnTo>
                  <a:lnTo>
                    <a:pt x="19" y="21"/>
                  </a:lnTo>
                  <a:lnTo>
                    <a:pt x="2" y="21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400">
                <a:latin typeface="Century Gothic" charset="0"/>
                <a:ea typeface="Century Gothic" charset="0"/>
                <a:cs typeface="Century Gothic" charset="0"/>
              </a:endParaRPr>
            </a:p>
          </p:txBody>
        </p:sp>
        <p:sp>
          <p:nvSpPr>
            <p:cNvPr id="394" name="íşļïdè">
              <a:extLst>
                <a:ext uri="{FF2B5EF4-FFF2-40B4-BE49-F238E27FC236}">
                  <a16:creationId xmlns:a16="http://schemas.microsoft.com/office/drawing/2014/main" id="{08A8914B-E95A-4307-ADBE-E3A99B8E11C1}"/>
                </a:ext>
              </a:extLst>
            </p:cNvPr>
            <p:cNvSpPr/>
            <p:nvPr/>
          </p:nvSpPr>
          <p:spPr bwMode="auto">
            <a:xfrm>
              <a:off x="5821363" y="3957639"/>
              <a:ext cx="46038" cy="41275"/>
            </a:xfrm>
            <a:custGeom>
              <a:avLst/>
              <a:gdLst>
                <a:gd name="T0" fmla="*/ 2 w 12"/>
                <a:gd name="T1" fmla="*/ 0 h 11"/>
                <a:gd name="T2" fmla="*/ 10 w 12"/>
                <a:gd name="T3" fmla="*/ 0 h 11"/>
                <a:gd name="T4" fmla="*/ 12 w 12"/>
                <a:gd name="T5" fmla="*/ 1 h 11"/>
                <a:gd name="T6" fmla="*/ 12 w 12"/>
                <a:gd name="T7" fmla="*/ 9 h 11"/>
                <a:gd name="T8" fmla="*/ 10 w 12"/>
                <a:gd name="T9" fmla="*/ 11 h 11"/>
                <a:gd name="T10" fmla="*/ 2 w 12"/>
                <a:gd name="T11" fmla="*/ 11 h 11"/>
                <a:gd name="T12" fmla="*/ 0 w 12"/>
                <a:gd name="T13" fmla="*/ 9 h 11"/>
                <a:gd name="T14" fmla="*/ 0 w 12"/>
                <a:gd name="T15" fmla="*/ 1 h 11"/>
                <a:gd name="T16" fmla="*/ 2 w 12"/>
                <a:gd name="T17" fmla="*/ 0 h 1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2" h="11">
                  <a:moveTo>
                    <a:pt x="2" y="0"/>
                  </a:moveTo>
                  <a:cubicBezTo>
                    <a:pt x="10" y="0"/>
                    <a:pt x="10" y="0"/>
                    <a:pt x="10" y="0"/>
                  </a:cubicBezTo>
                  <a:cubicBezTo>
                    <a:pt x="11" y="0"/>
                    <a:pt x="12" y="1"/>
                    <a:pt x="12" y="1"/>
                  </a:cubicBezTo>
                  <a:cubicBezTo>
                    <a:pt x="12" y="9"/>
                    <a:pt x="12" y="9"/>
                    <a:pt x="12" y="9"/>
                  </a:cubicBezTo>
                  <a:cubicBezTo>
                    <a:pt x="12" y="10"/>
                    <a:pt x="11" y="11"/>
                    <a:pt x="10" y="11"/>
                  </a:cubicBezTo>
                  <a:cubicBezTo>
                    <a:pt x="2" y="11"/>
                    <a:pt x="2" y="11"/>
                    <a:pt x="2" y="11"/>
                  </a:cubicBezTo>
                  <a:cubicBezTo>
                    <a:pt x="1" y="11"/>
                    <a:pt x="0" y="10"/>
                    <a:pt x="0" y="9"/>
                  </a:cubicBezTo>
                  <a:cubicBezTo>
                    <a:pt x="0" y="1"/>
                    <a:pt x="0" y="1"/>
                    <a:pt x="0" y="1"/>
                  </a:cubicBezTo>
                  <a:cubicBezTo>
                    <a:pt x="0" y="1"/>
                    <a:pt x="1" y="0"/>
                    <a:pt x="2" y="0"/>
                  </a:cubicBezTo>
                  <a:close/>
                </a:path>
              </a:pathLst>
            </a:custGeom>
            <a:solidFill>
              <a:srgbClr val="EFEFE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400">
                <a:latin typeface="Century Gothic" charset="0"/>
                <a:ea typeface="Century Gothic" charset="0"/>
                <a:cs typeface="Century Gothic" charset="0"/>
              </a:endParaRPr>
            </a:p>
          </p:txBody>
        </p:sp>
        <p:sp>
          <p:nvSpPr>
            <p:cNvPr id="395" name="îşḷide">
              <a:extLst>
                <a:ext uri="{FF2B5EF4-FFF2-40B4-BE49-F238E27FC236}">
                  <a16:creationId xmlns:a16="http://schemas.microsoft.com/office/drawing/2014/main" id="{679D0738-2A5D-4C41-9CA1-F63228BA55F4}"/>
                </a:ext>
              </a:extLst>
            </p:cNvPr>
            <p:cNvSpPr/>
            <p:nvPr/>
          </p:nvSpPr>
          <p:spPr bwMode="auto">
            <a:xfrm>
              <a:off x="5829301" y="3960814"/>
              <a:ext cx="30163" cy="33338"/>
            </a:xfrm>
            <a:custGeom>
              <a:avLst/>
              <a:gdLst>
                <a:gd name="T0" fmla="*/ 0 w 19"/>
                <a:gd name="T1" fmla="*/ 21 h 21"/>
                <a:gd name="T2" fmla="*/ 0 w 19"/>
                <a:gd name="T3" fmla="*/ 19 h 21"/>
                <a:gd name="T4" fmla="*/ 0 w 19"/>
                <a:gd name="T5" fmla="*/ 0 h 21"/>
                <a:gd name="T6" fmla="*/ 0 w 19"/>
                <a:gd name="T7" fmla="*/ 0 h 21"/>
                <a:gd name="T8" fmla="*/ 19 w 19"/>
                <a:gd name="T9" fmla="*/ 0 h 21"/>
                <a:gd name="T10" fmla="*/ 19 w 19"/>
                <a:gd name="T11" fmla="*/ 0 h 21"/>
                <a:gd name="T12" fmla="*/ 19 w 19"/>
                <a:gd name="T13" fmla="*/ 19 h 21"/>
                <a:gd name="T14" fmla="*/ 19 w 19"/>
                <a:gd name="T15" fmla="*/ 21 h 21"/>
                <a:gd name="T16" fmla="*/ 0 w 19"/>
                <a:gd name="T17" fmla="*/ 21 h 2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9" h="21">
                  <a:moveTo>
                    <a:pt x="0" y="21"/>
                  </a:moveTo>
                  <a:lnTo>
                    <a:pt x="0" y="19"/>
                  </a:lnTo>
                  <a:lnTo>
                    <a:pt x="0" y="0"/>
                  </a:lnTo>
                  <a:lnTo>
                    <a:pt x="0" y="0"/>
                  </a:lnTo>
                  <a:lnTo>
                    <a:pt x="19" y="0"/>
                  </a:lnTo>
                  <a:lnTo>
                    <a:pt x="19" y="0"/>
                  </a:lnTo>
                  <a:lnTo>
                    <a:pt x="19" y="19"/>
                  </a:lnTo>
                  <a:lnTo>
                    <a:pt x="19" y="21"/>
                  </a:lnTo>
                  <a:lnTo>
                    <a:pt x="0" y="21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400">
                <a:latin typeface="Century Gothic" charset="0"/>
                <a:ea typeface="Century Gothic" charset="0"/>
                <a:cs typeface="Century Gothic" charset="0"/>
              </a:endParaRPr>
            </a:p>
          </p:txBody>
        </p:sp>
        <p:sp>
          <p:nvSpPr>
            <p:cNvPr id="396" name="iSļiḋè">
              <a:extLst>
                <a:ext uri="{FF2B5EF4-FFF2-40B4-BE49-F238E27FC236}">
                  <a16:creationId xmlns:a16="http://schemas.microsoft.com/office/drawing/2014/main" id="{D8898ACD-B106-4A01-8942-9341FB21DD9B}"/>
                </a:ext>
              </a:extLst>
            </p:cNvPr>
            <p:cNvSpPr/>
            <p:nvPr/>
          </p:nvSpPr>
          <p:spPr bwMode="auto">
            <a:xfrm>
              <a:off x="5873751" y="3957639"/>
              <a:ext cx="41275" cy="41275"/>
            </a:xfrm>
            <a:custGeom>
              <a:avLst/>
              <a:gdLst>
                <a:gd name="T0" fmla="*/ 2 w 11"/>
                <a:gd name="T1" fmla="*/ 0 h 11"/>
                <a:gd name="T2" fmla="*/ 10 w 11"/>
                <a:gd name="T3" fmla="*/ 0 h 11"/>
                <a:gd name="T4" fmla="*/ 11 w 11"/>
                <a:gd name="T5" fmla="*/ 1 h 11"/>
                <a:gd name="T6" fmla="*/ 11 w 11"/>
                <a:gd name="T7" fmla="*/ 9 h 11"/>
                <a:gd name="T8" fmla="*/ 10 w 11"/>
                <a:gd name="T9" fmla="*/ 11 h 11"/>
                <a:gd name="T10" fmla="*/ 2 w 11"/>
                <a:gd name="T11" fmla="*/ 11 h 11"/>
                <a:gd name="T12" fmla="*/ 0 w 11"/>
                <a:gd name="T13" fmla="*/ 9 h 11"/>
                <a:gd name="T14" fmla="*/ 0 w 11"/>
                <a:gd name="T15" fmla="*/ 1 h 11"/>
                <a:gd name="T16" fmla="*/ 2 w 11"/>
                <a:gd name="T17" fmla="*/ 0 h 1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1" h="11">
                  <a:moveTo>
                    <a:pt x="2" y="0"/>
                  </a:moveTo>
                  <a:cubicBezTo>
                    <a:pt x="10" y="0"/>
                    <a:pt x="10" y="0"/>
                    <a:pt x="10" y="0"/>
                  </a:cubicBezTo>
                  <a:cubicBezTo>
                    <a:pt x="11" y="0"/>
                    <a:pt x="11" y="1"/>
                    <a:pt x="11" y="1"/>
                  </a:cubicBezTo>
                  <a:cubicBezTo>
                    <a:pt x="11" y="9"/>
                    <a:pt x="11" y="9"/>
                    <a:pt x="11" y="9"/>
                  </a:cubicBezTo>
                  <a:cubicBezTo>
                    <a:pt x="11" y="10"/>
                    <a:pt x="11" y="11"/>
                    <a:pt x="10" y="11"/>
                  </a:cubicBezTo>
                  <a:cubicBezTo>
                    <a:pt x="2" y="11"/>
                    <a:pt x="2" y="11"/>
                    <a:pt x="2" y="11"/>
                  </a:cubicBezTo>
                  <a:cubicBezTo>
                    <a:pt x="1" y="11"/>
                    <a:pt x="0" y="10"/>
                    <a:pt x="0" y="9"/>
                  </a:cubicBezTo>
                  <a:cubicBezTo>
                    <a:pt x="0" y="1"/>
                    <a:pt x="0" y="1"/>
                    <a:pt x="0" y="1"/>
                  </a:cubicBezTo>
                  <a:cubicBezTo>
                    <a:pt x="0" y="1"/>
                    <a:pt x="1" y="0"/>
                    <a:pt x="2" y="0"/>
                  </a:cubicBezTo>
                  <a:close/>
                </a:path>
              </a:pathLst>
            </a:custGeom>
            <a:solidFill>
              <a:srgbClr val="EFEFE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400">
                <a:latin typeface="Century Gothic" charset="0"/>
                <a:ea typeface="Century Gothic" charset="0"/>
                <a:cs typeface="Century Gothic" charset="0"/>
              </a:endParaRPr>
            </a:p>
          </p:txBody>
        </p:sp>
        <p:sp>
          <p:nvSpPr>
            <p:cNvPr id="397" name="ïṣļïḓé">
              <a:extLst>
                <a:ext uri="{FF2B5EF4-FFF2-40B4-BE49-F238E27FC236}">
                  <a16:creationId xmlns:a16="http://schemas.microsoft.com/office/drawing/2014/main" id="{0B8A3B50-D015-4D25-BD68-C40D1474257B}"/>
                </a:ext>
              </a:extLst>
            </p:cNvPr>
            <p:cNvSpPr/>
            <p:nvPr/>
          </p:nvSpPr>
          <p:spPr bwMode="auto">
            <a:xfrm>
              <a:off x="5878513" y="3960814"/>
              <a:ext cx="33338" cy="33338"/>
            </a:xfrm>
            <a:custGeom>
              <a:avLst/>
              <a:gdLst>
                <a:gd name="T0" fmla="*/ 2 w 21"/>
                <a:gd name="T1" fmla="*/ 21 h 21"/>
                <a:gd name="T2" fmla="*/ 0 w 21"/>
                <a:gd name="T3" fmla="*/ 19 h 21"/>
                <a:gd name="T4" fmla="*/ 0 w 21"/>
                <a:gd name="T5" fmla="*/ 0 h 21"/>
                <a:gd name="T6" fmla="*/ 2 w 21"/>
                <a:gd name="T7" fmla="*/ 0 h 21"/>
                <a:gd name="T8" fmla="*/ 21 w 21"/>
                <a:gd name="T9" fmla="*/ 0 h 21"/>
                <a:gd name="T10" fmla="*/ 21 w 21"/>
                <a:gd name="T11" fmla="*/ 0 h 21"/>
                <a:gd name="T12" fmla="*/ 21 w 21"/>
                <a:gd name="T13" fmla="*/ 19 h 21"/>
                <a:gd name="T14" fmla="*/ 21 w 21"/>
                <a:gd name="T15" fmla="*/ 21 h 21"/>
                <a:gd name="T16" fmla="*/ 2 w 21"/>
                <a:gd name="T17" fmla="*/ 21 h 2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21" h="21">
                  <a:moveTo>
                    <a:pt x="2" y="21"/>
                  </a:moveTo>
                  <a:lnTo>
                    <a:pt x="0" y="19"/>
                  </a:lnTo>
                  <a:lnTo>
                    <a:pt x="0" y="0"/>
                  </a:lnTo>
                  <a:lnTo>
                    <a:pt x="2" y="0"/>
                  </a:lnTo>
                  <a:lnTo>
                    <a:pt x="21" y="0"/>
                  </a:lnTo>
                  <a:lnTo>
                    <a:pt x="21" y="0"/>
                  </a:lnTo>
                  <a:lnTo>
                    <a:pt x="21" y="19"/>
                  </a:lnTo>
                  <a:lnTo>
                    <a:pt x="21" y="21"/>
                  </a:lnTo>
                  <a:lnTo>
                    <a:pt x="2" y="21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400">
                <a:latin typeface="Century Gothic" charset="0"/>
                <a:ea typeface="Century Gothic" charset="0"/>
                <a:cs typeface="Century Gothic" charset="0"/>
              </a:endParaRPr>
            </a:p>
          </p:txBody>
        </p:sp>
        <p:sp>
          <p:nvSpPr>
            <p:cNvPr id="398" name="îṩļíḋê">
              <a:extLst>
                <a:ext uri="{FF2B5EF4-FFF2-40B4-BE49-F238E27FC236}">
                  <a16:creationId xmlns:a16="http://schemas.microsoft.com/office/drawing/2014/main" id="{F06FFCDC-3971-4DD7-BAED-AC55EDE2A012}"/>
                </a:ext>
              </a:extLst>
            </p:cNvPr>
            <p:cNvSpPr/>
            <p:nvPr/>
          </p:nvSpPr>
          <p:spPr bwMode="auto">
            <a:xfrm>
              <a:off x="5926138" y="3957639"/>
              <a:ext cx="41275" cy="41275"/>
            </a:xfrm>
            <a:custGeom>
              <a:avLst/>
              <a:gdLst>
                <a:gd name="T0" fmla="*/ 1 w 11"/>
                <a:gd name="T1" fmla="*/ 0 h 11"/>
                <a:gd name="T2" fmla="*/ 9 w 11"/>
                <a:gd name="T3" fmla="*/ 0 h 11"/>
                <a:gd name="T4" fmla="*/ 11 w 11"/>
                <a:gd name="T5" fmla="*/ 1 h 11"/>
                <a:gd name="T6" fmla="*/ 11 w 11"/>
                <a:gd name="T7" fmla="*/ 9 h 11"/>
                <a:gd name="T8" fmla="*/ 9 w 11"/>
                <a:gd name="T9" fmla="*/ 11 h 11"/>
                <a:gd name="T10" fmla="*/ 1 w 11"/>
                <a:gd name="T11" fmla="*/ 11 h 11"/>
                <a:gd name="T12" fmla="*/ 0 w 11"/>
                <a:gd name="T13" fmla="*/ 9 h 11"/>
                <a:gd name="T14" fmla="*/ 0 w 11"/>
                <a:gd name="T15" fmla="*/ 1 h 11"/>
                <a:gd name="T16" fmla="*/ 1 w 11"/>
                <a:gd name="T17" fmla="*/ 0 h 1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1" h="11">
                  <a:moveTo>
                    <a:pt x="1" y="0"/>
                  </a:moveTo>
                  <a:cubicBezTo>
                    <a:pt x="9" y="0"/>
                    <a:pt x="9" y="0"/>
                    <a:pt x="9" y="0"/>
                  </a:cubicBezTo>
                  <a:cubicBezTo>
                    <a:pt x="10" y="0"/>
                    <a:pt x="11" y="1"/>
                    <a:pt x="11" y="1"/>
                  </a:cubicBezTo>
                  <a:cubicBezTo>
                    <a:pt x="11" y="9"/>
                    <a:pt x="11" y="9"/>
                    <a:pt x="11" y="9"/>
                  </a:cubicBezTo>
                  <a:cubicBezTo>
                    <a:pt x="11" y="10"/>
                    <a:pt x="10" y="11"/>
                    <a:pt x="9" y="11"/>
                  </a:cubicBezTo>
                  <a:cubicBezTo>
                    <a:pt x="1" y="11"/>
                    <a:pt x="1" y="11"/>
                    <a:pt x="1" y="11"/>
                  </a:cubicBezTo>
                  <a:cubicBezTo>
                    <a:pt x="0" y="11"/>
                    <a:pt x="0" y="10"/>
                    <a:pt x="0" y="9"/>
                  </a:cubicBezTo>
                  <a:cubicBezTo>
                    <a:pt x="0" y="1"/>
                    <a:pt x="0" y="1"/>
                    <a:pt x="0" y="1"/>
                  </a:cubicBezTo>
                  <a:cubicBezTo>
                    <a:pt x="0" y="1"/>
                    <a:pt x="0" y="0"/>
                    <a:pt x="1" y="0"/>
                  </a:cubicBezTo>
                  <a:close/>
                </a:path>
              </a:pathLst>
            </a:custGeom>
            <a:solidFill>
              <a:srgbClr val="EFEFE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400">
                <a:latin typeface="Century Gothic" charset="0"/>
                <a:ea typeface="Century Gothic" charset="0"/>
                <a:cs typeface="Century Gothic" charset="0"/>
              </a:endParaRPr>
            </a:p>
          </p:txBody>
        </p:sp>
        <p:sp>
          <p:nvSpPr>
            <p:cNvPr id="399" name="ïslîďe">
              <a:extLst>
                <a:ext uri="{FF2B5EF4-FFF2-40B4-BE49-F238E27FC236}">
                  <a16:creationId xmlns:a16="http://schemas.microsoft.com/office/drawing/2014/main" id="{9287C666-4A75-4702-BA24-04EDF4CFA9B8}"/>
                </a:ext>
              </a:extLst>
            </p:cNvPr>
            <p:cNvSpPr/>
            <p:nvPr/>
          </p:nvSpPr>
          <p:spPr bwMode="auto">
            <a:xfrm>
              <a:off x="5930901" y="3960814"/>
              <a:ext cx="33338" cy="33338"/>
            </a:xfrm>
            <a:custGeom>
              <a:avLst/>
              <a:gdLst>
                <a:gd name="T0" fmla="*/ 0 w 21"/>
                <a:gd name="T1" fmla="*/ 21 h 21"/>
                <a:gd name="T2" fmla="*/ 0 w 21"/>
                <a:gd name="T3" fmla="*/ 19 h 21"/>
                <a:gd name="T4" fmla="*/ 0 w 21"/>
                <a:gd name="T5" fmla="*/ 0 h 21"/>
                <a:gd name="T6" fmla="*/ 0 w 21"/>
                <a:gd name="T7" fmla="*/ 0 h 21"/>
                <a:gd name="T8" fmla="*/ 19 w 21"/>
                <a:gd name="T9" fmla="*/ 0 h 21"/>
                <a:gd name="T10" fmla="*/ 21 w 21"/>
                <a:gd name="T11" fmla="*/ 0 h 21"/>
                <a:gd name="T12" fmla="*/ 21 w 21"/>
                <a:gd name="T13" fmla="*/ 19 h 21"/>
                <a:gd name="T14" fmla="*/ 19 w 21"/>
                <a:gd name="T15" fmla="*/ 21 h 21"/>
                <a:gd name="T16" fmla="*/ 0 w 21"/>
                <a:gd name="T17" fmla="*/ 21 h 2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21" h="21">
                  <a:moveTo>
                    <a:pt x="0" y="21"/>
                  </a:moveTo>
                  <a:lnTo>
                    <a:pt x="0" y="19"/>
                  </a:lnTo>
                  <a:lnTo>
                    <a:pt x="0" y="0"/>
                  </a:lnTo>
                  <a:lnTo>
                    <a:pt x="0" y="0"/>
                  </a:lnTo>
                  <a:lnTo>
                    <a:pt x="19" y="0"/>
                  </a:lnTo>
                  <a:lnTo>
                    <a:pt x="21" y="0"/>
                  </a:lnTo>
                  <a:lnTo>
                    <a:pt x="21" y="19"/>
                  </a:lnTo>
                  <a:lnTo>
                    <a:pt x="19" y="21"/>
                  </a:lnTo>
                  <a:lnTo>
                    <a:pt x="0" y="21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400">
                <a:latin typeface="Century Gothic" charset="0"/>
                <a:ea typeface="Century Gothic" charset="0"/>
                <a:cs typeface="Century Gothic" charset="0"/>
              </a:endParaRPr>
            </a:p>
          </p:txBody>
        </p:sp>
        <p:sp>
          <p:nvSpPr>
            <p:cNvPr id="400" name="îṧḻîḓê">
              <a:extLst>
                <a:ext uri="{FF2B5EF4-FFF2-40B4-BE49-F238E27FC236}">
                  <a16:creationId xmlns:a16="http://schemas.microsoft.com/office/drawing/2014/main" id="{2C4138B4-B1F4-4FCD-8BB8-6E9A2FFFE716}"/>
                </a:ext>
              </a:extLst>
            </p:cNvPr>
            <p:cNvSpPr/>
            <p:nvPr/>
          </p:nvSpPr>
          <p:spPr bwMode="auto">
            <a:xfrm>
              <a:off x="5975351" y="3957639"/>
              <a:ext cx="41275" cy="41275"/>
            </a:xfrm>
            <a:custGeom>
              <a:avLst/>
              <a:gdLst>
                <a:gd name="T0" fmla="*/ 2 w 11"/>
                <a:gd name="T1" fmla="*/ 0 h 11"/>
                <a:gd name="T2" fmla="*/ 10 w 11"/>
                <a:gd name="T3" fmla="*/ 0 h 11"/>
                <a:gd name="T4" fmla="*/ 11 w 11"/>
                <a:gd name="T5" fmla="*/ 1 h 11"/>
                <a:gd name="T6" fmla="*/ 11 w 11"/>
                <a:gd name="T7" fmla="*/ 9 h 11"/>
                <a:gd name="T8" fmla="*/ 10 w 11"/>
                <a:gd name="T9" fmla="*/ 11 h 11"/>
                <a:gd name="T10" fmla="*/ 2 w 11"/>
                <a:gd name="T11" fmla="*/ 11 h 11"/>
                <a:gd name="T12" fmla="*/ 0 w 11"/>
                <a:gd name="T13" fmla="*/ 9 h 11"/>
                <a:gd name="T14" fmla="*/ 0 w 11"/>
                <a:gd name="T15" fmla="*/ 1 h 11"/>
                <a:gd name="T16" fmla="*/ 2 w 11"/>
                <a:gd name="T17" fmla="*/ 0 h 1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1" h="11">
                  <a:moveTo>
                    <a:pt x="2" y="0"/>
                  </a:moveTo>
                  <a:cubicBezTo>
                    <a:pt x="10" y="0"/>
                    <a:pt x="10" y="0"/>
                    <a:pt x="10" y="0"/>
                  </a:cubicBezTo>
                  <a:cubicBezTo>
                    <a:pt x="11" y="0"/>
                    <a:pt x="11" y="1"/>
                    <a:pt x="11" y="1"/>
                  </a:cubicBezTo>
                  <a:cubicBezTo>
                    <a:pt x="11" y="9"/>
                    <a:pt x="11" y="9"/>
                    <a:pt x="11" y="9"/>
                  </a:cubicBezTo>
                  <a:cubicBezTo>
                    <a:pt x="11" y="10"/>
                    <a:pt x="11" y="11"/>
                    <a:pt x="10" y="11"/>
                  </a:cubicBezTo>
                  <a:cubicBezTo>
                    <a:pt x="2" y="11"/>
                    <a:pt x="2" y="11"/>
                    <a:pt x="2" y="11"/>
                  </a:cubicBezTo>
                  <a:cubicBezTo>
                    <a:pt x="1" y="11"/>
                    <a:pt x="0" y="10"/>
                    <a:pt x="0" y="9"/>
                  </a:cubicBezTo>
                  <a:cubicBezTo>
                    <a:pt x="0" y="1"/>
                    <a:pt x="0" y="1"/>
                    <a:pt x="0" y="1"/>
                  </a:cubicBezTo>
                  <a:cubicBezTo>
                    <a:pt x="0" y="1"/>
                    <a:pt x="1" y="0"/>
                    <a:pt x="2" y="0"/>
                  </a:cubicBezTo>
                  <a:close/>
                </a:path>
              </a:pathLst>
            </a:custGeom>
            <a:solidFill>
              <a:srgbClr val="EFEFE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400">
                <a:latin typeface="Century Gothic" charset="0"/>
                <a:ea typeface="Century Gothic" charset="0"/>
                <a:cs typeface="Century Gothic" charset="0"/>
              </a:endParaRPr>
            </a:p>
          </p:txBody>
        </p:sp>
        <p:sp>
          <p:nvSpPr>
            <p:cNvPr id="401" name="îśľíḓè">
              <a:extLst>
                <a:ext uri="{FF2B5EF4-FFF2-40B4-BE49-F238E27FC236}">
                  <a16:creationId xmlns:a16="http://schemas.microsoft.com/office/drawing/2014/main" id="{C5C2CE82-ED54-4A81-BB2C-5E896559893A}"/>
                </a:ext>
              </a:extLst>
            </p:cNvPr>
            <p:cNvSpPr/>
            <p:nvPr/>
          </p:nvSpPr>
          <p:spPr bwMode="auto">
            <a:xfrm>
              <a:off x="5980113" y="3960814"/>
              <a:ext cx="33338" cy="33338"/>
            </a:xfrm>
            <a:custGeom>
              <a:avLst/>
              <a:gdLst>
                <a:gd name="T0" fmla="*/ 2 w 21"/>
                <a:gd name="T1" fmla="*/ 21 h 21"/>
                <a:gd name="T2" fmla="*/ 0 w 21"/>
                <a:gd name="T3" fmla="*/ 19 h 21"/>
                <a:gd name="T4" fmla="*/ 0 w 21"/>
                <a:gd name="T5" fmla="*/ 0 h 21"/>
                <a:gd name="T6" fmla="*/ 2 w 21"/>
                <a:gd name="T7" fmla="*/ 0 h 21"/>
                <a:gd name="T8" fmla="*/ 21 w 21"/>
                <a:gd name="T9" fmla="*/ 0 h 21"/>
                <a:gd name="T10" fmla="*/ 21 w 21"/>
                <a:gd name="T11" fmla="*/ 0 h 21"/>
                <a:gd name="T12" fmla="*/ 21 w 21"/>
                <a:gd name="T13" fmla="*/ 19 h 21"/>
                <a:gd name="T14" fmla="*/ 21 w 21"/>
                <a:gd name="T15" fmla="*/ 21 h 21"/>
                <a:gd name="T16" fmla="*/ 2 w 21"/>
                <a:gd name="T17" fmla="*/ 21 h 2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21" h="21">
                  <a:moveTo>
                    <a:pt x="2" y="21"/>
                  </a:moveTo>
                  <a:lnTo>
                    <a:pt x="0" y="19"/>
                  </a:lnTo>
                  <a:lnTo>
                    <a:pt x="0" y="0"/>
                  </a:lnTo>
                  <a:lnTo>
                    <a:pt x="2" y="0"/>
                  </a:lnTo>
                  <a:lnTo>
                    <a:pt x="21" y="0"/>
                  </a:lnTo>
                  <a:lnTo>
                    <a:pt x="21" y="0"/>
                  </a:lnTo>
                  <a:lnTo>
                    <a:pt x="21" y="19"/>
                  </a:lnTo>
                  <a:lnTo>
                    <a:pt x="21" y="21"/>
                  </a:lnTo>
                  <a:lnTo>
                    <a:pt x="2" y="21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400">
                <a:latin typeface="Century Gothic" charset="0"/>
                <a:ea typeface="Century Gothic" charset="0"/>
                <a:cs typeface="Century Gothic" charset="0"/>
              </a:endParaRPr>
            </a:p>
          </p:txBody>
        </p:sp>
        <p:sp>
          <p:nvSpPr>
            <p:cNvPr id="402" name="í$1ïḑé">
              <a:extLst>
                <a:ext uri="{FF2B5EF4-FFF2-40B4-BE49-F238E27FC236}">
                  <a16:creationId xmlns:a16="http://schemas.microsoft.com/office/drawing/2014/main" id="{EF4CD622-484E-4F23-9FFE-04BCF574EB55}"/>
                </a:ext>
              </a:extLst>
            </p:cNvPr>
            <p:cNvSpPr/>
            <p:nvPr/>
          </p:nvSpPr>
          <p:spPr bwMode="auto">
            <a:xfrm>
              <a:off x="6027738" y="3957639"/>
              <a:ext cx="41275" cy="41275"/>
            </a:xfrm>
            <a:custGeom>
              <a:avLst/>
              <a:gdLst>
                <a:gd name="T0" fmla="*/ 1 w 11"/>
                <a:gd name="T1" fmla="*/ 0 h 11"/>
                <a:gd name="T2" fmla="*/ 9 w 11"/>
                <a:gd name="T3" fmla="*/ 0 h 11"/>
                <a:gd name="T4" fmla="*/ 11 w 11"/>
                <a:gd name="T5" fmla="*/ 1 h 11"/>
                <a:gd name="T6" fmla="*/ 11 w 11"/>
                <a:gd name="T7" fmla="*/ 9 h 11"/>
                <a:gd name="T8" fmla="*/ 9 w 11"/>
                <a:gd name="T9" fmla="*/ 11 h 11"/>
                <a:gd name="T10" fmla="*/ 1 w 11"/>
                <a:gd name="T11" fmla="*/ 11 h 11"/>
                <a:gd name="T12" fmla="*/ 0 w 11"/>
                <a:gd name="T13" fmla="*/ 9 h 11"/>
                <a:gd name="T14" fmla="*/ 0 w 11"/>
                <a:gd name="T15" fmla="*/ 1 h 11"/>
                <a:gd name="T16" fmla="*/ 1 w 11"/>
                <a:gd name="T17" fmla="*/ 0 h 1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1" h="11">
                  <a:moveTo>
                    <a:pt x="1" y="0"/>
                  </a:moveTo>
                  <a:cubicBezTo>
                    <a:pt x="9" y="0"/>
                    <a:pt x="9" y="0"/>
                    <a:pt x="9" y="0"/>
                  </a:cubicBezTo>
                  <a:cubicBezTo>
                    <a:pt x="10" y="0"/>
                    <a:pt x="11" y="1"/>
                    <a:pt x="11" y="1"/>
                  </a:cubicBezTo>
                  <a:cubicBezTo>
                    <a:pt x="11" y="9"/>
                    <a:pt x="11" y="9"/>
                    <a:pt x="11" y="9"/>
                  </a:cubicBezTo>
                  <a:cubicBezTo>
                    <a:pt x="11" y="10"/>
                    <a:pt x="10" y="11"/>
                    <a:pt x="9" y="11"/>
                  </a:cubicBezTo>
                  <a:cubicBezTo>
                    <a:pt x="1" y="11"/>
                    <a:pt x="1" y="11"/>
                    <a:pt x="1" y="11"/>
                  </a:cubicBezTo>
                  <a:cubicBezTo>
                    <a:pt x="1" y="11"/>
                    <a:pt x="0" y="10"/>
                    <a:pt x="0" y="9"/>
                  </a:cubicBezTo>
                  <a:cubicBezTo>
                    <a:pt x="0" y="1"/>
                    <a:pt x="0" y="1"/>
                    <a:pt x="0" y="1"/>
                  </a:cubicBezTo>
                  <a:cubicBezTo>
                    <a:pt x="0" y="1"/>
                    <a:pt x="1" y="0"/>
                    <a:pt x="1" y="0"/>
                  </a:cubicBezTo>
                  <a:close/>
                </a:path>
              </a:pathLst>
            </a:custGeom>
            <a:solidFill>
              <a:srgbClr val="EFEFE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400">
                <a:latin typeface="Century Gothic" charset="0"/>
                <a:ea typeface="Century Gothic" charset="0"/>
                <a:cs typeface="Century Gothic" charset="0"/>
              </a:endParaRPr>
            </a:p>
          </p:txBody>
        </p:sp>
        <p:sp>
          <p:nvSpPr>
            <p:cNvPr id="403" name="ïṥlidé">
              <a:extLst>
                <a:ext uri="{FF2B5EF4-FFF2-40B4-BE49-F238E27FC236}">
                  <a16:creationId xmlns:a16="http://schemas.microsoft.com/office/drawing/2014/main" id="{4466790D-D0C6-456A-8C5C-796F80B106CB}"/>
                </a:ext>
              </a:extLst>
            </p:cNvPr>
            <p:cNvSpPr/>
            <p:nvPr/>
          </p:nvSpPr>
          <p:spPr bwMode="auto">
            <a:xfrm>
              <a:off x="6032501" y="3960814"/>
              <a:ext cx="33338" cy="33338"/>
            </a:xfrm>
            <a:custGeom>
              <a:avLst/>
              <a:gdLst>
                <a:gd name="T0" fmla="*/ 0 w 21"/>
                <a:gd name="T1" fmla="*/ 21 h 21"/>
                <a:gd name="T2" fmla="*/ 0 w 21"/>
                <a:gd name="T3" fmla="*/ 19 h 21"/>
                <a:gd name="T4" fmla="*/ 0 w 21"/>
                <a:gd name="T5" fmla="*/ 0 h 21"/>
                <a:gd name="T6" fmla="*/ 0 w 21"/>
                <a:gd name="T7" fmla="*/ 0 h 21"/>
                <a:gd name="T8" fmla="*/ 19 w 21"/>
                <a:gd name="T9" fmla="*/ 0 h 21"/>
                <a:gd name="T10" fmla="*/ 21 w 21"/>
                <a:gd name="T11" fmla="*/ 0 h 21"/>
                <a:gd name="T12" fmla="*/ 21 w 21"/>
                <a:gd name="T13" fmla="*/ 19 h 21"/>
                <a:gd name="T14" fmla="*/ 19 w 21"/>
                <a:gd name="T15" fmla="*/ 21 h 21"/>
                <a:gd name="T16" fmla="*/ 0 w 21"/>
                <a:gd name="T17" fmla="*/ 21 h 2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21" h="21">
                  <a:moveTo>
                    <a:pt x="0" y="21"/>
                  </a:moveTo>
                  <a:lnTo>
                    <a:pt x="0" y="19"/>
                  </a:lnTo>
                  <a:lnTo>
                    <a:pt x="0" y="0"/>
                  </a:lnTo>
                  <a:lnTo>
                    <a:pt x="0" y="0"/>
                  </a:lnTo>
                  <a:lnTo>
                    <a:pt x="19" y="0"/>
                  </a:lnTo>
                  <a:lnTo>
                    <a:pt x="21" y="0"/>
                  </a:lnTo>
                  <a:lnTo>
                    <a:pt x="21" y="19"/>
                  </a:lnTo>
                  <a:lnTo>
                    <a:pt x="19" y="21"/>
                  </a:lnTo>
                  <a:lnTo>
                    <a:pt x="0" y="21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400">
                <a:latin typeface="Century Gothic" charset="0"/>
                <a:ea typeface="Century Gothic" charset="0"/>
                <a:cs typeface="Century Gothic" charset="0"/>
              </a:endParaRPr>
            </a:p>
          </p:txBody>
        </p:sp>
        <p:sp>
          <p:nvSpPr>
            <p:cNvPr id="404" name="îṩḷïḋe">
              <a:extLst>
                <a:ext uri="{FF2B5EF4-FFF2-40B4-BE49-F238E27FC236}">
                  <a16:creationId xmlns:a16="http://schemas.microsoft.com/office/drawing/2014/main" id="{D3B3C5FA-F080-49CF-BA4C-C4AB0DB669E0}"/>
                </a:ext>
              </a:extLst>
            </p:cNvPr>
            <p:cNvSpPr/>
            <p:nvPr/>
          </p:nvSpPr>
          <p:spPr bwMode="auto">
            <a:xfrm>
              <a:off x="6076951" y="3957639"/>
              <a:ext cx="44450" cy="41275"/>
            </a:xfrm>
            <a:custGeom>
              <a:avLst/>
              <a:gdLst>
                <a:gd name="T0" fmla="*/ 2 w 12"/>
                <a:gd name="T1" fmla="*/ 0 h 11"/>
                <a:gd name="T2" fmla="*/ 10 w 12"/>
                <a:gd name="T3" fmla="*/ 0 h 11"/>
                <a:gd name="T4" fmla="*/ 12 w 12"/>
                <a:gd name="T5" fmla="*/ 1 h 11"/>
                <a:gd name="T6" fmla="*/ 12 w 12"/>
                <a:gd name="T7" fmla="*/ 9 h 11"/>
                <a:gd name="T8" fmla="*/ 10 w 12"/>
                <a:gd name="T9" fmla="*/ 11 h 11"/>
                <a:gd name="T10" fmla="*/ 2 w 12"/>
                <a:gd name="T11" fmla="*/ 11 h 11"/>
                <a:gd name="T12" fmla="*/ 0 w 12"/>
                <a:gd name="T13" fmla="*/ 9 h 11"/>
                <a:gd name="T14" fmla="*/ 0 w 12"/>
                <a:gd name="T15" fmla="*/ 1 h 11"/>
                <a:gd name="T16" fmla="*/ 2 w 12"/>
                <a:gd name="T17" fmla="*/ 0 h 1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2" h="11">
                  <a:moveTo>
                    <a:pt x="2" y="0"/>
                  </a:moveTo>
                  <a:cubicBezTo>
                    <a:pt x="10" y="0"/>
                    <a:pt x="10" y="0"/>
                    <a:pt x="10" y="0"/>
                  </a:cubicBezTo>
                  <a:cubicBezTo>
                    <a:pt x="11" y="0"/>
                    <a:pt x="12" y="1"/>
                    <a:pt x="12" y="1"/>
                  </a:cubicBezTo>
                  <a:cubicBezTo>
                    <a:pt x="12" y="9"/>
                    <a:pt x="12" y="9"/>
                    <a:pt x="12" y="9"/>
                  </a:cubicBezTo>
                  <a:cubicBezTo>
                    <a:pt x="12" y="10"/>
                    <a:pt x="11" y="11"/>
                    <a:pt x="10" y="11"/>
                  </a:cubicBezTo>
                  <a:cubicBezTo>
                    <a:pt x="2" y="11"/>
                    <a:pt x="2" y="11"/>
                    <a:pt x="2" y="11"/>
                  </a:cubicBezTo>
                  <a:cubicBezTo>
                    <a:pt x="1" y="11"/>
                    <a:pt x="0" y="10"/>
                    <a:pt x="0" y="9"/>
                  </a:cubicBezTo>
                  <a:cubicBezTo>
                    <a:pt x="0" y="1"/>
                    <a:pt x="0" y="1"/>
                    <a:pt x="0" y="1"/>
                  </a:cubicBezTo>
                  <a:cubicBezTo>
                    <a:pt x="0" y="1"/>
                    <a:pt x="1" y="0"/>
                    <a:pt x="2" y="0"/>
                  </a:cubicBezTo>
                  <a:close/>
                </a:path>
              </a:pathLst>
            </a:custGeom>
            <a:solidFill>
              <a:srgbClr val="EFEFE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400">
                <a:latin typeface="Century Gothic" charset="0"/>
                <a:ea typeface="Century Gothic" charset="0"/>
                <a:cs typeface="Century Gothic" charset="0"/>
              </a:endParaRPr>
            </a:p>
          </p:txBody>
        </p:sp>
        <p:sp>
          <p:nvSpPr>
            <p:cNvPr id="405" name="îṣlîḋé">
              <a:extLst>
                <a:ext uri="{FF2B5EF4-FFF2-40B4-BE49-F238E27FC236}">
                  <a16:creationId xmlns:a16="http://schemas.microsoft.com/office/drawing/2014/main" id="{122F3257-D5C1-4EE4-9D7F-A08BAC5B5672}"/>
                </a:ext>
              </a:extLst>
            </p:cNvPr>
            <p:cNvSpPr/>
            <p:nvPr/>
          </p:nvSpPr>
          <p:spPr bwMode="auto">
            <a:xfrm>
              <a:off x="6084888" y="3960814"/>
              <a:ext cx="30163" cy="33338"/>
            </a:xfrm>
            <a:custGeom>
              <a:avLst/>
              <a:gdLst>
                <a:gd name="T0" fmla="*/ 0 w 19"/>
                <a:gd name="T1" fmla="*/ 21 h 21"/>
                <a:gd name="T2" fmla="*/ 0 w 19"/>
                <a:gd name="T3" fmla="*/ 19 h 21"/>
                <a:gd name="T4" fmla="*/ 0 w 19"/>
                <a:gd name="T5" fmla="*/ 0 h 21"/>
                <a:gd name="T6" fmla="*/ 0 w 19"/>
                <a:gd name="T7" fmla="*/ 0 h 21"/>
                <a:gd name="T8" fmla="*/ 19 w 19"/>
                <a:gd name="T9" fmla="*/ 0 h 21"/>
                <a:gd name="T10" fmla="*/ 19 w 19"/>
                <a:gd name="T11" fmla="*/ 0 h 21"/>
                <a:gd name="T12" fmla="*/ 19 w 19"/>
                <a:gd name="T13" fmla="*/ 19 h 21"/>
                <a:gd name="T14" fmla="*/ 19 w 19"/>
                <a:gd name="T15" fmla="*/ 21 h 21"/>
                <a:gd name="T16" fmla="*/ 0 w 19"/>
                <a:gd name="T17" fmla="*/ 21 h 2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9" h="21">
                  <a:moveTo>
                    <a:pt x="0" y="21"/>
                  </a:moveTo>
                  <a:lnTo>
                    <a:pt x="0" y="19"/>
                  </a:lnTo>
                  <a:lnTo>
                    <a:pt x="0" y="0"/>
                  </a:lnTo>
                  <a:lnTo>
                    <a:pt x="0" y="0"/>
                  </a:lnTo>
                  <a:lnTo>
                    <a:pt x="19" y="0"/>
                  </a:lnTo>
                  <a:lnTo>
                    <a:pt x="19" y="0"/>
                  </a:lnTo>
                  <a:lnTo>
                    <a:pt x="19" y="19"/>
                  </a:lnTo>
                  <a:lnTo>
                    <a:pt x="19" y="21"/>
                  </a:lnTo>
                  <a:lnTo>
                    <a:pt x="0" y="21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400">
                <a:latin typeface="Century Gothic" charset="0"/>
                <a:ea typeface="Century Gothic" charset="0"/>
                <a:cs typeface="Century Gothic" charset="0"/>
              </a:endParaRPr>
            </a:p>
          </p:txBody>
        </p:sp>
        <p:sp>
          <p:nvSpPr>
            <p:cNvPr id="406" name="ísḻïḋè">
              <a:extLst>
                <a:ext uri="{FF2B5EF4-FFF2-40B4-BE49-F238E27FC236}">
                  <a16:creationId xmlns:a16="http://schemas.microsoft.com/office/drawing/2014/main" id="{8FBB03EA-512B-45C6-9A4D-42D8EBC53062}"/>
                </a:ext>
              </a:extLst>
            </p:cNvPr>
            <p:cNvSpPr/>
            <p:nvPr/>
          </p:nvSpPr>
          <p:spPr bwMode="auto">
            <a:xfrm>
              <a:off x="6129338" y="3957639"/>
              <a:ext cx="41275" cy="41275"/>
            </a:xfrm>
            <a:custGeom>
              <a:avLst/>
              <a:gdLst>
                <a:gd name="T0" fmla="*/ 2 w 11"/>
                <a:gd name="T1" fmla="*/ 0 h 11"/>
                <a:gd name="T2" fmla="*/ 10 w 11"/>
                <a:gd name="T3" fmla="*/ 0 h 11"/>
                <a:gd name="T4" fmla="*/ 11 w 11"/>
                <a:gd name="T5" fmla="*/ 1 h 11"/>
                <a:gd name="T6" fmla="*/ 11 w 11"/>
                <a:gd name="T7" fmla="*/ 9 h 11"/>
                <a:gd name="T8" fmla="*/ 10 w 11"/>
                <a:gd name="T9" fmla="*/ 11 h 11"/>
                <a:gd name="T10" fmla="*/ 2 w 11"/>
                <a:gd name="T11" fmla="*/ 11 h 11"/>
                <a:gd name="T12" fmla="*/ 0 w 11"/>
                <a:gd name="T13" fmla="*/ 9 h 11"/>
                <a:gd name="T14" fmla="*/ 0 w 11"/>
                <a:gd name="T15" fmla="*/ 1 h 11"/>
                <a:gd name="T16" fmla="*/ 2 w 11"/>
                <a:gd name="T17" fmla="*/ 0 h 1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1" h="11">
                  <a:moveTo>
                    <a:pt x="2" y="0"/>
                  </a:moveTo>
                  <a:cubicBezTo>
                    <a:pt x="10" y="0"/>
                    <a:pt x="10" y="0"/>
                    <a:pt x="10" y="0"/>
                  </a:cubicBezTo>
                  <a:cubicBezTo>
                    <a:pt x="10" y="0"/>
                    <a:pt x="11" y="1"/>
                    <a:pt x="11" y="1"/>
                  </a:cubicBezTo>
                  <a:cubicBezTo>
                    <a:pt x="11" y="9"/>
                    <a:pt x="11" y="9"/>
                    <a:pt x="11" y="9"/>
                  </a:cubicBezTo>
                  <a:cubicBezTo>
                    <a:pt x="11" y="10"/>
                    <a:pt x="10" y="11"/>
                    <a:pt x="10" y="11"/>
                  </a:cubicBezTo>
                  <a:cubicBezTo>
                    <a:pt x="2" y="11"/>
                    <a:pt x="2" y="11"/>
                    <a:pt x="2" y="11"/>
                  </a:cubicBezTo>
                  <a:cubicBezTo>
                    <a:pt x="1" y="11"/>
                    <a:pt x="0" y="10"/>
                    <a:pt x="0" y="9"/>
                  </a:cubicBezTo>
                  <a:cubicBezTo>
                    <a:pt x="0" y="1"/>
                    <a:pt x="0" y="1"/>
                    <a:pt x="0" y="1"/>
                  </a:cubicBezTo>
                  <a:cubicBezTo>
                    <a:pt x="0" y="1"/>
                    <a:pt x="1" y="0"/>
                    <a:pt x="2" y="0"/>
                  </a:cubicBezTo>
                  <a:close/>
                </a:path>
              </a:pathLst>
            </a:custGeom>
            <a:solidFill>
              <a:srgbClr val="EFEFE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400">
                <a:latin typeface="Century Gothic" charset="0"/>
                <a:ea typeface="Century Gothic" charset="0"/>
                <a:cs typeface="Century Gothic" charset="0"/>
              </a:endParaRPr>
            </a:p>
          </p:txBody>
        </p:sp>
        <p:sp>
          <p:nvSpPr>
            <p:cNvPr id="407" name="iśḷíďe">
              <a:extLst>
                <a:ext uri="{FF2B5EF4-FFF2-40B4-BE49-F238E27FC236}">
                  <a16:creationId xmlns:a16="http://schemas.microsoft.com/office/drawing/2014/main" id="{ED7CD43D-D6FC-420F-BDC6-AE3D31350161}"/>
                </a:ext>
              </a:extLst>
            </p:cNvPr>
            <p:cNvSpPr/>
            <p:nvPr/>
          </p:nvSpPr>
          <p:spPr bwMode="auto">
            <a:xfrm>
              <a:off x="6134101" y="3960814"/>
              <a:ext cx="33338" cy="33338"/>
            </a:xfrm>
            <a:custGeom>
              <a:avLst/>
              <a:gdLst>
                <a:gd name="T0" fmla="*/ 2 w 21"/>
                <a:gd name="T1" fmla="*/ 21 h 21"/>
                <a:gd name="T2" fmla="*/ 0 w 21"/>
                <a:gd name="T3" fmla="*/ 19 h 21"/>
                <a:gd name="T4" fmla="*/ 0 w 21"/>
                <a:gd name="T5" fmla="*/ 0 h 21"/>
                <a:gd name="T6" fmla="*/ 2 w 21"/>
                <a:gd name="T7" fmla="*/ 0 h 21"/>
                <a:gd name="T8" fmla="*/ 21 w 21"/>
                <a:gd name="T9" fmla="*/ 0 h 21"/>
                <a:gd name="T10" fmla="*/ 21 w 21"/>
                <a:gd name="T11" fmla="*/ 0 h 21"/>
                <a:gd name="T12" fmla="*/ 21 w 21"/>
                <a:gd name="T13" fmla="*/ 19 h 21"/>
                <a:gd name="T14" fmla="*/ 21 w 21"/>
                <a:gd name="T15" fmla="*/ 21 h 21"/>
                <a:gd name="T16" fmla="*/ 2 w 21"/>
                <a:gd name="T17" fmla="*/ 21 h 2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21" h="21">
                  <a:moveTo>
                    <a:pt x="2" y="21"/>
                  </a:moveTo>
                  <a:lnTo>
                    <a:pt x="0" y="19"/>
                  </a:lnTo>
                  <a:lnTo>
                    <a:pt x="0" y="0"/>
                  </a:lnTo>
                  <a:lnTo>
                    <a:pt x="2" y="0"/>
                  </a:lnTo>
                  <a:lnTo>
                    <a:pt x="21" y="0"/>
                  </a:lnTo>
                  <a:lnTo>
                    <a:pt x="21" y="0"/>
                  </a:lnTo>
                  <a:lnTo>
                    <a:pt x="21" y="19"/>
                  </a:lnTo>
                  <a:lnTo>
                    <a:pt x="21" y="21"/>
                  </a:lnTo>
                  <a:lnTo>
                    <a:pt x="2" y="21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400">
                <a:latin typeface="Century Gothic" charset="0"/>
                <a:ea typeface="Century Gothic" charset="0"/>
                <a:cs typeface="Century Gothic" charset="0"/>
              </a:endParaRPr>
            </a:p>
          </p:txBody>
        </p:sp>
        <p:sp>
          <p:nvSpPr>
            <p:cNvPr id="408" name="ïšľîḑè">
              <a:extLst>
                <a:ext uri="{FF2B5EF4-FFF2-40B4-BE49-F238E27FC236}">
                  <a16:creationId xmlns:a16="http://schemas.microsoft.com/office/drawing/2014/main" id="{D0A50E16-1C4B-4016-AA45-BD65012F4554}"/>
                </a:ext>
              </a:extLst>
            </p:cNvPr>
            <p:cNvSpPr/>
            <p:nvPr/>
          </p:nvSpPr>
          <p:spPr bwMode="auto">
            <a:xfrm>
              <a:off x="6181726" y="3957639"/>
              <a:ext cx="41275" cy="41275"/>
            </a:xfrm>
            <a:custGeom>
              <a:avLst/>
              <a:gdLst>
                <a:gd name="T0" fmla="*/ 1 w 11"/>
                <a:gd name="T1" fmla="*/ 0 h 11"/>
                <a:gd name="T2" fmla="*/ 9 w 11"/>
                <a:gd name="T3" fmla="*/ 0 h 11"/>
                <a:gd name="T4" fmla="*/ 11 w 11"/>
                <a:gd name="T5" fmla="*/ 1 h 11"/>
                <a:gd name="T6" fmla="*/ 11 w 11"/>
                <a:gd name="T7" fmla="*/ 9 h 11"/>
                <a:gd name="T8" fmla="*/ 9 w 11"/>
                <a:gd name="T9" fmla="*/ 11 h 11"/>
                <a:gd name="T10" fmla="*/ 1 w 11"/>
                <a:gd name="T11" fmla="*/ 11 h 11"/>
                <a:gd name="T12" fmla="*/ 0 w 11"/>
                <a:gd name="T13" fmla="*/ 9 h 11"/>
                <a:gd name="T14" fmla="*/ 0 w 11"/>
                <a:gd name="T15" fmla="*/ 1 h 11"/>
                <a:gd name="T16" fmla="*/ 1 w 11"/>
                <a:gd name="T17" fmla="*/ 0 h 1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1" h="11">
                  <a:moveTo>
                    <a:pt x="1" y="0"/>
                  </a:moveTo>
                  <a:cubicBezTo>
                    <a:pt x="9" y="0"/>
                    <a:pt x="9" y="0"/>
                    <a:pt x="9" y="0"/>
                  </a:cubicBezTo>
                  <a:cubicBezTo>
                    <a:pt x="10" y="0"/>
                    <a:pt x="11" y="1"/>
                    <a:pt x="11" y="1"/>
                  </a:cubicBezTo>
                  <a:cubicBezTo>
                    <a:pt x="11" y="9"/>
                    <a:pt x="11" y="9"/>
                    <a:pt x="11" y="9"/>
                  </a:cubicBezTo>
                  <a:cubicBezTo>
                    <a:pt x="11" y="10"/>
                    <a:pt x="10" y="11"/>
                    <a:pt x="9" y="11"/>
                  </a:cubicBezTo>
                  <a:cubicBezTo>
                    <a:pt x="1" y="11"/>
                    <a:pt x="1" y="11"/>
                    <a:pt x="1" y="11"/>
                  </a:cubicBezTo>
                  <a:cubicBezTo>
                    <a:pt x="0" y="11"/>
                    <a:pt x="0" y="10"/>
                    <a:pt x="0" y="9"/>
                  </a:cubicBezTo>
                  <a:cubicBezTo>
                    <a:pt x="0" y="1"/>
                    <a:pt x="0" y="1"/>
                    <a:pt x="0" y="1"/>
                  </a:cubicBezTo>
                  <a:cubicBezTo>
                    <a:pt x="0" y="1"/>
                    <a:pt x="0" y="0"/>
                    <a:pt x="1" y="0"/>
                  </a:cubicBezTo>
                  <a:close/>
                </a:path>
              </a:pathLst>
            </a:custGeom>
            <a:solidFill>
              <a:srgbClr val="EFEFE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400">
                <a:latin typeface="Century Gothic" charset="0"/>
                <a:ea typeface="Century Gothic" charset="0"/>
                <a:cs typeface="Century Gothic" charset="0"/>
              </a:endParaRPr>
            </a:p>
          </p:txBody>
        </p:sp>
        <p:sp>
          <p:nvSpPr>
            <p:cNvPr id="409" name="ïŝļídè">
              <a:extLst>
                <a:ext uri="{FF2B5EF4-FFF2-40B4-BE49-F238E27FC236}">
                  <a16:creationId xmlns:a16="http://schemas.microsoft.com/office/drawing/2014/main" id="{FC8A899B-223C-462D-ABCE-DDB91C39B76D}"/>
                </a:ext>
              </a:extLst>
            </p:cNvPr>
            <p:cNvSpPr/>
            <p:nvPr/>
          </p:nvSpPr>
          <p:spPr bwMode="auto">
            <a:xfrm>
              <a:off x="6186488" y="3960814"/>
              <a:ext cx="33338" cy="33338"/>
            </a:xfrm>
            <a:custGeom>
              <a:avLst/>
              <a:gdLst>
                <a:gd name="T0" fmla="*/ 0 w 21"/>
                <a:gd name="T1" fmla="*/ 21 h 21"/>
                <a:gd name="T2" fmla="*/ 0 w 21"/>
                <a:gd name="T3" fmla="*/ 19 h 21"/>
                <a:gd name="T4" fmla="*/ 0 w 21"/>
                <a:gd name="T5" fmla="*/ 0 h 21"/>
                <a:gd name="T6" fmla="*/ 0 w 21"/>
                <a:gd name="T7" fmla="*/ 0 h 21"/>
                <a:gd name="T8" fmla="*/ 19 w 21"/>
                <a:gd name="T9" fmla="*/ 0 h 21"/>
                <a:gd name="T10" fmla="*/ 21 w 21"/>
                <a:gd name="T11" fmla="*/ 0 h 21"/>
                <a:gd name="T12" fmla="*/ 21 w 21"/>
                <a:gd name="T13" fmla="*/ 19 h 21"/>
                <a:gd name="T14" fmla="*/ 19 w 21"/>
                <a:gd name="T15" fmla="*/ 21 h 21"/>
                <a:gd name="T16" fmla="*/ 0 w 21"/>
                <a:gd name="T17" fmla="*/ 21 h 2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21" h="21">
                  <a:moveTo>
                    <a:pt x="0" y="21"/>
                  </a:moveTo>
                  <a:lnTo>
                    <a:pt x="0" y="19"/>
                  </a:lnTo>
                  <a:lnTo>
                    <a:pt x="0" y="0"/>
                  </a:lnTo>
                  <a:lnTo>
                    <a:pt x="0" y="0"/>
                  </a:lnTo>
                  <a:lnTo>
                    <a:pt x="19" y="0"/>
                  </a:lnTo>
                  <a:lnTo>
                    <a:pt x="21" y="0"/>
                  </a:lnTo>
                  <a:lnTo>
                    <a:pt x="21" y="19"/>
                  </a:lnTo>
                  <a:lnTo>
                    <a:pt x="19" y="21"/>
                  </a:lnTo>
                  <a:lnTo>
                    <a:pt x="0" y="21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400">
                <a:latin typeface="Century Gothic" charset="0"/>
                <a:ea typeface="Century Gothic" charset="0"/>
                <a:cs typeface="Century Gothic" charset="0"/>
              </a:endParaRPr>
            </a:p>
          </p:txBody>
        </p:sp>
        <p:sp>
          <p:nvSpPr>
            <p:cNvPr id="410" name="iš1íḓe">
              <a:extLst>
                <a:ext uri="{FF2B5EF4-FFF2-40B4-BE49-F238E27FC236}">
                  <a16:creationId xmlns:a16="http://schemas.microsoft.com/office/drawing/2014/main" id="{001F7173-2D9E-43D2-BBA9-A82E852BCDF6}"/>
                </a:ext>
              </a:extLst>
            </p:cNvPr>
            <p:cNvSpPr/>
            <p:nvPr/>
          </p:nvSpPr>
          <p:spPr bwMode="auto">
            <a:xfrm>
              <a:off x="6230938" y="3957639"/>
              <a:ext cx="41275" cy="41275"/>
            </a:xfrm>
            <a:custGeom>
              <a:avLst/>
              <a:gdLst>
                <a:gd name="T0" fmla="*/ 2 w 11"/>
                <a:gd name="T1" fmla="*/ 0 h 11"/>
                <a:gd name="T2" fmla="*/ 10 w 11"/>
                <a:gd name="T3" fmla="*/ 0 h 11"/>
                <a:gd name="T4" fmla="*/ 11 w 11"/>
                <a:gd name="T5" fmla="*/ 1 h 11"/>
                <a:gd name="T6" fmla="*/ 11 w 11"/>
                <a:gd name="T7" fmla="*/ 9 h 11"/>
                <a:gd name="T8" fmla="*/ 10 w 11"/>
                <a:gd name="T9" fmla="*/ 11 h 11"/>
                <a:gd name="T10" fmla="*/ 2 w 11"/>
                <a:gd name="T11" fmla="*/ 11 h 11"/>
                <a:gd name="T12" fmla="*/ 0 w 11"/>
                <a:gd name="T13" fmla="*/ 9 h 11"/>
                <a:gd name="T14" fmla="*/ 0 w 11"/>
                <a:gd name="T15" fmla="*/ 1 h 11"/>
                <a:gd name="T16" fmla="*/ 2 w 11"/>
                <a:gd name="T17" fmla="*/ 0 h 1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1" h="11">
                  <a:moveTo>
                    <a:pt x="2" y="0"/>
                  </a:moveTo>
                  <a:cubicBezTo>
                    <a:pt x="10" y="0"/>
                    <a:pt x="10" y="0"/>
                    <a:pt x="10" y="0"/>
                  </a:cubicBezTo>
                  <a:cubicBezTo>
                    <a:pt x="11" y="0"/>
                    <a:pt x="11" y="1"/>
                    <a:pt x="11" y="1"/>
                  </a:cubicBezTo>
                  <a:cubicBezTo>
                    <a:pt x="11" y="9"/>
                    <a:pt x="11" y="9"/>
                    <a:pt x="11" y="9"/>
                  </a:cubicBezTo>
                  <a:cubicBezTo>
                    <a:pt x="11" y="10"/>
                    <a:pt x="11" y="11"/>
                    <a:pt x="10" y="11"/>
                  </a:cubicBezTo>
                  <a:cubicBezTo>
                    <a:pt x="2" y="11"/>
                    <a:pt x="2" y="11"/>
                    <a:pt x="2" y="11"/>
                  </a:cubicBezTo>
                  <a:cubicBezTo>
                    <a:pt x="1" y="11"/>
                    <a:pt x="0" y="10"/>
                    <a:pt x="0" y="9"/>
                  </a:cubicBezTo>
                  <a:cubicBezTo>
                    <a:pt x="0" y="1"/>
                    <a:pt x="0" y="1"/>
                    <a:pt x="0" y="1"/>
                  </a:cubicBezTo>
                  <a:cubicBezTo>
                    <a:pt x="0" y="1"/>
                    <a:pt x="1" y="0"/>
                    <a:pt x="2" y="0"/>
                  </a:cubicBezTo>
                  <a:close/>
                </a:path>
              </a:pathLst>
            </a:custGeom>
            <a:solidFill>
              <a:srgbClr val="EFEFE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400">
                <a:latin typeface="Century Gothic" charset="0"/>
                <a:ea typeface="Century Gothic" charset="0"/>
                <a:cs typeface="Century Gothic" charset="0"/>
              </a:endParaRPr>
            </a:p>
          </p:txBody>
        </p:sp>
        <p:sp>
          <p:nvSpPr>
            <p:cNvPr id="411" name="išḻíḑè">
              <a:extLst>
                <a:ext uri="{FF2B5EF4-FFF2-40B4-BE49-F238E27FC236}">
                  <a16:creationId xmlns:a16="http://schemas.microsoft.com/office/drawing/2014/main" id="{82C466CB-AF82-4CFC-8CFB-FAFF4F797A58}"/>
                </a:ext>
              </a:extLst>
            </p:cNvPr>
            <p:cNvSpPr/>
            <p:nvPr/>
          </p:nvSpPr>
          <p:spPr bwMode="auto">
            <a:xfrm>
              <a:off x="6234113" y="3960814"/>
              <a:ext cx="34925" cy="33338"/>
            </a:xfrm>
            <a:custGeom>
              <a:avLst/>
              <a:gdLst>
                <a:gd name="T0" fmla="*/ 3 w 22"/>
                <a:gd name="T1" fmla="*/ 21 h 21"/>
                <a:gd name="T2" fmla="*/ 0 w 22"/>
                <a:gd name="T3" fmla="*/ 19 h 21"/>
                <a:gd name="T4" fmla="*/ 0 w 22"/>
                <a:gd name="T5" fmla="*/ 0 h 21"/>
                <a:gd name="T6" fmla="*/ 3 w 22"/>
                <a:gd name="T7" fmla="*/ 0 h 21"/>
                <a:gd name="T8" fmla="*/ 22 w 22"/>
                <a:gd name="T9" fmla="*/ 0 h 21"/>
                <a:gd name="T10" fmla="*/ 22 w 22"/>
                <a:gd name="T11" fmla="*/ 0 h 21"/>
                <a:gd name="T12" fmla="*/ 22 w 22"/>
                <a:gd name="T13" fmla="*/ 19 h 21"/>
                <a:gd name="T14" fmla="*/ 22 w 22"/>
                <a:gd name="T15" fmla="*/ 21 h 21"/>
                <a:gd name="T16" fmla="*/ 3 w 22"/>
                <a:gd name="T17" fmla="*/ 21 h 2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22" h="21">
                  <a:moveTo>
                    <a:pt x="3" y="21"/>
                  </a:moveTo>
                  <a:lnTo>
                    <a:pt x="0" y="19"/>
                  </a:lnTo>
                  <a:lnTo>
                    <a:pt x="0" y="0"/>
                  </a:lnTo>
                  <a:lnTo>
                    <a:pt x="3" y="0"/>
                  </a:lnTo>
                  <a:lnTo>
                    <a:pt x="22" y="0"/>
                  </a:lnTo>
                  <a:lnTo>
                    <a:pt x="22" y="0"/>
                  </a:lnTo>
                  <a:lnTo>
                    <a:pt x="22" y="19"/>
                  </a:lnTo>
                  <a:lnTo>
                    <a:pt x="22" y="21"/>
                  </a:lnTo>
                  <a:lnTo>
                    <a:pt x="3" y="21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400">
                <a:latin typeface="Century Gothic" charset="0"/>
                <a:ea typeface="Century Gothic" charset="0"/>
                <a:cs typeface="Century Gothic" charset="0"/>
              </a:endParaRPr>
            </a:p>
          </p:txBody>
        </p:sp>
        <p:sp>
          <p:nvSpPr>
            <p:cNvPr id="412" name="ïslîďê">
              <a:extLst>
                <a:ext uri="{FF2B5EF4-FFF2-40B4-BE49-F238E27FC236}">
                  <a16:creationId xmlns:a16="http://schemas.microsoft.com/office/drawing/2014/main" id="{6DAB9258-5019-4C2C-A812-CB52F8EBB592}"/>
                </a:ext>
              </a:extLst>
            </p:cNvPr>
            <p:cNvSpPr/>
            <p:nvPr/>
          </p:nvSpPr>
          <p:spPr bwMode="auto">
            <a:xfrm>
              <a:off x="6283326" y="3957639"/>
              <a:ext cx="41275" cy="41275"/>
            </a:xfrm>
            <a:custGeom>
              <a:avLst/>
              <a:gdLst>
                <a:gd name="T0" fmla="*/ 1 w 11"/>
                <a:gd name="T1" fmla="*/ 0 h 11"/>
                <a:gd name="T2" fmla="*/ 9 w 11"/>
                <a:gd name="T3" fmla="*/ 0 h 11"/>
                <a:gd name="T4" fmla="*/ 11 w 11"/>
                <a:gd name="T5" fmla="*/ 1 h 11"/>
                <a:gd name="T6" fmla="*/ 11 w 11"/>
                <a:gd name="T7" fmla="*/ 9 h 11"/>
                <a:gd name="T8" fmla="*/ 9 w 11"/>
                <a:gd name="T9" fmla="*/ 11 h 11"/>
                <a:gd name="T10" fmla="*/ 1 w 11"/>
                <a:gd name="T11" fmla="*/ 11 h 11"/>
                <a:gd name="T12" fmla="*/ 0 w 11"/>
                <a:gd name="T13" fmla="*/ 9 h 11"/>
                <a:gd name="T14" fmla="*/ 0 w 11"/>
                <a:gd name="T15" fmla="*/ 1 h 11"/>
                <a:gd name="T16" fmla="*/ 1 w 11"/>
                <a:gd name="T17" fmla="*/ 0 h 1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1" h="11">
                  <a:moveTo>
                    <a:pt x="1" y="0"/>
                  </a:moveTo>
                  <a:cubicBezTo>
                    <a:pt x="9" y="0"/>
                    <a:pt x="9" y="0"/>
                    <a:pt x="9" y="0"/>
                  </a:cubicBezTo>
                  <a:cubicBezTo>
                    <a:pt x="10" y="0"/>
                    <a:pt x="11" y="1"/>
                    <a:pt x="11" y="1"/>
                  </a:cubicBezTo>
                  <a:cubicBezTo>
                    <a:pt x="11" y="9"/>
                    <a:pt x="11" y="9"/>
                    <a:pt x="11" y="9"/>
                  </a:cubicBezTo>
                  <a:cubicBezTo>
                    <a:pt x="11" y="10"/>
                    <a:pt x="10" y="11"/>
                    <a:pt x="9" y="11"/>
                  </a:cubicBezTo>
                  <a:cubicBezTo>
                    <a:pt x="1" y="11"/>
                    <a:pt x="1" y="11"/>
                    <a:pt x="1" y="11"/>
                  </a:cubicBezTo>
                  <a:cubicBezTo>
                    <a:pt x="0" y="11"/>
                    <a:pt x="0" y="10"/>
                    <a:pt x="0" y="9"/>
                  </a:cubicBezTo>
                  <a:cubicBezTo>
                    <a:pt x="0" y="1"/>
                    <a:pt x="0" y="1"/>
                    <a:pt x="0" y="1"/>
                  </a:cubicBezTo>
                  <a:cubicBezTo>
                    <a:pt x="0" y="1"/>
                    <a:pt x="0" y="0"/>
                    <a:pt x="1" y="0"/>
                  </a:cubicBezTo>
                  <a:close/>
                </a:path>
              </a:pathLst>
            </a:custGeom>
            <a:solidFill>
              <a:srgbClr val="EFEFE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400">
                <a:latin typeface="Century Gothic" charset="0"/>
                <a:ea typeface="Century Gothic" charset="0"/>
                <a:cs typeface="Century Gothic" charset="0"/>
              </a:endParaRPr>
            </a:p>
          </p:txBody>
        </p:sp>
        <p:sp>
          <p:nvSpPr>
            <p:cNvPr id="413" name="ïṡļîďè">
              <a:extLst>
                <a:ext uri="{FF2B5EF4-FFF2-40B4-BE49-F238E27FC236}">
                  <a16:creationId xmlns:a16="http://schemas.microsoft.com/office/drawing/2014/main" id="{CAEEDC8D-721E-40D0-8A43-97C8D504389B}"/>
                </a:ext>
              </a:extLst>
            </p:cNvPr>
            <p:cNvSpPr/>
            <p:nvPr/>
          </p:nvSpPr>
          <p:spPr bwMode="auto">
            <a:xfrm>
              <a:off x="6288088" y="3960814"/>
              <a:ext cx="33338" cy="33338"/>
            </a:xfrm>
            <a:custGeom>
              <a:avLst/>
              <a:gdLst>
                <a:gd name="T0" fmla="*/ 0 w 21"/>
                <a:gd name="T1" fmla="*/ 21 h 21"/>
                <a:gd name="T2" fmla="*/ 0 w 21"/>
                <a:gd name="T3" fmla="*/ 19 h 21"/>
                <a:gd name="T4" fmla="*/ 0 w 21"/>
                <a:gd name="T5" fmla="*/ 0 h 21"/>
                <a:gd name="T6" fmla="*/ 0 w 21"/>
                <a:gd name="T7" fmla="*/ 0 h 21"/>
                <a:gd name="T8" fmla="*/ 19 w 21"/>
                <a:gd name="T9" fmla="*/ 0 h 21"/>
                <a:gd name="T10" fmla="*/ 21 w 21"/>
                <a:gd name="T11" fmla="*/ 0 h 21"/>
                <a:gd name="T12" fmla="*/ 21 w 21"/>
                <a:gd name="T13" fmla="*/ 19 h 21"/>
                <a:gd name="T14" fmla="*/ 19 w 21"/>
                <a:gd name="T15" fmla="*/ 21 h 21"/>
                <a:gd name="T16" fmla="*/ 0 w 21"/>
                <a:gd name="T17" fmla="*/ 21 h 2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21" h="21">
                  <a:moveTo>
                    <a:pt x="0" y="21"/>
                  </a:moveTo>
                  <a:lnTo>
                    <a:pt x="0" y="19"/>
                  </a:lnTo>
                  <a:lnTo>
                    <a:pt x="0" y="0"/>
                  </a:lnTo>
                  <a:lnTo>
                    <a:pt x="0" y="0"/>
                  </a:lnTo>
                  <a:lnTo>
                    <a:pt x="19" y="0"/>
                  </a:lnTo>
                  <a:lnTo>
                    <a:pt x="21" y="0"/>
                  </a:lnTo>
                  <a:lnTo>
                    <a:pt x="21" y="19"/>
                  </a:lnTo>
                  <a:lnTo>
                    <a:pt x="19" y="21"/>
                  </a:lnTo>
                  <a:lnTo>
                    <a:pt x="0" y="21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400">
                <a:latin typeface="Century Gothic" charset="0"/>
                <a:ea typeface="Century Gothic" charset="0"/>
                <a:cs typeface="Century Gothic" charset="0"/>
              </a:endParaRPr>
            </a:p>
          </p:txBody>
        </p:sp>
        <p:sp>
          <p:nvSpPr>
            <p:cNvPr id="414" name="îs1ïḑé">
              <a:extLst>
                <a:ext uri="{FF2B5EF4-FFF2-40B4-BE49-F238E27FC236}">
                  <a16:creationId xmlns:a16="http://schemas.microsoft.com/office/drawing/2014/main" id="{E083966A-A657-458B-B748-53B507FFD5C2}"/>
                </a:ext>
              </a:extLst>
            </p:cNvPr>
            <p:cNvSpPr/>
            <p:nvPr/>
          </p:nvSpPr>
          <p:spPr bwMode="auto">
            <a:xfrm>
              <a:off x="6332538" y="3957639"/>
              <a:ext cx="44450" cy="41275"/>
            </a:xfrm>
            <a:custGeom>
              <a:avLst/>
              <a:gdLst>
                <a:gd name="T0" fmla="*/ 2 w 12"/>
                <a:gd name="T1" fmla="*/ 0 h 11"/>
                <a:gd name="T2" fmla="*/ 10 w 12"/>
                <a:gd name="T3" fmla="*/ 0 h 11"/>
                <a:gd name="T4" fmla="*/ 12 w 12"/>
                <a:gd name="T5" fmla="*/ 1 h 11"/>
                <a:gd name="T6" fmla="*/ 12 w 12"/>
                <a:gd name="T7" fmla="*/ 9 h 11"/>
                <a:gd name="T8" fmla="*/ 10 w 12"/>
                <a:gd name="T9" fmla="*/ 11 h 11"/>
                <a:gd name="T10" fmla="*/ 2 w 12"/>
                <a:gd name="T11" fmla="*/ 11 h 11"/>
                <a:gd name="T12" fmla="*/ 0 w 12"/>
                <a:gd name="T13" fmla="*/ 9 h 11"/>
                <a:gd name="T14" fmla="*/ 0 w 12"/>
                <a:gd name="T15" fmla="*/ 1 h 11"/>
                <a:gd name="T16" fmla="*/ 2 w 12"/>
                <a:gd name="T17" fmla="*/ 0 h 1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2" h="11">
                  <a:moveTo>
                    <a:pt x="2" y="0"/>
                  </a:moveTo>
                  <a:cubicBezTo>
                    <a:pt x="10" y="0"/>
                    <a:pt x="10" y="0"/>
                    <a:pt x="10" y="0"/>
                  </a:cubicBezTo>
                  <a:cubicBezTo>
                    <a:pt x="11" y="0"/>
                    <a:pt x="12" y="1"/>
                    <a:pt x="12" y="1"/>
                  </a:cubicBezTo>
                  <a:cubicBezTo>
                    <a:pt x="12" y="9"/>
                    <a:pt x="12" y="9"/>
                    <a:pt x="12" y="9"/>
                  </a:cubicBezTo>
                  <a:cubicBezTo>
                    <a:pt x="12" y="10"/>
                    <a:pt x="11" y="11"/>
                    <a:pt x="10" y="11"/>
                  </a:cubicBezTo>
                  <a:cubicBezTo>
                    <a:pt x="2" y="11"/>
                    <a:pt x="2" y="11"/>
                    <a:pt x="2" y="11"/>
                  </a:cubicBezTo>
                  <a:cubicBezTo>
                    <a:pt x="1" y="11"/>
                    <a:pt x="0" y="10"/>
                    <a:pt x="0" y="9"/>
                  </a:cubicBezTo>
                  <a:cubicBezTo>
                    <a:pt x="0" y="1"/>
                    <a:pt x="0" y="1"/>
                    <a:pt x="0" y="1"/>
                  </a:cubicBezTo>
                  <a:cubicBezTo>
                    <a:pt x="0" y="1"/>
                    <a:pt x="1" y="0"/>
                    <a:pt x="2" y="0"/>
                  </a:cubicBezTo>
                  <a:close/>
                </a:path>
              </a:pathLst>
            </a:custGeom>
            <a:solidFill>
              <a:srgbClr val="EFEFE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400">
                <a:latin typeface="Century Gothic" charset="0"/>
                <a:ea typeface="Century Gothic" charset="0"/>
                <a:cs typeface="Century Gothic" charset="0"/>
              </a:endParaRPr>
            </a:p>
          </p:txBody>
        </p:sp>
        <p:sp>
          <p:nvSpPr>
            <p:cNvPr id="415" name="ïS1îḑè">
              <a:extLst>
                <a:ext uri="{FF2B5EF4-FFF2-40B4-BE49-F238E27FC236}">
                  <a16:creationId xmlns:a16="http://schemas.microsoft.com/office/drawing/2014/main" id="{10E5157A-10B5-465E-8FA5-0ED68453B84D}"/>
                </a:ext>
              </a:extLst>
            </p:cNvPr>
            <p:cNvSpPr/>
            <p:nvPr/>
          </p:nvSpPr>
          <p:spPr bwMode="auto">
            <a:xfrm>
              <a:off x="6340476" y="3960814"/>
              <a:ext cx="30163" cy="33338"/>
            </a:xfrm>
            <a:custGeom>
              <a:avLst/>
              <a:gdLst>
                <a:gd name="T0" fmla="*/ 0 w 19"/>
                <a:gd name="T1" fmla="*/ 21 h 21"/>
                <a:gd name="T2" fmla="*/ 0 w 19"/>
                <a:gd name="T3" fmla="*/ 19 h 21"/>
                <a:gd name="T4" fmla="*/ 0 w 19"/>
                <a:gd name="T5" fmla="*/ 0 h 21"/>
                <a:gd name="T6" fmla="*/ 0 w 19"/>
                <a:gd name="T7" fmla="*/ 0 h 21"/>
                <a:gd name="T8" fmla="*/ 19 w 19"/>
                <a:gd name="T9" fmla="*/ 0 h 21"/>
                <a:gd name="T10" fmla="*/ 19 w 19"/>
                <a:gd name="T11" fmla="*/ 0 h 21"/>
                <a:gd name="T12" fmla="*/ 19 w 19"/>
                <a:gd name="T13" fmla="*/ 19 h 21"/>
                <a:gd name="T14" fmla="*/ 19 w 19"/>
                <a:gd name="T15" fmla="*/ 21 h 21"/>
                <a:gd name="T16" fmla="*/ 0 w 19"/>
                <a:gd name="T17" fmla="*/ 21 h 2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9" h="21">
                  <a:moveTo>
                    <a:pt x="0" y="21"/>
                  </a:moveTo>
                  <a:lnTo>
                    <a:pt x="0" y="19"/>
                  </a:lnTo>
                  <a:lnTo>
                    <a:pt x="0" y="0"/>
                  </a:lnTo>
                  <a:lnTo>
                    <a:pt x="0" y="0"/>
                  </a:lnTo>
                  <a:lnTo>
                    <a:pt x="19" y="0"/>
                  </a:lnTo>
                  <a:lnTo>
                    <a:pt x="19" y="0"/>
                  </a:lnTo>
                  <a:lnTo>
                    <a:pt x="19" y="19"/>
                  </a:lnTo>
                  <a:lnTo>
                    <a:pt x="19" y="21"/>
                  </a:lnTo>
                  <a:lnTo>
                    <a:pt x="0" y="21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400">
                <a:latin typeface="Century Gothic" charset="0"/>
                <a:ea typeface="Century Gothic" charset="0"/>
                <a:cs typeface="Century Gothic" charset="0"/>
              </a:endParaRPr>
            </a:p>
          </p:txBody>
        </p:sp>
        <p:sp>
          <p:nvSpPr>
            <p:cNvPr id="416" name="íšļîḋê">
              <a:extLst>
                <a:ext uri="{FF2B5EF4-FFF2-40B4-BE49-F238E27FC236}">
                  <a16:creationId xmlns:a16="http://schemas.microsoft.com/office/drawing/2014/main" id="{B142C9AC-1405-4151-8169-F95F1FFF5532}"/>
                </a:ext>
              </a:extLst>
            </p:cNvPr>
            <p:cNvSpPr/>
            <p:nvPr/>
          </p:nvSpPr>
          <p:spPr bwMode="auto">
            <a:xfrm>
              <a:off x="6384926" y="3957639"/>
              <a:ext cx="41275" cy="41275"/>
            </a:xfrm>
            <a:custGeom>
              <a:avLst/>
              <a:gdLst>
                <a:gd name="T0" fmla="*/ 2 w 11"/>
                <a:gd name="T1" fmla="*/ 0 h 11"/>
                <a:gd name="T2" fmla="*/ 9 w 11"/>
                <a:gd name="T3" fmla="*/ 0 h 11"/>
                <a:gd name="T4" fmla="*/ 11 w 11"/>
                <a:gd name="T5" fmla="*/ 1 h 11"/>
                <a:gd name="T6" fmla="*/ 11 w 11"/>
                <a:gd name="T7" fmla="*/ 9 h 11"/>
                <a:gd name="T8" fmla="*/ 9 w 11"/>
                <a:gd name="T9" fmla="*/ 11 h 11"/>
                <a:gd name="T10" fmla="*/ 2 w 11"/>
                <a:gd name="T11" fmla="*/ 11 h 11"/>
                <a:gd name="T12" fmla="*/ 0 w 11"/>
                <a:gd name="T13" fmla="*/ 9 h 11"/>
                <a:gd name="T14" fmla="*/ 0 w 11"/>
                <a:gd name="T15" fmla="*/ 1 h 11"/>
                <a:gd name="T16" fmla="*/ 2 w 11"/>
                <a:gd name="T17" fmla="*/ 0 h 1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1" h="11">
                  <a:moveTo>
                    <a:pt x="2" y="0"/>
                  </a:moveTo>
                  <a:cubicBezTo>
                    <a:pt x="9" y="0"/>
                    <a:pt x="9" y="0"/>
                    <a:pt x="9" y="0"/>
                  </a:cubicBezTo>
                  <a:cubicBezTo>
                    <a:pt x="10" y="0"/>
                    <a:pt x="11" y="1"/>
                    <a:pt x="11" y="1"/>
                  </a:cubicBezTo>
                  <a:cubicBezTo>
                    <a:pt x="11" y="9"/>
                    <a:pt x="11" y="9"/>
                    <a:pt x="11" y="9"/>
                  </a:cubicBezTo>
                  <a:cubicBezTo>
                    <a:pt x="11" y="10"/>
                    <a:pt x="10" y="11"/>
                    <a:pt x="9" y="11"/>
                  </a:cubicBezTo>
                  <a:cubicBezTo>
                    <a:pt x="2" y="11"/>
                    <a:pt x="2" y="11"/>
                    <a:pt x="2" y="11"/>
                  </a:cubicBezTo>
                  <a:cubicBezTo>
                    <a:pt x="1" y="11"/>
                    <a:pt x="0" y="10"/>
                    <a:pt x="0" y="9"/>
                  </a:cubicBezTo>
                  <a:cubicBezTo>
                    <a:pt x="0" y="1"/>
                    <a:pt x="0" y="1"/>
                    <a:pt x="0" y="1"/>
                  </a:cubicBezTo>
                  <a:cubicBezTo>
                    <a:pt x="0" y="1"/>
                    <a:pt x="1" y="0"/>
                    <a:pt x="2" y="0"/>
                  </a:cubicBezTo>
                  <a:close/>
                </a:path>
              </a:pathLst>
            </a:custGeom>
            <a:solidFill>
              <a:srgbClr val="EFEFE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400">
                <a:latin typeface="Century Gothic" charset="0"/>
                <a:ea typeface="Century Gothic" charset="0"/>
                <a:cs typeface="Century Gothic" charset="0"/>
              </a:endParaRPr>
            </a:p>
          </p:txBody>
        </p:sp>
        <p:sp>
          <p:nvSpPr>
            <p:cNvPr id="417" name="iṡliḓé">
              <a:extLst>
                <a:ext uri="{FF2B5EF4-FFF2-40B4-BE49-F238E27FC236}">
                  <a16:creationId xmlns:a16="http://schemas.microsoft.com/office/drawing/2014/main" id="{C4A6A7E2-E70E-49BE-A64E-75AD7A866EF4}"/>
                </a:ext>
              </a:extLst>
            </p:cNvPr>
            <p:cNvSpPr/>
            <p:nvPr/>
          </p:nvSpPr>
          <p:spPr bwMode="auto">
            <a:xfrm>
              <a:off x="6389688" y="3960814"/>
              <a:ext cx="33338" cy="33338"/>
            </a:xfrm>
            <a:custGeom>
              <a:avLst/>
              <a:gdLst>
                <a:gd name="T0" fmla="*/ 2 w 21"/>
                <a:gd name="T1" fmla="*/ 21 h 21"/>
                <a:gd name="T2" fmla="*/ 0 w 21"/>
                <a:gd name="T3" fmla="*/ 19 h 21"/>
                <a:gd name="T4" fmla="*/ 0 w 21"/>
                <a:gd name="T5" fmla="*/ 0 h 21"/>
                <a:gd name="T6" fmla="*/ 2 w 21"/>
                <a:gd name="T7" fmla="*/ 0 h 21"/>
                <a:gd name="T8" fmla="*/ 18 w 21"/>
                <a:gd name="T9" fmla="*/ 0 h 21"/>
                <a:gd name="T10" fmla="*/ 21 w 21"/>
                <a:gd name="T11" fmla="*/ 0 h 21"/>
                <a:gd name="T12" fmla="*/ 21 w 21"/>
                <a:gd name="T13" fmla="*/ 19 h 21"/>
                <a:gd name="T14" fmla="*/ 18 w 21"/>
                <a:gd name="T15" fmla="*/ 21 h 21"/>
                <a:gd name="T16" fmla="*/ 2 w 21"/>
                <a:gd name="T17" fmla="*/ 21 h 2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21" h="21">
                  <a:moveTo>
                    <a:pt x="2" y="21"/>
                  </a:moveTo>
                  <a:lnTo>
                    <a:pt x="0" y="19"/>
                  </a:lnTo>
                  <a:lnTo>
                    <a:pt x="0" y="0"/>
                  </a:lnTo>
                  <a:lnTo>
                    <a:pt x="2" y="0"/>
                  </a:lnTo>
                  <a:lnTo>
                    <a:pt x="18" y="0"/>
                  </a:lnTo>
                  <a:lnTo>
                    <a:pt x="21" y="0"/>
                  </a:lnTo>
                  <a:lnTo>
                    <a:pt x="21" y="19"/>
                  </a:lnTo>
                  <a:lnTo>
                    <a:pt x="18" y="21"/>
                  </a:lnTo>
                  <a:lnTo>
                    <a:pt x="2" y="21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400">
                <a:latin typeface="Century Gothic" charset="0"/>
                <a:ea typeface="Century Gothic" charset="0"/>
                <a:cs typeface="Century Gothic" charset="0"/>
              </a:endParaRPr>
            </a:p>
          </p:txBody>
        </p:sp>
        <p:sp>
          <p:nvSpPr>
            <p:cNvPr id="418" name="i$ḷïḍé">
              <a:extLst>
                <a:ext uri="{FF2B5EF4-FFF2-40B4-BE49-F238E27FC236}">
                  <a16:creationId xmlns:a16="http://schemas.microsoft.com/office/drawing/2014/main" id="{DE8F1100-AFC6-4BAF-BE04-7DC0C806D59C}"/>
                </a:ext>
              </a:extLst>
            </p:cNvPr>
            <p:cNvSpPr/>
            <p:nvPr/>
          </p:nvSpPr>
          <p:spPr bwMode="auto">
            <a:xfrm>
              <a:off x="5772151" y="4002089"/>
              <a:ext cx="41275" cy="44450"/>
            </a:xfrm>
            <a:custGeom>
              <a:avLst/>
              <a:gdLst>
                <a:gd name="T0" fmla="*/ 2 w 11"/>
                <a:gd name="T1" fmla="*/ 0 h 12"/>
                <a:gd name="T2" fmla="*/ 9 w 11"/>
                <a:gd name="T3" fmla="*/ 0 h 12"/>
                <a:gd name="T4" fmla="*/ 11 w 11"/>
                <a:gd name="T5" fmla="*/ 2 h 12"/>
                <a:gd name="T6" fmla="*/ 11 w 11"/>
                <a:gd name="T7" fmla="*/ 10 h 12"/>
                <a:gd name="T8" fmla="*/ 9 w 11"/>
                <a:gd name="T9" fmla="*/ 12 h 12"/>
                <a:gd name="T10" fmla="*/ 2 w 11"/>
                <a:gd name="T11" fmla="*/ 12 h 12"/>
                <a:gd name="T12" fmla="*/ 0 w 11"/>
                <a:gd name="T13" fmla="*/ 10 h 12"/>
                <a:gd name="T14" fmla="*/ 0 w 11"/>
                <a:gd name="T15" fmla="*/ 2 h 12"/>
                <a:gd name="T16" fmla="*/ 2 w 11"/>
                <a:gd name="T17" fmla="*/ 0 h 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1" h="12">
                  <a:moveTo>
                    <a:pt x="2" y="0"/>
                  </a:moveTo>
                  <a:cubicBezTo>
                    <a:pt x="9" y="0"/>
                    <a:pt x="9" y="0"/>
                    <a:pt x="9" y="0"/>
                  </a:cubicBezTo>
                  <a:cubicBezTo>
                    <a:pt x="10" y="0"/>
                    <a:pt x="11" y="1"/>
                    <a:pt x="11" y="2"/>
                  </a:cubicBezTo>
                  <a:cubicBezTo>
                    <a:pt x="11" y="10"/>
                    <a:pt x="11" y="10"/>
                    <a:pt x="11" y="10"/>
                  </a:cubicBezTo>
                  <a:cubicBezTo>
                    <a:pt x="11" y="11"/>
                    <a:pt x="10" y="12"/>
                    <a:pt x="9" y="12"/>
                  </a:cubicBezTo>
                  <a:cubicBezTo>
                    <a:pt x="2" y="12"/>
                    <a:pt x="2" y="12"/>
                    <a:pt x="2" y="12"/>
                  </a:cubicBezTo>
                  <a:cubicBezTo>
                    <a:pt x="1" y="12"/>
                    <a:pt x="0" y="11"/>
                    <a:pt x="0" y="10"/>
                  </a:cubicBezTo>
                  <a:cubicBezTo>
                    <a:pt x="0" y="2"/>
                    <a:pt x="0" y="2"/>
                    <a:pt x="0" y="2"/>
                  </a:cubicBezTo>
                  <a:cubicBezTo>
                    <a:pt x="0" y="1"/>
                    <a:pt x="1" y="0"/>
                    <a:pt x="2" y="0"/>
                  </a:cubicBezTo>
                  <a:close/>
                </a:path>
              </a:pathLst>
            </a:custGeom>
            <a:solidFill>
              <a:srgbClr val="EFEFE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400">
                <a:latin typeface="Century Gothic" charset="0"/>
                <a:ea typeface="Century Gothic" charset="0"/>
                <a:cs typeface="Century Gothic" charset="0"/>
              </a:endParaRPr>
            </a:p>
          </p:txBody>
        </p:sp>
        <p:sp>
          <p:nvSpPr>
            <p:cNvPr id="419" name="îṥḻîḓé">
              <a:extLst>
                <a:ext uri="{FF2B5EF4-FFF2-40B4-BE49-F238E27FC236}">
                  <a16:creationId xmlns:a16="http://schemas.microsoft.com/office/drawing/2014/main" id="{1B64F9EE-2E30-444A-8968-EFA596F0B692}"/>
                </a:ext>
              </a:extLst>
            </p:cNvPr>
            <p:cNvSpPr/>
            <p:nvPr/>
          </p:nvSpPr>
          <p:spPr bwMode="auto">
            <a:xfrm>
              <a:off x="5776913" y="4010026"/>
              <a:ext cx="33338" cy="30163"/>
            </a:xfrm>
            <a:custGeom>
              <a:avLst/>
              <a:gdLst>
                <a:gd name="T0" fmla="*/ 2 w 21"/>
                <a:gd name="T1" fmla="*/ 19 h 19"/>
                <a:gd name="T2" fmla="*/ 0 w 21"/>
                <a:gd name="T3" fmla="*/ 19 h 19"/>
                <a:gd name="T4" fmla="*/ 0 w 21"/>
                <a:gd name="T5" fmla="*/ 0 h 19"/>
                <a:gd name="T6" fmla="*/ 2 w 21"/>
                <a:gd name="T7" fmla="*/ 0 h 19"/>
                <a:gd name="T8" fmla="*/ 19 w 21"/>
                <a:gd name="T9" fmla="*/ 0 h 19"/>
                <a:gd name="T10" fmla="*/ 21 w 21"/>
                <a:gd name="T11" fmla="*/ 0 h 19"/>
                <a:gd name="T12" fmla="*/ 21 w 21"/>
                <a:gd name="T13" fmla="*/ 19 h 19"/>
                <a:gd name="T14" fmla="*/ 19 w 21"/>
                <a:gd name="T15" fmla="*/ 19 h 19"/>
                <a:gd name="T16" fmla="*/ 2 w 21"/>
                <a:gd name="T17" fmla="*/ 19 h 1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21" h="19">
                  <a:moveTo>
                    <a:pt x="2" y="19"/>
                  </a:moveTo>
                  <a:lnTo>
                    <a:pt x="0" y="19"/>
                  </a:lnTo>
                  <a:lnTo>
                    <a:pt x="0" y="0"/>
                  </a:lnTo>
                  <a:lnTo>
                    <a:pt x="2" y="0"/>
                  </a:lnTo>
                  <a:lnTo>
                    <a:pt x="19" y="0"/>
                  </a:lnTo>
                  <a:lnTo>
                    <a:pt x="21" y="0"/>
                  </a:lnTo>
                  <a:lnTo>
                    <a:pt x="21" y="19"/>
                  </a:lnTo>
                  <a:lnTo>
                    <a:pt x="19" y="19"/>
                  </a:lnTo>
                  <a:lnTo>
                    <a:pt x="2" y="19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400">
                <a:latin typeface="Century Gothic" charset="0"/>
                <a:ea typeface="Century Gothic" charset="0"/>
                <a:cs typeface="Century Gothic" charset="0"/>
              </a:endParaRPr>
            </a:p>
          </p:txBody>
        </p:sp>
        <p:sp>
          <p:nvSpPr>
            <p:cNvPr id="420" name="iśliḑé">
              <a:extLst>
                <a:ext uri="{FF2B5EF4-FFF2-40B4-BE49-F238E27FC236}">
                  <a16:creationId xmlns:a16="http://schemas.microsoft.com/office/drawing/2014/main" id="{AEB13164-4AF9-4354-9F78-E1B3F8224CDE}"/>
                </a:ext>
              </a:extLst>
            </p:cNvPr>
            <p:cNvSpPr/>
            <p:nvPr/>
          </p:nvSpPr>
          <p:spPr bwMode="auto">
            <a:xfrm>
              <a:off x="5821363" y="4002089"/>
              <a:ext cx="46038" cy="44450"/>
            </a:xfrm>
            <a:custGeom>
              <a:avLst/>
              <a:gdLst>
                <a:gd name="T0" fmla="*/ 2 w 12"/>
                <a:gd name="T1" fmla="*/ 0 h 12"/>
                <a:gd name="T2" fmla="*/ 10 w 12"/>
                <a:gd name="T3" fmla="*/ 0 h 12"/>
                <a:gd name="T4" fmla="*/ 12 w 12"/>
                <a:gd name="T5" fmla="*/ 2 h 12"/>
                <a:gd name="T6" fmla="*/ 12 w 12"/>
                <a:gd name="T7" fmla="*/ 10 h 12"/>
                <a:gd name="T8" fmla="*/ 10 w 12"/>
                <a:gd name="T9" fmla="*/ 12 h 12"/>
                <a:gd name="T10" fmla="*/ 2 w 12"/>
                <a:gd name="T11" fmla="*/ 12 h 12"/>
                <a:gd name="T12" fmla="*/ 0 w 12"/>
                <a:gd name="T13" fmla="*/ 10 h 12"/>
                <a:gd name="T14" fmla="*/ 0 w 12"/>
                <a:gd name="T15" fmla="*/ 2 h 12"/>
                <a:gd name="T16" fmla="*/ 2 w 12"/>
                <a:gd name="T17" fmla="*/ 0 h 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2" h="12">
                  <a:moveTo>
                    <a:pt x="2" y="0"/>
                  </a:moveTo>
                  <a:cubicBezTo>
                    <a:pt x="10" y="0"/>
                    <a:pt x="10" y="0"/>
                    <a:pt x="10" y="0"/>
                  </a:cubicBezTo>
                  <a:cubicBezTo>
                    <a:pt x="11" y="0"/>
                    <a:pt x="12" y="1"/>
                    <a:pt x="12" y="2"/>
                  </a:cubicBezTo>
                  <a:cubicBezTo>
                    <a:pt x="12" y="10"/>
                    <a:pt x="12" y="10"/>
                    <a:pt x="12" y="10"/>
                  </a:cubicBezTo>
                  <a:cubicBezTo>
                    <a:pt x="12" y="11"/>
                    <a:pt x="11" y="12"/>
                    <a:pt x="10" y="12"/>
                  </a:cubicBezTo>
                  <a:cubicBezTo>
                    <a:pt x="2" y="12"/>
                    <a:pt x="2" y="12"/>
                    <a:pt x="2" y="12"/>
                  </a:cubicBezTo>
                  <a:cubicBezTo>
                    <a:pt x="1" y="12"/>
                    <a:pt x="0" y="11"/>
                    <a:pt x="0" y="10"/>
                  </a:cubicBezTo>
                  <a:cubicBezTo>
                    <a:pt x="0" y="2"/>
                    <a:pt x="0" y="2"/>
                    <a:pt x="0" y="2"/>
                  </a:cubicBezTo>
                  <a:cubicBezTo>
                    <a:pt x="0" y="1"/>
                    <a:pt x="1" y="0"/>
                    <a:pt x="2" y="0"/>
                  </a:cubicBezTo>
                  <a:close/>
                </a:path>
              </a:pathLst>
            </a:custGeom>
            <a:solidFill>
              <a:srgbClr val="EFEFE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400">
                <a:latin typeface="Century Gothic" charset="0"/>
                <a:ea typeface="Century Gothic" charset="0"/>
                <a:cs typeface="Century Gothic" charset="0"/>
              </a:endParaRPr>
            </a:p>
          </p:txBody>
        </p:sp>
        <p:sp>
          <p:nvSpPr>
            <p:cNvPr id="421" name="í$ľïḋê">
              <a:extLst>
                <a:ext uri="{FF2B5EF4-FFF2-40B4-BE49-F238E27FC236}">
                  <a16:creationId xmlns:a16="http://schemas.microsoft.com/office/drawing/2014/main" id="{67B45306-D4DE-4239-B5B2-670E865C563C}"/>
                </a:ext>
              </a:extLst>
            </p:cNvPr>
            <p:cNvSpPr/>
            <p:nvPr/>
          </p:nvSpPr>
          <p:spPr bwMode="auto">
            <a:xfrm>
              <a:off x="5829301" y="4010026"/>
              <a:ext cx="30163" cy="30163"/>
            </a:xfrm>
            <a:custGeom>
              <a:avLst/>
              <a:gdLst>
                <a:gd name="T0" fmla="*/ 0 w 19"/>
                <a:gd name="T1" fmla="*/ 19 h 19"/>
                <a:gd name="T2" fmla="*/ 0 w 19"/>
                <a:gd name="T3" fmla="*/ 19 h 19"/>
                <a:gd name="T4" fmla="*/ 0 w 19"/>
                <a:gd name="T5" fmla="*/ 0 h 19"/>
                <a:gd name="T6" fmla="*/ 0 w 19"/>
                <a:gd name="T7" fmla="*/ 0 h 19"/>
                <a:gd name="T8" fmla="*/ 19 w 19"/>
                <a:gd name="T9" fmla="*/ 0 h 19"/>
                <a:gd name="T10" fmla="*/ 19 w 19"/>
                <a:gd name="T11" fmla="*/ 0 h 19"/>
                <a:gd name="T12" fmla="*/ 19 w 19"/>
                <a:gd name="T13" fmla="*/ 19 h 19"/>
                <a:gd name="T14" fmla="*/ 19 w 19"/>
                <a:gd name="T15" fmla="*/ 19 h 19"/>
                <a:gd name="T16" fmla="*/ 0 w 19"/>
                <a:gd name="T17" fmla="*/ 19 h 1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9" h="19">
                  <a:moveTo>
                    <a:pt x="0" y="19"/>
                  </a:moveTo>
                  <a:lnTo>
                    <a:pt x="0" y="19"/>
                  </a:lnTo>
                  <a:lnTo>
                    <a:pt x="0" y="0"/>
                  </a:lnTo>
                  <a:lnTo>
                    <a:pt x="0" y="0"/>
                  </a:lnTo>
                  <a:lnTo>
                    <a:pt x="19" y="0"/>
                  </a:lnTo>
                  <a:lnTo>
                    <a:pt x="19" y="0"/>
                  </a:lnTo>
                  <a:lnTo>
                    <a:pt x="19" y="19"/>
                  </a:lnTo>
                  <a:lnTo>
                    <a:pt x="19" y="19"/>
                  </a:lnTo>
                  <a:lnTo>
                    <a:pt x="0" y="19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400">
                <a:latin typeface="Century Gothic" charset="0"/>
                <a:ea typeface="Century Gothic" charset="0"/>
                <a:cs typeface="Century Gothic" charset="0"/>
              </a:endParaRPr>
            </a:p>
          </p:txBody>
        </p:sp>
        <p:sp>
          <p:nvSpPr>
            <p:cNvPr id="422" name="iś1îḍè">
              <a:extLst>
                <a:ext uri="{FF2B5EF4-FFF2-40B4-BE49-F238E27FC236}">
                  <a16:creationId xmlns:a16="http://schemas.microsoft.com/office/drawing/2014/main" id="{4E2F5C17-25B2-402B-9EA2-52B2390A6294}"/>
                </a:ext>
              </a:extLst>
            </p:cNvPr>
            <p:cNvSpPr/>
            <p:nvPr/>
          </p:nvSpPr>
          <p:spPr bwMode="auto">
            <a:xfrm>
              <a:off x="5873751" y="4002089"/>
              <a:ext cx="41275" cy="44450"/>
            </a:xfrm>
            <a:custGeom>
              <a:avLst/>
              <a:gdLst>
                <a:gd name="T0" fmla="*/ 2 w 11"/>
                <a:gd name="T1" fmla="*/ 0 h 12"/>
                <a:gd name="T2" fmla="*/ 10 w 11"/>
                <a:gd name="T3" fmla="*/ 0 h 12"/>
                <a:gd name="T4" fmla="*/ 11 w 11"/>
                <a:gd name="T5" fmla="*/ 2 h 12"/>
                <a:gd name="T6" fmla="*/ 11 w 11"/>
                <a:gd name="T7" fmla="*/ 10 h 12"/>
                <a:gd name="T8" fmla="*/ 10 w 11"/>
                <a:gd name="T9" fmla="*/ 12 h 12"/>
                <a:gd name="T10" fmla="*/ 2 w 11"/>
                <a:gd name="T11" fmla="*/ 12 h 12"/>
                <a:gd name="T12" fmla="*/ 0 w 11"/>
                <a:gd name="T13" fmla="*/ 10 h 12"/>
                <a:gd name="T14" fmla="*/ 0 w 11"/>
                <a:gd name="T15" fmla="*/ 2 h 12"/>
                <a:gd name="T16" fmla="*/ 2 w 11"/>
                <a:gd name="T17" fmla="*/ 0 h 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1" h="12">
                  <a:moveTo>
                    <a:pt x="2" y="0"/>
                  </a:moveTo>
                  <a:cubicBezTo>
                    <a:pt x="10" y="0"/>
                    <a:pt x="10" y="0"/>
                    <a:pt x="10" y="0"/>
                  </a:cubicBezTo>
                  <a:cubicBezTo>
                    <a:pt x="11" y="0"/>
                    <a:pt x="11" y="1"/>
                    <a:pt x="11" y="2"/>
                  </a:cubicBezTo>
                  <a:cubicBezTo>
                    <a:pt x="11" y="10"/>
                    <a:pt x="11" y="10"/>
                    <a:pt x="11" y="10"/>
                  </a:cubicBezTo>
                  <a:cubicBezTo>
                    <a:pt x="11" y="11"/>
                    <a:pt x="11" y="12"/>
                    <a:pt x="10" y="12"/>
                  </a:cubicBezTo>
                  <a:cubicBezTo>
                    <a:pt x="2" y="12"/>
                    <a:pt x="2" y="12"/>
                    <a:pt x="2" y="12"/>
                  </a:cubicBezTo>
                  <a:cubicBezTo>
                    <a:pt x="1" y="12"/>
                    <a:pt x="0" y="11"/>
                    <a:pt x="0" y="10"/>
                  </a:cubicBezTo>
                  <a:cubicBezTo>
                    <a:pt x="0" y="2"/>
                    <a:pt x="0" y="2"/>
                    <a:pt x="0" y="2"/>
                  </a:cubicBezTo>
                  <a:cubicBezTo>
                    <a:pt x="0" y="1"/>
                    <a:pt x="1" y="0"/>
                    <a:pt x="2" y="0"/>
                  </a:cubicBezTo>
                  <a:close/>
                </a:path>
              </a:pathLst>
            </a:custGeom>
            <a:solidFill>
              <a:srgbClr val="EFEFE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400">
                <a:latin typeface="Century Gothic" charset="0"/>
                <a:ea typeface="Century Gothic" charset="0"/>
                <a:cs typeface="Century Gothic" charset="0"/>
              </a:endParaRPr>
            </a:p>
          </p:txBody>
        </p:sp>
        <p:sp>
          <p:nvSpPr>
            <p:cNvPr id="423" name="iṥlîďè">
              <a:extLst>
                <a:ext uri="{FF2B5EF4-FFF2-40B4-BE49-F238E27FC236}">
                  <a16:creationId xmlns:a16="http://schemas.microsoft.com/office/drawing/2014/main" id="{C7554C8B-3914-4A4A-94AD-360052905B2B}"/>
                </a:ext>
              </a:extLst>
            </p:cNvPr>
            <p:cNvSpPr/>
            <p:nvPr/>
          </p:nvSpPr>
          <p:spPr bwMode="auto">
            <a:xfrm>
              <a:off x="5878513" y="4010026"/>
              <a:ext cx="33338" cy="30163"/>
            </a:xfrm>
            <a:custGeom>
              <a:avLst/>
              <a:gdLst>
                <a:gd name="T0" fmla="*/ 2 w 21"/>
                <a:gd name="T1" fmla="*/ 19 h 19"/>
                <a:gd name="T2" fmla="*/ 0 w 21"/>
                <a:gd name="T3" fmla="*/ 19 h 19"/>
                <a:gd name="T4" fmla="*/ 0 w 21"/>
                <a:gd name="T5" fmla="*/ 0 h 19"/>
                <a:gd name="T6" fmla="*/ 2 w 21"/>
                <a:gd name="T7" fmla="*/ 0 h 19"/>
                <a:gd name="T8" fmla="*/ 21 w 21"/>
                <a:gd name="T9" fmla="*/ 0 h 19"/>
                <a:gd name="T10" fmla="*/ 21 w 21"/>
                <a:gd name="T11" fmla="*/ 0 h 19"/>
                <a:gd name="T12" fmla="*/ 21 w 21"/>
                <a:gd name="T13" fmla="*/ 19 h 19"/>
                <a:gd name="T14" fmla="*/ 21 w 21"/>
                <a:gd name="T15" fmla="*/ 19 h 19"/>
                <a:gd name="T16" fmla="*/ 2 w 21"/>
                <a:gd name="T17" fmla="*/ 19 h 1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21" h="19">
                  <a:moveTo>
                    <a:pt x="2" y="19"/>
                  </a:moveTo>
                  <a:lnTo>
                    <a:pt x="0" y="19"/>
                  </a:lnTo>
                  <a:lnTo>
                    <a:pt x="0" y="0"/>
                  </a:lnTo>
                  <a:lnTo>
                    <a:pt x="2" y="0"/>
                  </a:lnTo>
                  <a:lnTo>
                    <a:pt x="21" y="0"/>
                  </a:lnTo>
                  <a:lnTo>
                    <a:pt x="21" y="0"/>
                  </a:lnTo>
                  <a:lnTo>
                    <a:pt x="21" y="19"/>
                  </a:lnTo>
                  <a:lnTo>
                    <a:pt x="21" y="19"/>
                  </a:lnTo>
                  <a:lnTo>
                    <a:pt x="2" y="19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400">
                <a:latin typeface="Century Gothic" charset="0"/>
                <a:ea typeface="Century Gothic" charset="0"/>
                <a:cs typeface="Century Gothic" charset="0"/>
              </a:endParaRPr>
            </a:p>
          </p:txBody>
        </p:sp>
        <p:sp>
          <p:nvSpPr>
            <p:cNvPr id="424" name="ïsļíďe">
              <a:extLst>
                <a:ext uri="{FF2B5EF4-FFF2-40B4-BE49-F238E27FC236}">
                  <a16:creationId xmlns:a16="http://schemas.microsoft.com/office/drawing/2014/main" id="{29F1C8C7-B3E3-4F98-988F-6C7883F0FA1F}"/>
                </a:ext>
              </a:extLst>
            </p:cNvPr>
            <p:cNvSpPr/>
            <p:nvPr/>
          </p:nvSpPr>
          <p:spPr bwMode="auto">
            <a:xfrm>
              <a:off x="5926138" y="4002089"/>
              <a:ext cx="41275" cy="44450"/>
            </a:xfrm>
            <a:custGeom>
              <a:avLst/>
              <a:gdLst>
                <a:gd name="T0" fmla="*/ 1 w 11"/>
                <a:gd name="T1" fmla="*/ 0 h 12"/>
                <a:gd name="T2" fmla="*/ 9 w 11"/>
                <a:gd name="T3" fmla="*/ 0 h 12"/>
                <a:gd name="T4" fmla="*/ 11 w 11"/>
                <a:gd name="T5" fmla="*/ 2 h 12"/>
                <a:gd name="T6" fmla="*/ 11 w 11"/>
                <a:gd name="T7" fmla="*/ 10 h 12"/>
                <a:gd name="T8" fmla="*/ 9 w 11"/>
                <a:gd name="T9" fmla="*/ 12 h 12"/>
                <a:gd name="T10" fmla="*/ 1 w 11"/>
                <a:gd name="T11" fmla="*/ 12 h 12"/>
                <a:gd name="T12" fmla="*/ 0 w 11"/>
                <a:gd name="T13" fmla="*/ 10 h 12"/>
                <a:gd name="T14" fmla="*/ 0 w 11"/>
                <a:gd name="T15" fmla="*/ 2 h 12"/>
                <a:gd name="T16" fmla="*/ 1 w 11"/>
                <a:gd name="T17" fmla="*/ 0 h 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1" h="12">
                  <a:moveTo>
                    <a:pt x="1" y="0"/>
                  </a:moveTo>
                  <a:cubicBezTo>
                    <a:pt x="9" y="0"/>
                    <a:pt x="9" y="0"/>
                    <a:pt x="9" y="0"/>
                  </a:cubicBezTo>
                  <a:cubicBezTo>
                    <a:pt x="10" y="0"/>
                    <a:pt x="11" y="1"/>
                    <a:pt x="11" y="2"/>
                  </a:cubicBezTo>
                  <a:cubicBezTo>
                    <a:pt x="11" y="10"/>
                    <a:pt x="11" y="10"/>
                    <a:pt x="11" y="10"/>
                  </a:cubicBezTo>
                  <a:cubicBezTo>
                    <a:pt x="11" y="11"/>
                    <a:pt x="10" y="12"/>
                    <a:pt x="9" y="12"/>
                  </a:cubicBezTo>
                  <a:cubicBezTo>
                    <a:pt x="1" y="12"/>
                    <a:pt x="1" y="12"/>
                    <a:pt x="1" y="12"/>
                  </a:cubicBezTo>
                  <a:cubicBezTo>
                    <a:pt x="0" y="12"/>
                    <a:pt x="0" y="11"/>
                    <a:pt x="0" y="10"/>
                  </a:cubicBezTo>
                  <a:cubicBezTo>
                    <a:pt x="0" y="2"/>
                    <a:pt x="0" y="2"/>
                    <a:pt x="0" y="2"/>
                  </a:cubicBezTo>
                  <a:cubicBezTo>
                    <a:pt x="0" y="1"/>
                    <a:pt x="0" y="0"/>
                    <a:pt x="1" y="0"/>
                  </a:cubicBezTo>
                  <a:close/>
                </a:path>
              </a:pathLst>
            </a:custGeom>
            <a:solidFill>
              <a:srgbClr val="EFEFE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400">
                <a:latin typeface="Century Gothic" charset="0"/>
                <a:ea typeface="Century Gothic" charset="0"/>
                <a:cs typeface="Century Gothic" charset="0"/>
              </a:endParaRPr>
            </a:p>
          </p:txBody>
        </p:sp>
        <p:sp>
          <p:nvSpPr>
            <p:cNvPr id="425" name="íṧ1iḍê">
              <a:extLst>
                <a:ext uri="{FF2B5EF4-FFF2-40B4-BE49-F238E27FC236}">
                  <a16:creationId xmlns:a16="http://schemas.microsoft.com/office/drawing/2014/main" id="{9C4372F8-6AA9-49A4-A672-C7E1A47B8EBB}"/>
                </a:ext>
              </a:extLst>
            </p:cNvPr>
            <p:cNvSpPr/>
            <p:nvPr/>
          </p:nvSpPr>
          <p:spPr bwMode="auto">
            <a:xfrm>
              <a:off x="5930901" y="4010026"/>
              <a:ext cx="33338" cy="30163"/>
            </a:xfrm>
            <a:custGeom>
              <a:avLst/>
              <a:gdLst>
                <a:gd name="T0" fmla="*/ 0 w 21"/>
                <a:gd name="T1" fmla="*/ 19 h 19"/>
                <a:gd name="T2" fmla="*/ 0 w 21"/>
                <a:gd name="T3" fmla="*/ 19 h 19"/>
                <a:gd name="T4" fmla="*/ 0 w 21"/>
                <a:gd name="T5" fmla="*/ 0 h 19"/>
                <a:gd name="T6" fmla="*/ 0 w 21"/>
                <a:gd name="T7" fmla="*/ 0 h 19"/>
                <a:gd name="T8" fmla="*/ 19 w 21"/>
                <a:gd name="T9" fmla="*/ 0 h 19"/>
                <a:gd name="T10" fmla="*/ 21 w 21"/>
                <a:gd name="T11" fmla="*/ 0 h 19"/>
                <a:gd name="T12" fmla="*/ 21 w 21"/>
                <a:gd name="T13" fmla="*/ 19 h 19"/>
                <a:gd name="T14" fmla="*/ 19 w 21"/>
                <a:gd name="T15" fmla="*/ 19 h 19"/>
                <a:gd name="T16" fmla="*/ 0 w 21"/>
                <a:gd name="T17" fmla="*/ 19 h 1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21" h="19">
                  <a:moveTo>
                    <a:pt x="0" y="19"/>
                  </a:moveTo>
                  <a:lnTo>
                    <a:pt x="0" y="19"/>
                  </a:lnTo>
                  <a:lnTo>
                    <a:pt x="0" y="0"/>
                  </a:lnTo>
                  <a:lnTo>
                    <a:pt x="0" y="0"/>
                  </a:lnTo>
                  <a:lnTo>
                    <a:pt x="19" y="0"/>
                  </a:lnTo>
                  <a:lnTo>
                    <a:pt x="21" y="0"/>
                  </a:lnTo>
                  <a:lnTo>
                    <a:pt x="21" y="19"/>
                  </a:lnTo>
                  <a:lnTo>
                    <a:pt x="19" y="19"/>
                  </a:lnTo>
                  <a:lnTo>
                    <a:pt x="0" y="19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400">
                <a:latin typeface="Century Gothic" charset="0"/>
                <a:ea typeface="Century Gothic" charset="0"/>
                <a:cs typeface="Century Gothic" charset="0"/>
              </a:endParaRPr>
            </a:p>
          </p:txBody>
        </p:sp>
        <p:sp>
          <p:nvSpPr>
            <p:cNvPr id="426" name="îşḻïḑé">
              <a:extLst>
                <a:ext uri="{FF2B5EF4-FFF2-40B4-BE49-F238E27FC236}">
                  <a16:creationId xmlns:a16="http://schemas.microsoft.com/office/drawing/2014/main" id="{8161FC27-4399-470D-B3A6-84400EAD0982}"/>
                </a:ext>
              </a:extLst>
            </p:cNvPr>
            <p:cNvSpPr/>
            <p:nvPr/>
          </p:nvSpPr>
          <p:spPr bwMode="auto">
            <a:xfrm>
              <a:off x="5975351" y="4002089"/>
              <a:ext cx="41275" cy="44450"/>
            </a:xfrm>
            <a:custGeom>
              <a:avLst/>
              <a:gdLst>
                <a:gd name="T0" fmla="*/ 2 w 11"/>
                <a:gd name="T1" fmla="*/ 0 h 12"/>
                <a:gd name="T2" fmla="*/ 10 w 11"/>
                <a:gd name="T3" fmla="*/ 0 h 12"/>
                <a:gd name="T4" fmla="*/ 11 w 11"/>
                <a:gd name="T5" fmla="*/ 2 h 12"/>
                <a:gd name="T6" fmla="*/ 11 w 11"/>
                <a:gd name="T7" fmla="*/ 10 h 12"/>
                <a:gd name="T8" fmla="*/ 10 w 11"/>
                <a:gd name="T9" fmla="*/ 12 h 12"/>
                <a:gd name="T10" fmla="*/ 2 w 11"/>
                <a:gd name="T11" fmla="*/ 12 h 12"/>
                <a:gd name="T12" fmla="*/ 0 w 11"/>
                <a:gd name="T13" fmla="*/ 10 h 12"/>
                <a:gd name="T14" fmla="*/ 0 w 11"/>
                <a:gd name="T15" fmla="*/ 2 h 12"/>
                <a:gd name="T16" fmla="*/ 2 w 11"/>
                <a:gd name="T17" fmla="*/ 0 h 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1" h="12">
                  <a:moveTo>
                    <a:pt x="2" y="0"/>
                  </a:moveTo>
                  <a:cubicBezTo>
                    <a:pt x="10" y="0"/>
                    <a:pt x="10" y="0"/>
                    <a:pt x="10" y="0"/>
                  </a:cubicBezTo>
                  <a:cubicBezTo>
                    <a:pt x="11" y="0"/>
                    <a:pt x="11" y="1"/>
                    <a:pt x="11" y="2"/>
                  </a:cubicBezTo>
                  <a:cubicBezTo>
                    <a:pt x="11" y="10"/>
                    <a:pt x="11" y="10"/>
                    <a:pt x="11" y="10"/>
                  </a:cubicBezTo>
                  <a:cubicBezTo>
                    <a:pt x="11" y="11"/>
                    <a:pt x="11" y="12"/>
                    <a:pt x="10" y="12"/>
                  </a:cubicBezTo>
                  <a:cubicBezTo>
                    <a:pt x="2" y="12"/>
                    <a:pt x="2" y="12"/>
                    <a:pt x="2" y="12"/>
                  </a:cubicBezTo>
                  <a:cubicBezTo>
                    <a:pt x="1" y="12"/>
                    <a:pt x="0" y="11"/>
                    <a:pt x="0" y="10"/>
                  </a:cubicBezTo>
                  <a:cubicBezTo>
                    <a:pt x="0" y="2"/>
                    <a:pt x="0" y="2"/>
                    <a:pt x="0" y="2"/>
                  </a:cubicBezTo>
                  <a:cubicBezTo>
                    <a:pt x="0" y="1"/>
                    <a:pt x="1" y="0"/>
                    <a:pt x="2" y="0"/>
                  </a:cubicBezTo>
                  <a:close/>
                </a:path>
              </a:pathLst>
            </a:custGeom>
            <a:solidFill>
              <a:srgbClr val="EFEFE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400">
                <a:latin typeface="Century Gothic" charset="0"/>
                <a:ea typeface="Century Gothic" charset="0"/>
                <a:cs typeface="Century Gothic" charset="0"/>
              </a:endParaRPr>
            </a:p>
          </p:txBody>
        </p:sp>
        <p:sp>
          <p:nvSpPr>
            <p:cNvPr id="427" name="iSḻïḑe">
              <a:extLst>
                <a:ext uri="{FF2B5EF4-FFF2-40B4-BE49-F238E27FC236}">
                  <a16:creationId xmlns:a16="http://schemas.microsoft.com/office/drawing/2014/main" id="{3D04B35A-603E-417D-8C12-A622F00BBFAC}"/>
                </a:ext>
              </a:extLst>
            </p:cNvPr>
            <p:cNvSpPr/>
            <p:nvPr/>
          </p:nvSpPr>
          <p:spPr bwMode="auto">
            <a:xfrm>
              <a:off x="5980113" y="4010026"/>
              <a:ext cx="33338" cy="30163"/>
            </a:xfrm>
            <a:custGeom>
              <a:avLst/>
              <a:gdLst>
                <a:gd name="T0" fmla="*/ 2 w 21"/>
                <a:gd name="T1" fmla="*/ 19 h 19"/>
                <a:gd name="T2" fmla="*/ 0 w 21"/>
                <a:gd name="T3" fmla="*/ 19 h 19"/>
                <a:gd name="T4" fmla="*/ 0 w 21"/>
                <a:gd name="T5" fmla="*/ 0 h 19"/>
                <a:gd name="T6" fmla="*/ 2 w 21"/>
                <a:gd name="T7" fmla="*/ 0 h 19"/>
                <a:gd name="T8" fmla="*/ 21 w 21"/>
                <a:gd name="T9" fmla="*/ 0 h 19"/>
                <a:gd name="T10" fmla="*/ 21 w 21"/>
                <a:gd name="T11" fmla="*/ 0 h 19"/>
                <a:gd name="T12" fmla="*/ 21 w 21"/>
                <a:gd name="T13" fmla="*/ 19 h 19"/>
                <a:gd name="T14" fmla="*/ 21 w 21"/>
                <a:gd name="T15" fmla="*/ 19 h 19"/>
                <a:gd name="T16" fmla="*/ 2 w 21"/>
                <a:gd name="T17" fmla="*/ 19 h 1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21" h="19">
                  <a:moveTo>
                    <a:pt x="2" y="19"/>
                  </a:moveTo>
                  <a:lnTo>
                    <a:pt x="0" y="19"/>
                  </a:lnTo>
                  <a:lnTo>
                    <a:pt x="0" y="0"/>
                  </a:lnTo>
                  <a:lnTo>
                    <a:pt x="2" y="0"/>
                  </a:lnTo>
                  <a:lnTo>
                    <a:pt x="21" y="0"/>
                  </a:lnTo>
                  <a:lnTo>
                    <a:pt x="21" y="0"/>
                  </a:lnTo>
                  <a:lnTo>
                    <a:pt x="21" y="19"/>
                  </a:lnTo>
                  <a:lnTo>
                    <a:pt x="21" y="19"/>
                  </a:lnTo>
                  <a:lnTo>
                    <a:pt x="2" y="19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400">
                <a:latin typeface="Century Gothic" charset="0"/>
                <a:ea typeface="Century Gothic" charset="0"/>
                <a:cs typeface="Century Gothic" charset="0"/>
              </a:endParaRPr>
            </a:p>
          </p:txBody>
        </p:sp>
        <p:sp>
          <p:nvSpPr>
            <p:cNvPr id="428" name="îS1íḑe">
              <a:extLst>
                <a:ext uri="{FF2B5EF4-FFF2-40B4-BE49-F238E27FC236}">
                  <a16:creationId xmlns:a16="http://schemas.microsoft.com/office/drawing/2014/main" id="{E2D94582-AD09-45C0-9161-D368D713E865}"/>
                </a:ext>
              </a:extLst>
            </p:cNvPr>
            <p:cNvSpPr/>
            <p:nvPr/>
          </p:nvSpPr>
          <p:spPr bwMode="auto">
            <a:xfrm>
              <a:off x="6027738" y="4002089"/>
              <a:ext cx="41275" cy="44450"/>
            </a:xfrm>
            <a:custGeom>
              <a:avLst/>
              <a:gdLst>
                <a:gd name="T0" fmla="*/ 1 w 11"/>
                <a:gd name="T1" fmla="*/ 0 h 12"/>
                <a:gd name="T2" fmla="*/ 9 w 11"/>
                <a:gd name="T3" fmla="*/ 0 h 12"/>
                <a:gd name="T4" fmla="*/ 11 w 11"/>
                <a:gd name="T5" fmla="*/ 2 h 12"/>
                <a:gd name="T6" fmla="*/ 11 w 11"/>
                <a:gd name="T7" fmla="*/ 10 h 12"/>
                <a:gd name="T8" fmla="*/ 9 w 11"/>
                <a:gd name="T9" fmla="*/ 12 h 12"/>
                <a:gd name="T10" fmla="*/ 1 w 11"/>
                <a:gd name="T11" fmla="*/ 12 h 12"/>
                <a:gd name="T12" fmla="*/ 0 w 11"/>
                <a:gd name="T13" fmla="*/ 10 h 12"/>
                <a:gd name="T14" fmla="*/ 0 w 11"/>
                <a:gd name="T15" fmla="*/ 2 h 12"/>
                <a:gd name="T16" fmla="*/ 1 w 11"/>
                <a:gd name="T17" fmla="*/ 0 h 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1" h="12">
                  <a:moveTo>
                    <a:pt x="1" y="0"/>
                  </a:moveTo>
                  <a:cubicBezTo>
                    <a:pt x="9" y="0"/>
                    <a:pt x="9" y="0"/>
                    <a:pt x="9" y="0"/>
                  </a:cubicBezTo>
                  <a:cubicBezTo>
                    <a:pt x="10" y="0"/>
                    <a:pt x="11" y="1"/>
                    <a:pt x="11" y="2"/>
                  </a:cubicBezTo>
                  <a:cubicBezTo>
                    <a:pt x="11" y="10"/>
                    <a:pt x="11" y="10"/>
                    <a:pt x="11" y="10"/>
                  </a:cubicBezTo>
                  <a:cubicBezTo>
                    <a:pt x="11" y="11"/>
                    <a:pt x="10" y="12"/>
                    <a:pt x="9" y="12"/>
                  </a:cubicBezTo>
                  <a:cubicBezTo>
                    <a:pt x="1" y="12"/>
                    <a:pt x="1" y="12"/>
                    <a:pt x="1" y="12"/>
                  </a:cubicBezTo>
                  <a:cubicBezTo>
                    <a:pt x="1" y="12"/>
                    <a:pt x="0" y="11"/>
                    <a:pt x="0" y="10"/>
                  </a:cubicBezTo>
                  <a:cubicBezTo>
                    <a:pt x="0" y="2"/>
                    <a:pt x="0" y="2"/>
                    <a:pt x="0" y="2"/>
                  </a:cubicBezTo>
                  <a:cubicBezTo>
                    <a:pt x="0" y="1"/>
                    <a:pt x="1" y="0"/>
                    <a:pt x="1" y="0"/>
                  </a:cubicBezTo>
                  <a:close/>
                </a:path>
              </a:pathLst>
            </a:custGeom>
            <a:solidFill>
              <a:srgbClr val="EFEFE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400">
                <a:latin typeface="Century Gothic" charset="0"/>
                <a:ea typeface="Century Gothic" charset="0"/>
                <a:cs typeface="Century Gothic" charset="0"/>
              </a:endParaRPr>
            </a:p>
          </p:txBody>
        </p:sp>
        <p:sp>
          <p:nvSpPr>
            <p:cNvPr id="429" name="iṣľïḍè">
              <a:extLst>
                <a:ext uri="{FF2B5EF4-FFF2-40B4-BE49-F238E27FC236}">
                  <a16:creationId xmlns:a16="http://schemas.microsoft.com/office/drawing/2014/main" id="{53E11C48-B0B4-43EE-8618-E5680320476A}"/>
                </a:ext>
              </a:extLst>
            </p:cNvPr>
            <p:cNvSpPr/>
            <p:nvPr/>
          </p:nvSpPr>
          <p:spPr bwMode="auto">
            <a:xfrm>
              <a:off x="6032501" y="4010026"/>
              <a:ext cx="33338" cy="30163"/>
            </a:xfrm>
            <a:custGeom>
              <a:avLst/>
              <a:gdLst>
                <a:gd name="T0" fmla="*/ 0 w 21"/>
                <a:gd name="T1" fmla="*/ 19 h 19"/>
                <a:gd name="T2" fmla="*/ 0 w 21"/>
                <a:gd name="T3" fmla="*/ 19 h 19"/>
                <a:gd name="T4" fmla="*/ 0 w 21"/>
                <a:gd name="T5" fmla="*/ 0 h 19"/>
                <a:gd name="T6" fmla="*/ 0 w 21"/>
                <a:gd name="T7" fmla="*/ 0 h 19"/>
                <a:gd name="T8" fmla="*/ 19 w 21"/>
                <a:gd name="T9" fmla="*/ 0 h 19"/>
                <a:gd name="T10" fmla="*/ 21 w 21"/>
                <a:gd name="T11" fmla="*/ 0 h 19"/>
                <a:gd name="T12" fmla="*/ 21 w 21"/>
                <a:gd name="T13" fmla="*/ 19 h 19"/>
                <a:gd name="T14" fmla="*/ 19 w 21"/>
                <a:gd name="T15" fmla="*/ 19 h 19"/>
                <a:gd name="T16" fmla="*/ 0 w 21"/>
                <a:gd name="T17" fmla="*/ 19 h 1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21" h="19">
                  <a:moveTo>
                    <a:pt x="0" y="19"/>
                  </a:moveTo>
                  <a:lnTo>
                    <a:pt x="0" y="19"/>
                  </a:lnTo>
                  <a:lnTo>
                    <a:pt x="0" y="0"/>
                  </a:lnTo>
                  <a:lnTo>
                    <a:pt x="0" y="0"/>
                  </a:lnTo>
                  <a:lnTo>
                    <a:pt x="19" y="0"/>
                  </a:lnTo>
                  <a:lnTo>
                    <a:pt x="21" y="0"/>
                  </a:lnTo>
                  <a:lnTo>
                    <a:pt x="21" y="19"/>
                  </a:lnTo>
                  <a:lnTo>
                    <a:pt x="19" y="19"/>
                  </a:lnTo>
                  <a:lnTo>
                    <a:pt x="0" y="19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400">
                <a:latin typeface="Century Gothic" charset="0"/>
                <a:ea typeface="Century Gothic" charset="0"/>
                <a:cs typeface="Century Gothic" charset="0"/>
              </a:endParaRPr>
            </a:p>
          </p:txBody>
        </p:sp>
        <p:sp>
          <p:nvSpPr>
            <p:cNvPr id="430" name="ïşľíḑé">
              <a:extLst>
                <a:ext uri="{FF2B5EF4-FFF2-40B4-BE49-F238E27FC236}">
                  <a16:creationId xmlns:a16="http://schemas.microsoft.com/office/drawing/2014/main" id="{07D7D95C-AF94-46C6-8ACD-734CB22ED9C5}"/>
                </a:ext>
              </a:extLst>
            </p:cNvPr>
            <p:cNvSpPr/>
            <p:nvPr/>
          </p:nvSpPr>
          <p:spPr bwMode="auto">
            <a:xfrm>
              <a:off x="6076951" y="4002089"/>
              <a:ext cx="44450" cy="44450"/>
            </a:xfrm>
            <a:custGeom>
              <a:avLst/>
              <a:gdLst>
                <a:gd name="T0" fmla="*/ 2 w 12"/>
                <a:gd name="T1" fmla="*/ 0 h 12"/>
                <a:gd name="T2" fmla="*/ 10 w 12"/>
                <a:gd name="T3" fmla="*/ 0 h 12"/>
                <a:gd name="T4" fmla="*/ 12 w 12"/>
                <a:gd name="T5" fmla="*/ 2 h 12"/>
                <a:gd name="T6" fmla="*/ 12 w 12"/>
                <a:gd name="T7" fmla="*/ 10 h 12"/>
                <a:gd name="T8" fmla="*/ 10 w 12"/>
                <a:gd name="T9" fmla="*/ 12 h 12"/>
                <a:gd name="T10" fmla="*/ 2 w 12"/>
                <a:gd name="T11" fmla="*/ 12 h 12"/>
                <a:gd name="T12" fmla="*/ 0 w 12"/>
                <a:gd name="T13" fmla="*/ 10 h 12"/>
                <a:gd name="T14" fmla="*/ 0 w 12"/>
                <a:gd name="T15" fmla="*/ 2 h 12"/>
                <a:gd name="T16" fmla="*/ 2 w 12"/>
                <a:gd name="T17" fmla="*/ 0 h 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2" h="12">
                  <a:moveTo>
                    <a:pt x="2" y="0"/>
                  </a:moveTo>
                  <a:cubicBezTo>
                    <a:pt x="10" y="0"/>
                    <a:pt x="10" y="0"/>
                    <a:pt x="10" y="0"/>
                  </a:cubicBezTo>
                  <a:cubicBezTo>
                    <a:pt x="11" y="0"/>
                    <a:pt x="12" y="1"/>
                    <a:pt x="12" y="2"/>
                  </a:cubicBezTo>
                  <a:cubicBezTo>
                    <a:pt x="12" y="10"/>
                    <a:pt x="12" y="10"/>
                    <a:pt x="12" y="10"/>
                  </a:cubicBezTo>
                  <a:cubicBezTo>
                    <a:pt x="12" y="11"/>
                    <a:pt x="11" y="12"/>
                    <a:pt x="10" y="12"/>
                  </a:cubicBezTo>
                  <a:cubicBezTo>
                    <a:pt x="2" y="12"/>
                    <a:pt x="2" y="12"/>
                    <a:pt x="2" y="12"/>
                  </a:cubicBezTo>
                  <a:cubicBezTo>
                    <a:pt x="1" y="12"/>
                    <a:pt x="0" y="11"/>
                    <a:pt x="0" y="10"/>
                  </a:cubicBezTo>
                  <a:cubicBezTo>
                    <a:pt x="0" y="2"/>
                    <a:pt x="0" y="2"/>
                    <a:pt x="0" y="2"/>
                  </a:cubicBezTo>
                  <a:cubicBezTo>
                    <a:pt x="0" y="1"/>
                    <a:pt x="1" y="0"/>
                    <a:pt x="2" y="0"/>
                  </a:cubicBezTo>
                  <a:close/>
                </a:path>
              </a:pathLst>
            </a:custGeom>
            <a:solidFill>
              <a:srgbClr val="EFEFE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400">
                <a:latin typeface="Century Gothic" charset="0"/>
                <a:ea typeface="Century Gothic" charset="0"/>
                <a:cs typeface="Century Gothic" charset="0"/>
              </a:endParaRPr>
            </a:p>
          </p:txBody>
        </p:sp>
        <p:sp>
          <p:nvSpPr>
            <p:cNvPr id="431" name="ïSḻidè">
              <a:extLst>
                <a:ext uri="{FF2B5EF4-FFF2-40B4-BE49-F238E27FC236}">
                  <a16:creationId xmlns:a16="http://schemas.microsoft.com/office/drawing/2014/main" id="{BE5078A1-AD4C-4C4F-92E7-6CFBFBF696B8}"/>
                </a:ext>
              </a:extLst>
            </p:cNvPr>
            <p:cNvSpPr/>
            <p:nvPr/>
          </p:nvSpPr>
          <p:spPr bwMode="auto">
            <a:xfrm>
              <a:off x="6084888" y="4010026"/>
              <a:ext cx="30163" cy="30163"/>
            </a:xfrm>
            <a:custGeom>
              <a:avLst/>
              <a:gdLst>
                <a:gd name="T0" fmla="*/ 0 w 19"/>
                <a:gd name="T1" fmla="*/ 19 h 19"/>
                <a:gd name="T2" fmla="*/ 0 w 19"/>
                <a:gd name="T3" fmla="*/ 19 h 19"/>
                <a:gd name="T4" fmla="*/ 0 w 19"/>
                <a:gd name="T5" fmla="*/ 0 h 19"/>
                <a:gd name="T6" fmla="*/ 0 w 19"/>
                <a:gd name="T7" fmla="*/ 0 h 19"/>
                <a:gd name="T8" fmla="*/ 19 w 19"/>
                <a:gd name="T9" fmla="*/ 0 h 19"/>
                <a:gd name="T10" fmla="*/ 19 w 19"/>
                <a:gd name="T11" fmla="*/ 0 h 19"/>
                <a:gd name="T12" fmla="*/ 19 w 19"/>
                <a:gd name="T13" fmla="*/ 19 h 19"/>
                <a:gd name="T14" fmla="*/ 19 w 19"/>
                <a:gd name="T15" fmla="*/ 19 h 19"/>
                <a:gd name="T16" fmla="*/ 0 w 19"/>
                <a:gd name="T17" fmla="*/ 19 h 1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9" h="19">
                  <a:moveTo>
                    <a:pt x="0" y="19"/>
                  </a:moveTo>
                  <a:lnTo>
                    <a:pt x="0" y="19"/>
                  </a:lnTo>
                  <a:lnTo>
                    <a:pt x="0" y="0"/>
                  </a:lnTo>
                  <a:lnTo>
                    <a:pt x="0" y="0"/>
                  </a:lnTo>
                  <a:lnTo>
                    <a:pt x="19" y="0"/>
                  </a:lnTo>
                  <a:lnTo>
                    <a:pt x="19" y="0"/>
                  </a:lnTo>
                  <a:lnTo>
                    <a:pt x="19" y="19"/>
                  </a:lnTo>
                  <a:lnTo>
                    <a:pt x="19" y="19"/>
                  </a:lnTo>
                  <a:lnTo>
                    <a:pt x="0" y="19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400">
                <a:latin typeface="Century Gothic" charset="0"/>
                <a:ea typeface="Century Gothic" charset="0"/>
                <a:cs typeface="Century Gothic" charset="0"/>
              </a:endParaRPr>
            </a:p>
          </p:txBody>
        </p:sp>
        <p:sp>
          <p:nvSpPr>
            <p:cNvPr id="432" name="î$ḻîḍê">
              <a:extLst>
                <a:ext uri="{FF2B5EF4-FFF2-40B4-BE49-F238E27FC236}">
                  <a16:creationId xmlns:a16="http://schemas.microsoft.com/office/drawing/2014/main" id="{6CF49CFE-59D2-4202-8F1D-93BA1FDD3C3C}"/>
                </a:ext>
              </a:extLst>
            </p:cNvPr>
            <p:cNvSpPr/>
            <p:nvPr/>
          </p:nvSpPr>
          <p:spPr bwMode="auto">
            <a:xfrm>
              <a:off x="6129338" y="4002089"/>
              <a:ext cx="41275" cy="44450"/>
            </a:xfrm>
            <a:custGeom>
              <a:avLst/>
              <a:gdLst>
                <a:gd name="T0" fmla="*/ 2 w 11"/>
                <a:gd name="T1" fmla="*/ 0 h 12"/>
                <a:gd name="T2" fmla="*/ 10 w 11"/>
                <a:gd name="T3" fmla="*/ 0 h 12"/>
                <a:gd name="T4" fmla="*/ 11 w 11"/>
                <a:gd name="T5" fmla="*/ 2 h 12"/>
                <a:gd name="T6" fmla="*/ 11 w 11"/>
                <a:gd name="T7" fmla="*/ 10 h 12"/>
                <a:gd name="T8" fmla="*/ 10 w 11"/>
                <a:gd name="T9" fmla="*/ 12 h 12"/>
                <a:gd name="T10" fmla="*/ 2 w 11"/>
                <a:gd name="T11" fmla="*/ 12 h 12"/>
                <a:gd name="T12" fmla="*/ 0 w 11"/>
                <a:gd name="T13" fmla="*/ 10 h 12"/>
                <a:gd name="T14" fmla="*/ 0 w 11"/>
                <a:gd name="T15" fmla="*/ 2 h 12"/>
                <a:gd name="T16" fmla="*/ 2 w 11"/>
                <a:gd name="T17" fmla="*/ 0 h 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1" h="12">
                  <a:moveTo>
                    <a:pt x="2" y="0"/>
                  </a:moveTo>
                  <a:cubicBezTo>
                    <a:pt x="10" y="0"/>
                    <a:pt x="10" y="0"/>
                    <a:pt x="10" y="0"/>
                  </a:cubicBezTo>
                  <a:cubicBezTo>
                    <a:pt x="10" y="0"/>
                    <a:pt x="11" y="1"/>
                    <a:pt x="11" y="2"/>
                  </a:cubicBezTo>
                  <a:cubicBezTo>
                    <a:pt x="11" y="10"/>
                    <a:pt x="11" y="10"/>
                    <a:pt x="11" y="10"/>
                  </a:cubicBezTo>
                  <a:cubicBezTo>
                    <a:pt x="11" y="11"/>
                    <a:pt x="10" y="12"/>
                    <a:pt x="10" y="12"/>
                  </a:cubicBezTo>
                  <a:cubicBezTo>
                    <a:pt x="2" y="12"/>
                    <a:pt x="2" y="12"/>
                    <a:pt x="2" y="12"/>
                  </a:cubicBezTo>
                  <a:cubicBezTo>
                    <a:pt x="1" y="12"/>
                    <a:pt x="0" y="11"/>
                    <a:pt x="0" y="10"/>
                  </a:cubicBezTo>
                  <a:cubicBezTo>
                    <a:pt x="0" y="2"/>
                    <a:pt x="0" y="2"/>
                    <a:pt x="0" y="2"/>
                  </a:cubicBezTo>
                  <a:cubicBezTo>
                    <a:pt x="0" y="1"/>
                    <a:pt x="1" y="0"/>
                    <a:pt x="2" y="0"/>
                  </a:cubicBezTo>
                  <a:close/>
                </a:path>
              </a:pathLst>
            </a:custGeom>
            <a:solidFill>
              <a:srgbClr val="EFEFE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400">
                <a:latin typeface="Century Gothic" charset="0"/>
                <a:ea typeface="Century Gothic" charset="0"/>
                <a:cs typeface="Century Gothic" charset="0"/>
              </a:endParaRPr>
            </a:p>
          </p:txBody>
        </p:sp>
        <p:sp>
          <p:nvSpPr>
            <p:cNvPr id="433" name="îşļíďê">
              <a:extLst>
                <a:ext uri="{FF2B5EF4-FFF2-40B4-BE49-F238E27FC236}">
                  <a16:creationId xmlns:a16="http://schemas.microsoft.com/office/drawing/2014/main" id="{BD8EFF51-843B-4D7D-80F5-143B0B20BD73}"/>
                </a:ext>
              </a:extLst>
            </p:cNvPr>
            <p:cNvSpPr/>
            <p:nvPr/>
          </p:nvSpPr>
          <p:spPr bwMode="auto">
            <a:xfrm>
              <a:off x="6134101" y="4010026"/>
              <a:ext cx="33338" cy="30163"/>
            </a:xfrm>
            <a:custGeom>
              <a:avLst/>
              <a:gdLst>
                <a:gd name="T0" fmla="*/ 2 w 21"/>
                <a:gd name="T1" fmla="*/ 19 h 19"/>
                <a:gd name="T2" fmla="*/ 0 w 21"/>
                <a:gd name="T3" fmla="*/ 19 h 19"/>
                <a:gd name="T4" fmla="*/ 0 w 21"/>
                <a:gd name="T5" fmla="*/ 0 h 19"/>
                <a:gd name="T6" fmla="*/ 2 w 21"/>
                <a:gd name="T7" fmla="*/ 0 h 19"/>
                <a:gd name="T8" fmla="*/ 21 w 21"/>
                <a:gd name="T9" fmla="*/ 0 h 19"/>
                <a:gd name="T10" fmla="*/ 21 w 21"/>
                <a:gd name="T11" fmla="*/ 0 h 19"/>
                <a:gd name="T12" fmla="*/ 21 w 21"/>
                <a:gd name="T13" fmla="*/ 19 h 19"/>
                <a:gd name="T14" fmla="*/ 21 w 21"/>
                <a:gd name="T15" fmla="*/ 19 h 19"/>
                <a:gd name="T16" fmla="*/ 2 w 21"/>
                <a:gd name="T17" fmla="*/ 19 h 1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21" h="19">
                  <a:moveTo>
                    <a:pt x="2" y="19"/>
                  </a:moveTo>
                  <a:lnTo>
                    <a:pt x="0" y="19"/>
                  </a:lnTo>
                  <a:lnTo>
                    <a:pt x="0" y="0"/>
                  </a:lnTo>
                  <a:lnTo>
                    <a:pt x="2" y="0"/>
                  </a:lnTo>
                  <a:lnTo>
                    <a:pt x="21" y="0"/>
                  </a:lnTo>
                  <a:lnTo>
                    <a:pt x="21" y="0"/>
                  </a:lnTo>
                  <a:lnTo>
                    <a:pt x="21" y="19"/>
                  </a:lnTo>
                  <a:lnTo>
                    <a:pt x="21" y="19"/>
                  </a:lnTo>
                  <a:lnTo>
                    <a:pt x="2" y="19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400">
                <a:latin typeface="Century Gothic" charset="0"/>
                <a:ea typeface="Century Gothic" charset="0"/>
                <a:cs typeface="Century Gothic" charset="0"/>
              </a:endParaRPr>
            </a:p>
          </p:txBody>
        </p:sp>
        <p:sp>
          <p:nvSpPr>
            <p:cNvPr id="434" name="ïş1ïďê">
              <a:extLst>
                <a:ext uri="{FF2B5EF4-FFF2-40B4-BE49-F238E27FC236}">
                  <a16:creationId xmlns:a16="http://schemas.microsoft.com/office/drawing/2014/main" id="{F5579462-141C-4CBB-AFB1-190A32F3DF9A}"/>
                </a:ext>
              </a:extLst>
            </p:cNvPr>
            <p:cNvSpPr/>
            <p:nvPr/>
          </p:nvSpPr>
          <p:spPr bwMode="auto">
            <a:xfrm>
              <a:off x="6181726" y="4002089"/>
              <a:ext cx="41275" cy="44450"/>
            </a:xfrm>
            <a:custGeom>
              <a:avLst/>
              <a:gdLst>
                <a:gd name="T0" fmla="*/ 1 w 11"/>
                <a:gd name="T1" fmla="*/ 0 h 12"/>
                <a:gd name="T2" fmla="*/ 9 w 11"/>
                <a:gd name="T3" fmla="*/ 0 h 12"/>
                <a:gd name="T4" fmla="*/ 11 w 11"/>
                <a:gd name="T5" fmla="*/ 2 h 12"/>
                <a:gd name="T6" fmla="*/ 11 w 11"/>
                <a:gd name="T7" fmla="*/ 10 h 12"/>
                <a:gd name="T8" fmla="*/ 9 w 11"/>
                <a:gd name="T9" fmla="*/ 12 h 12"/>
                <a:gd name="T10" fmla="*/ 1 w 11"/>
                <a:gd name="T11" fmla="*/ 12 h 12"/>
                <a:gd name="T12" fmla="*/ 0 w 11"/>
                <a:gd name="T13" fmla="*/ 10 h 12"/>
                <a:gd name="T14" fmla="*/ 0 w 11"/>
                <a:gd name="T15" fmla="*/ 2 h 12"/>
                <a:gd name="T16" fmla="*/ 1 w 11"/>
                <a:gd name="T17" fmla="*/ 0 h 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1" h="12">
                  <a:moveTo>
                    <a:pt x="1" y="0"/>
                  </a:moveTo>
                  <a:cubicBezTo>
                    <a:pt x="9" y="0"/>
                    <a:pt x="9" y="0"/>
                    <a:pt x="9" y="0"/>
                  </a:cubicBezTo>
                  <a:cubicBezTo>
                    <a:pt x="10" y="0"/>
                    <a:pt x="11" y="1"/>
                    <a:pt x="11" y="2"/>
                  </a:cubicBezTo>
                  <a:cubicBezTo>
                    <a:pt x="11" y="10"/>
                    <a:pt x="11" y="10"/>
                    <a:pt x="11" y="10"/>
                  </a:cubicBezTo>
                  <a:cubicBezTo>
                    <a:pt x="11" y="11"/>
                    <a:pt x="10" y="12"/>
                    <a:pt x="9" y="12"/>
                  </a:cubicBezTo>
                  <a:cubicBezTo>
                    <a:pt x="1" y="12"/>
                    <a:pt x="1" y="12"/>
                    <a:pt x="1" y="12"/>
                  </a:cubicBezTo>
                  <a:cubicBezTo>
                    <a:pt x="0" y="12"/>
                    <a:pt x="0" y="11"/>
                    <a:pt x="0" y="10"/>
                  </a:cubicBezTo>
                  <a:cubicBezTo>
                    <a:pt x="0" y="2"/>
                    <a:pt x="0" y="2"/>
                    <a:pt x="0" y="2"/>
                  </a:cubicBezTo>
                  <a:cubicBezTo>
                    <a:pt x="0" y="1"/>
                    <a:pt x="0" y="0"/>
                    <a:pt x="1" y="0"/>
                  </a:cubicBezTo>
                  <a:close/>
                </a:path>
              </a:pathLst>
            </a:custGeom>
            <a:solidFill>
              <a:srgbClr val="EFEFE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400">
                <a:latin typeface="Century Gothic" charset="0"/>
                <a:ea typeface="Century Gothic" charset="0"/>
                <a:cs typeface="Century Gothic" charset="0"/>
              </a:endParaRPr>
            </a:p>
          </p:txBody>
        </p:sp>
        <p:sp>
          <p:nvSpPr>
            <p:cNvPr id="435" name="îṧļîďé">
              <a:extLst>
                <a:ext uri="{FF2B5EF4-FFF2-40B4-BE49-F238E27FC236}">
                  <a16:creationId xmlns:a16="http://schemas.microsoft.com/office/drawing/2014/main" id="{442756F4-E01A-40E3-B901-52984AF69944}"/>
                </a:ext>
              </a:extLst>
            </p:cNvPr>
            <p:cNvSpPr/>
            <p:nvPr/>
          </p:nvSpPr>
          <p:spPr bwMode="auto">
            <a:xfrm>
              <a:off x="6186488" y="4010026"/>
              <a:ext cx="33338" cy="30163"/>
            </a:xfrm>
            <a:custGeom>
              <a:avLst/>
              <a:gdLst>
                <a:gd name="T0" fmla="*/ 0 w 21"/>
                <a:gd name="T1" fmla="*/ 19 h 19"/>
                <a:gd name="T2" fmla="*/ 0 w 21"/>
                <a:gd name="T3" fmla="*/ 19 h 19"/>
                <a:gd name="T4" fmla="*/ 0 w 21"/>
                <a:gd name="T5" fmla="*/ 0 h 19"/>
                <a:gd name="T6" fmla="*/ 0 w 21"/>
                <a:gd name="T7" fmla="*/ 0 h 19"/>
                <a:gd name="T8" fmla="*/ 19 w 21"/>
                <a:gd name="T9" fmla="*/ 0 h 19"/>
                <a:gd name="T10" fmla="*/ 21 w 21"/>
                <a:gd name="T11" fmla="*/ 0 h 19"/>
                <a:gd name="T12" fmla="*/ 21 w 21"/>
                <a:gd name="T13" fmla="*/ 19 h 19"/>
                <a:gd name="T14" fmla="*/ 19 w 21"/>
                <a:gd name="T15" fmla="*/ 19 h 19"/>
                <a:gd name="T16" fmla="*/ 0 w 21"/>
                <a:gd name="T17" fmla="*/ 19 h 1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21" h="19">
                  <a:moveTo>
                    <a:pt x="0" y="19"/>
                  </a:moveTo>
                  <a:lnTo>
                    <a:pt x="0" y="19"/>
                  </a:lnTo>
                  <a:lnTo>
                    <a:pt x="0" y="0"/>
                  </a:lnTo>
                  <a:lnTo>
                    <a:pt x="0" y="0"/>
                  </a:lnTo>
                  <a:lnTo>
                    <a:pt x="19" y="0"/>
                  </a:lnTo>
                  <a:lnTo>
                    <a:pt x="21" y="0"/>
                  </a:lnTo>
                  <a:lnTo>
                    <a:pt x="21" y="19"/>
                  </a:lnTo>
                  <a:lnTo>
                    <a:pt x="19" y="19"/>
                  </a:lnTo>
                  <a:lnTo>
                    <a:pt x="0" y="19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400">
                <a:latin typeface="Century Gothic" charset="0"/>
                <a:ea typeface="Century Gothic" charset="0"/>
                <a:cs typeface="Century Gothic" charset="0"/>
              </a:endParaRPr>
            </a:p>
          </p:txBody>
        </p:sp>
        <p:sp>
          <p:nvSpPr>
            <p:cNvPr id="436" name="iŝľíďé">
              <a:extLst>
                <a:ext uri="{FF2B5EF4-FFF2-40B4-BE49-F238E27FC236}">
                  <a16:creationId xmlns:a16="http://schemas.microsoft.com/office/drawing/2014/main" id="{CB8828B4-53DE-442B-8199-11E1A6F38145}"/>
                </a:ext>
              </a:extLst>
            </p:cNvPr>
            <p:cNvSpPr/>
            <p:nvPr/>
          </p:nvSpPr>
          <p:spPr bwMode="auto">
            <a:xfrm>
              <a:off x="6230938" y="4002089"/>
              <a:ext cx="41275" cy="44450"/>
            </a:xfrm>
            <a:custGeom>
              <a:avLst/>
              <a:gdLst>
                <a:gd name="T0" fmla="*/ 2 w 11"/>
                <a:gd name="T1" fmla="*/ 0 h 12"/>
                <a:gd name="T2" fmla="*/ 10 w 11"/>
                <a:gd name="T3" fmla="*/ 0 h 12"/>
                <a:gd name="T4" fmla="*/ 11 w 11"/>
                <a:gd name="T5" fmla="*/ 2 h 12"/>
                <a:gd name="T6" fmla="*/ 11 w 11"/>
                <a:gd name="T7" fmla="*/ 10 h 12"/>
                <a:gd name="T8" fmla="*/ 10 w 11"/>
                <a:gd name="T9" fmla="*/ 12 h 12"/>
                <a:gd name="T10" fmla="*/ 2 w 11"/>
                <a:gd name="T11" fmla="*/ 12 h 12"/>
                <a:gd name="T12" fmla="*/ 0 w 11"/>
                <a:gd name="T13" fmla="*/ 10 h 12"/>
                <a:gd name="T14" fmla="*/ 0 w 11"/>
                <a:gd name="T15" fmla="*/ 2 h 12"/>
                <a:gd name="T16" fmla="*/ 2 w 11"/>
                <a:gd name="T17" fmla="*/ 0 h 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1" h="12">
                  <a:moveTo>
                    <a:pt x="2" y="0"/>
                  </a:moveTo>
                  <a:cubicBezTo>
                    <a:pt x="10" y="0"/>
                    <a:pt x="10" y="0"/>
                    <a:pt x="10" y="0"/>
                  </a:cubicBezTo>
                  <a:cubicBezTo>
                    <a:pt x="11" y="0"/>
                    <a:pt x="11" y="1"/>
                    <a:pt x="11" y="2"/>
                  </a:cubicBezTo>
                  <a:cubicBezTo>
                    <a:pt x="11" y="10"/>
                    <a:pt x="11" y="10"/>
                    <a:pt x="11" y="10"/>
                  </a:cubicBezTo>
                  <a:cubicBezTo>
                    <a:pt x="11" y="11"/>
                    <a:pt x="11" y="12"/>
                    <a:pt x="10" y="12"/>
                  </a:cubicBezTo>
                  <a:cubicBezTo>
                    <a:pt x="2" y="12"/>
                    <a:pt x="2" y="12"/>
                    <a:pt x="2" y="12"/>
                  </a:cubicBezTo>
                  <a:cubicBezTo>
                    <a:pt x="1" y="12"/>
                    <a:pt x="0" y="11"/>
                    <a:pt x="0" y="10"/>
                  </a:cubicBezTo>
                  <a:cubicBezTo>
                    <a:pt x="0" y="2"/>
                    <a:pt x="0" y="2"/>
                    <a:pt x="0" y="2"/>
                  </a:cubicBezTo>
                  <a:cubicBezTo>
                    <a:pt x="0" y="1"/>
                    <a:pt x="1" y="0"/>
                    <a:pt x="2" y="0"/>
                  </a:cubicBezTo>
                  <a:close/>
                </a:path>
              </a:pathLst>
            </a:custGeom>
            <a:solidFill>
              <a:srgbClr val="EFEFE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400">
                <a:latin typeface="Century Gothic" charset="0"/>
                <a:ea typeface="Century Gothic" charset="0"/>
                <a:cs typeface="Century Gothic" charset="0"/>
              </a:endParaRPr>
            </a:p>
          </p:txBody>
        </p:sp>
        <p:sp>
          <p:nvSpPr>
            <p:cNvPr id="437" name="íṡḻîďè">
              <a:extLst>
                <a:ext uri="{FF2B5EF4-FFF2-40B4-BE49-F238E27FC236}">
                  <a16:creationId xmlns:a16="http://schemas.microsoft.com/office/drawing/2014/main" id="{31AD6CEA-FDD5-467E-ABEA-A047AFFA0FEF}"/>
                </a:ext>
              </a:extLst>
            </p:cNvPr>
            <p:cNvSpPr/>
            <p:nvPr/>
          </p:nvSpPr>
          <p:spPr bwMode="auto">
            <a:xfrm>
              <a:off x="6234113" y="4010026"/>
              <a:ext cx="34925" cy="30163"/>
            </a:xfrm>
            <a:custGeom>
              <a:avLst/>
              <a:gdLst>
                <a:gd name="T0" fmla="*/ 3 w 22"/>
                <a:gd name="T1" fmla="*/ 19 h 19"/>
                <a:gd name="T2" fmla="*/ 0 w 22"/>
                <a:gd name="T3" fmla="*/ 19 h 19"/>
                <a:gd name="T4" fmla="*/ 0 w 22"/>
                <a:gd name="T5" fmla="*/ 0 h 19"/>
                <a:gd name="T6" fmla="*/ 3 w 22"/>
                <a:gd name="T7" fmla="*/ 0 h 19"/>
                <a:gd name="T8" fmla="*/ 22 w 22"/>
                <a:gd name="T9" fmla="*/ 0 h 19"/>
                <a:gd name="T10" fmla="*/ 22 w 22"/>
                <a:gd name="T11" fmla="*/ 0 h 19"/>
                <a:gd name="T12" fmla="*/ 22 w 22"/>
                <a:gd name="T13" fmla="*/ 19 h 19"/>
                <a:gd name="T14" fmla="*/ 22 w 22"/>
                <a:gd name="T15" fmla="*/ 19 h 19"/>
                <a:gd name="T16" fmla="*/ 3 w 22"/>
                <a:gd name="T17" fmla="*/ 19 h 1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22" h="19">
                  <a:moveTo>
                    <a:pt x="3" y="19"/>
                  </a:moveTo>
                  <a:lnTo>
                    <a:pt x="0" y="19"/>
                  </a:lnTo>
                  <a:lnTo>
                    <a:pt x="0" y="0"/>
                  </a:lnTo>
                  <a:lnTo>
                    <a:pt x="3" y="0"/>
                  </a:lnTo>
                  <a:lnTo>
                    <a:pt x="22" y="0"/>
                  </a:lnTo>
                  <a:lnTo>
                    <a:pt x="22" y="0"/>
                  </a:lnTo>
                  <a:lnTo>
                    <a:pt x="22" y="19"/>
                  </a:lnTo>
                  <a:lnTo>
                    <a:pt x="22" y="19"/>
                  </a:lnTo>
                  <a:lnTo>
                    <a:pt x="3" y="19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400">
                <a:latin typeface="Century Gothic" charset="0"/>
                <a:ea typeface="Century Gothic" charset="0"/>
                <a:cs typeface="Century Gothic" charset="0"/>
              </a:endParaRPr>
            </a:p>
          </p:txBody>
        </p:sp>
        <p:sp>
          <p:nvSpPr>
            <p:cNvPr id="438" name="íṥ1îḍè">
              <a:extLst>
                <a:ext uri="{FF2B5EF4-FFF2-40B4-BE49-F238E27FC236}">
                  <a16:creationId xmlns:a16="http://schemas.microsoft.com/office/drawing/2014/main" id="{BC620D39-3377-49FC-AE83-087522EAFC9C}"/>
                </a:ext>
              </a:extLst>
            </p:cNvPr>
            <p:cNvSpPr/>
            <p:nvPr/>
          </p:nvSpPr>
          <p:spPr bwMode="auto">
            <a:xfrm>
              <a:off x="6283326" y="4002089"/>
              <a:ext cx="41275" cy="44450"/>
            </a:xfrm>
            <a:custGeom>
              <a:avLst/>
              <a:gdLst>
                <a:gd name="T0" fmla="*/ 1 w 11"/>
                <a:gd name="T1" fmla="*/ 0 h 12"/>
                <a:gd name="T2" fmla="*/ 9 w 11"/>
                <a:gd name="T3" fmla="*/ 0 h 12"/>
                <a:gd name="T4" fmla="*/ 11 w 11"/>
                <a:gd name="T5" fmla="*/ 2 h 12"/>
                <a:gd name="T6" fmla="*/ 11 w 11"/>
                <a:gd name="T7" fmla="*/ 10 h 12"/>
                <a:gd name="T8" fmla="*/ 9 w 11"/>
                <a:gd name="T9" fmla="*/ 12 h 12"/>
                <a:gd name="T10" fmla="*/ 1 w 11"/>
                <a:gd name="T11" fmla="*/ 12 h 12"/>
                <a:gd name="T12" fmla="*/ 0 w 11"/>
                <a:gd name="T13" fmla="*/ 10 h 12"/>
                <a:gd name="T14" fmla="*/ 0 w 11"/>
                <a:gd name="T15" fmla="*/ 2 h 12"/>
                <a:gd name="T16" fmla="*/ 1 w 11"/>
                <a:gd name="T17" fmla="*/ 0 h 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1" h="12">
                  <a:moveTo>
                    <a:pt x="1" y="0"/>
                  </a:moveTo>
                  <a:cubicBezTo>
                    <a:pt x="9" y="0"/>
                    <a:pt x="9" y="0"/>
                    <a:pt x="9" y="0"/>
                  </a:cubicBezTo>
                  <a:cubicBezTo>
                    <a:pt x="10" y="0"/>
                    <a:pt x="11" y="1"/>
                    <a:pt x="11" y="2"/>
                  </a:cubicBezTo>
                  <a:cubicBezTo>
                    <a:pt x="11" y="10"/>
                    <a:pt x="11" y="10"/>
                    <a:pt x="11" y="10"/>
                  </a:cubicBezTo>
                  <a:cubicBezTo>
                    <a:pt x="11" y="11"/>
                    <a:pt x="10" y="12"/>
                    <a:pt x="9" y="12"/>
                  </a:cubicBezTo>
                  <a:cubicBezTo>
                    <a:pt x="1" y="12"/>
                    <a:pt x="1" y="12"/>
                    <a:pt x="1" y="12"/>
                  </a:cubicBezTo>
                  <a:cubicBezTo>
                    <a:pt x="0" y="12"/>
                    <a:pt x="0" y="11"/>
                    <a:pt x="0" y="10"/>
                  </a:cubicBezTo>
                  <a:cubicBezTo>
                    <a:pt x="0" y="2"/>
                    <a:pt x="0" y="2"/>
                    <a:pt x="0" y="2"/>
                  </a:cubicBezTo>
                  <a:cubicBezTo>
                    <a:pt x="0" y="1"/>
                    <a:pt x="0" y="0"/>
                    <a:pt x="1" y="0"/>
                  </a:cubicBezTo>
                  <a:close/>
                </a:path>
              </a:pathLst>
            </a:custGeom>
            <a:solidFill>
              <a:srgbClr val="EFEFE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400">
                <a:latin typeface="Century Gothic" charset="0"/>
                <a:ea typeface="Century Gothic" charset="0"/>
                <a:cs typeface="Century Gothic" charset="0"/>
              </a:endParaRPr>
            </a:p>
          </p:txBody>
        </p:sp>
        <p:sp>
          <p:nvSpPr>
            <p:cNvPr id="439" name="ïṣ1íḍé">
              <a:extLst>
                <a:ext uri="{FF2B5EF4-FFF2-40B4-BE49-F238E27FC236}">
                  <a16:creationId xmlns:a16="http://schemas.microsoft.com/office/drawing/2014/main" id="{D1CB8F3D-FCDF-40DC-970E-D67D6625145C}"/>
                </a:ext>
              </a:extLst>
            </p:cNvPr>
            <p:cNvSpPr/>
            <p:nvPr/>
          </p:nvSpPr>
          <p:spPr bwMode="auto">
            <a:xfrm>
              <a:off x="6288088" y="4010026"/>
              <a:ext cx="33338" cy="30163"/>
            </a:xfrm>
            <a:custGeom>
              <a:avLst/>
              <a:gdLst>
                <a:gd name="T0" fmla="*/ 0 w 21"/>
                <a:gd name="T1" fmla="*/ 19 h 19"/>
                <a:gd name="T2" fmla="*/ 0 w 21"/>
                <a:gd name="T3" fmla="*/ 19 h 19"/>
                <a:gd name="T4" fmla="*/ 0 w 21"/>
                <a:gd name="T5" fmla="*/ 0 h 19"/>
                <a:gd name="T6" fmla="*/ 0 w 21"/>
                <a:gd name="T7" fmla="*/ 0 h 19"/>
                <a:gd name="T8" fmla="*/ 19 w 21"/>
                <a:gd name="T9" fmla="*/ 0 h 19"/>
                <a:gd name="T10" fmla="*/ 21 w 21"/>
                <a:gd name="T11" fmla="*/ 0 h 19"/>
                <a:gd name="T12" fmla="*/ 21 w 21"/>
                <a:gd name="T13" fmla="*/ 19 h 19"/>
                <a:gd name="T14" fmla="*/ 19 w 21"/>
                <a:gd name="T15" fmla="*/ 19 h 19"/>
                <a:gd name="T16" fmla="*/ 0 w 21"/>
                <a:gd name="T17" fmla="*/ 19 h 1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21" h="19">
                  <a:moveTo>
                    <a:pt x="0" y="19"/>
                  </a:moveTo>
                  <a:lnTo>
                    <a:pt x="0" y="19"/>
                  </a:lnTo>
                  <a:lnTo>
                    <a:pt x="0" y="0"/>
                  </a:lnTo>
                  <a:lnTo>
                    <a:pt x="0" y="0"/>
                  </a:lnTo>
                  <a:lnTo>
                    <a:pt x="19" y="0"/>
                  </a:lnTo>
                  <a:lnTo>
                    <a:pt x="21" y="0"/>
                  </a:lnTo>
                  <a:lnTo>
                    <a:pt x="21" y="19"/>
                  </a:lnTo>
                  <a:lnTo>
                    <a:pt x="19" y="19"/>
                  </a:lnTo>
                  <a:lnTo>
                    <a:pt x="0" y="19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400">
                <a:latin typeface="Century Gothic" charset="0"/>
                <a:ea typeface="Century Gothic" charset="0"/>
                <a:cs typeface="Century Gothic" charset="0"/>
              </a:endParaRPr>
            </a:p>
          </p:txBody>
        </p:sp>
        <p:sp>
          <p:nvSpPr>
            <p:cNvPr id="440" name="íSliḑè">
              <a:extLst>
                <a:ext uri="{FF2B5EF4-FFF2-40B4-BE49-F238E27FC236}">
                  <a16:creationId xmlns:a16="http://schemas.microsoft.com/office/drawing/2014/main" id="{0B82819E-725A-4364-9E1D-B279584B2763}"/>
                </a:ext>
              </a:extLst>
            </p:cNvPr>
            <p:cNvSpPr/>
            <p:nvPr/>
          </p:nvSpPr>
          <p:spPr bwMode="auto">
            <a:xfrm>
              <a:off x="6332538" y="4002089"/>
              <a:ext cx="44450" cy="44450"/>
            </a:xfrm>
            <a:custGeom>
              <a:avLst/>
              <a:gdLst>
                <a:gd name="T0" fmla="*/ 2 w 12"/>
                <a:gd name="T1" fmla="*/ 0 h 12"/>
                <a:gd name="T2" fmla="*/ 10 w 12"/>
                <a:gd name="T3" fmla="*/ 0 h 12"/>
                <a:gd name="T4" fmla="*/ 12 w 12"/>
                <a:gd name="T5" fmla="*/ 2 h 12"/>
                <a:gd name="T6" fmla="*/ 12 w 12"/>
                <a:gd name="T7" fmla="*/ 10 h 12"/>
                <a:gd name="T8" fmla="*/ 10 w 12"/>
                <a:gd name="T9" fmla="*/ 12 h 12"/>
                <a:gd name="T10" fmla="*/ 2 w 12"/>
                <a:gd name="T11" fmla="*/ 12 h 12"/>
                <a:gd name="T12" fmla="*/ 0 w 12"/>
                <a:gd name="T13" fmla="*/ 10 h 12"/>
                <a:gd name="T14" fmla="*/ 0 w 12"/>
                <a:gd name="T15" fmla="*/ 2 h 12"/>
                <a:gd name="T16" fmla="*/ 2 w 12"/>
                <a:gd name="T17" fmla="*/ 0 h 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2" h="12">
                  <a:moveTo>
                    <a:pt x="2" y="0"/>
                  </a:moveTo>
                  <a:cubicBezTo>
                    <a:pt x="10" y="0"/>
                    <a:pt x="10" y="0"/>
                    <a:pt x="10" y="0"/>
                  </a:cubicBezTo>
                  <a:cubicBezTo>
                    <a:pt x="11" y="0"/>
                    <a:pt x="12" y="1"/>
                    <a:pt x="12" y="2"/>
                  </a:cubicBezTo>
                  <a:cubicBezTo>
                    <a:pt x="12" y="10"/>
                    <a:pt x="12" y="10"/>
                    <a:pt x="12" y="10"/>
                  </a:cubicBezTo>
                  <a:cubicBezTo>
                    <a:pt x="12" y="11"/>
                    <a:pt x="11" y="12"/>
                    <a:pt x="10" y="12"/>
                  </a:cubicBezTo>
                  <a:cubicBezTo>
                    <a:pt x="2" y="12"/>
                    <a:pt x="2" y="12"/>
                    <a:pt x="2" y="12"/>
                  </a:cubicBezTo>
                  <a:cubicBezTo>
                    <a:pt x="1" y="12"/>
                    <a:pt x="0" y="11"/>
                    <a:pt x="0" y="10"/>
                  </a:cubicBezTo>
                  <a:cubicBezTo>
                    <a:pt x="0" y="2"/>
                    <a:pt x="0" y="2"/>
                    <a:pt x="0" y="2"/>
                  </a:cubicBezTo>
                  <a:cubicBezTo>
                    <a:pt x="0" y="1"/>
                    <a:pt x="1" y="0"/>
                    <a:pt x="2" y="0"/>
                  </a:cubicBezTo>
                  <a:close/>
                </a:path>
              </a:pathLst>
            </a:custGeom>
            <a:solidFill>
              <a:srgbClr val="EFEFE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400">
                <a:latin typeface="Century Gothic" charset="0"/>
                <a:ea typeface="Century Gothic" charset="0"/>
                <a:cs typeface="Century Gothic" charset="0"/>
              </a:endParaRPr>
            </a:p>
          </p:txBody>
        </p:sp>
        <p:sp>
          <p:nvSpPr>
            <p:cNvPr id="441" name="ïsľíḍé">
              <a:extLst>
                <a:ext uri="{FF2B5EF4-FFF2-40B4-BE49-F238E27FC236}">
                  <a16:creationId xmlns:a16="http://schemas.microsoft.com/office/drawing/2014/main" id="{5633B185-AF32-48A5-A8FD-0A54BDE607BC}"/>
                </a:ext>
              </a:extLst>
            </p:cNvPr>
            <p:cNvSpPr/>
            <p:nvPr/>
          </p:nvSpPr>
          <p:spPr bwMode="auto">
            <a:xfrm>
              <a:off x="6340476" y="4010026"/>
              <a:ext cx="30163" cy="30163"/>
            </a:xfrm>
            <a:custGeom>
              <a:avLst/>
              <a:gdLst>
                <a:gd name="T0" fmla="*/ 0 w 19"/>
                <a:gd name="T1" fmla="*/ 19 h 19"/>
                <a:gd name="T2" fmla="*/ 0 w 19"/>
                <a:gd name="T3" fmla="*/ 19 h 19"/>
                <a:gd name="T4" fmla="*/ 0 w 19"/>
                <a:gd name="T5" fmla="*/ 0 h 19"/>
                <a:gd name="T6" fmla="*/ 0 w 19"/>
                <a:gd name="T7" fmla="*/ 0 h 19"/>
                <a:gd name="T8" fmla="*/ 19 w 19"/>
                <a:gd name="T9" fmla="*/ 0 h 19"/>
                <a:gd name="T10" fmla="*/ 19 w 19"/>
                <a:gd name="T11" fmla="*/ 0 h 19"/>
                <a:gd name="T12" fmla="*/ 19 w 19"/>
                <a:gd name="T13" fmla="*/ 19 h 19"/>
                <a:gd name="T14" fmla="*/ 19 w 19"/>
                <a:gd name="T15" fmla="*/ 19 h 19"/>
                <a:gd name="T16" fmla="*/ 0 w 19"/>
                <a:gd name="T17" fmla="*/ 19 h 1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9" h="19">
                  <a:moveTo>
                    <a:pt x="0" y="19"/>
                  </a:moveTo>
                  <a:lnTo>
                    <a:pt x="0" y="19"/>
                  </a:lnTo>
                  <a:lnTo>
                    <a:pt x="0" y="0"/>
                  </a:lnTo>
                  <a:lnTo>
                    <a:pt x="0" y="0"/>
                  </a:lnTo>
                  <a:lnTo>
                    <a:pt x="19" y="0"/>
                  </a:lnTo>
                  <a:lnTo>
                    <a:pt x="19" y="0"/>
                  </a:lnTo>
                  <a:lnTo>
                    <a:pt x="19" y="19"/>
                  </a:lnTo>
                  <a:lnTo>
                    <a:pt x="19" y="19"/>
                  </a:lnTo>
                  <a:lnTo>
                    <a:pt x="0" y="19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400">
                <a:latin typeface="Century Gothic" charset="0"/>
                <a:ea typeface="Century Gothic" charset="0"/>
                <a:cs typeface="Century Gothic" charset="0"/>
              </a:endParaRPr>
            </a:p>
          </p:txBody>
        </p:sp>
        <p:sp>
          <p:nvSpPr>
            <p:cNvPr id="442" name="ís1ïdé">
              <a:extLst>
                <a:ext uri="{FF2B5EF4-FFF2-40B4-BE49-F238E27FC236}">
                  <a16:creationId xmlns:a16="http://schemas.microsoft.com/office/drawing/2014/main" id="{36288A00-7997-4D90-AC6E-14A890343053}"/>
                </a:ext>
              </a:extLst>
            </p:cNvPr>
            <p:cNvSpPr/>
            <p:nvPr/>
          </p:nvSpPr>
          <p:spPr bwMode="auto">
            <a:xfrm>
              <a:off x="6384926" y="4002089"/>
              <a:ext cx="41275" cy="44450"/>
            </a:xfrm>
            <a:custGeom>
              <a:avLst/>
              <a:gdLst>
                <a:gd name="T0" fmla="*/ 2 w 11"/>
                <a:gd name="T1" fmla="*/ 0 h 12"/>
                <a:gd name="T2" fmla="*/ 9 w 11"/>
                <a:gd name="T3" fmla="*/ 0 h 12"/>
                <a:gd name="T4" fmla="*/ 11 w 11"/>
                <a:gd name="T5" fmla="*/ 2 h 12"/>
                <a:gd name="T6" fmla="*/ 11 w 11"/>
                <a:gd name="T7" fmla="*/ 10 h 12"/>
                <a:gd name="T8" fmla="*/ 9 w 11"/>
                <a:gd name="T9" fmla="*/ 12 h 12"/>
                <a:gd name="T10" fmla="*/ 2 w 11"/>
                <a:gd name="T11" fmla="*/ 12 h 12"/>
                <a:gd name="T12" fmla="*/ 0 w 11"/>
                <a:gd name="T13" fmla="*/ 10 h 12"/>
                <a:gd name="T14" fmla="*/ 0 w 11"/>
                <a:gd name="T15" fmla="*/ 2 h 12"/>
                <a:gd name="T16" fmla="*/ 2 w 11"/>
                <a:gd name="T17" fmla="*/ 0 h 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1" h="12">
                  <a:moveTo>
                    <a:pt x="2" y="0"/>
                  </a:moveTo>
                  <a:cubicBezTo>
                    <a:pt x="9" y="0"/>
                    <a:pt x="9" y="0"/>
                    <a:pt x="9" y="0"/>
                  </a:cubicBezTo>
                  <a:cubicBezTo>
                    <a:pt x="10" y="0"/>
                    <a:pt x="11" y="1"/>
                    <a:pt x="11" y="2"/>
                  </a:cubicBezTo>
                  <a:cubicBezTo>
                    <a:pt x="11" y="10"/>
                    <a:pt x="11" y="10"/>
                    <a:pt x="11" y="10"/>
                  </a:cubicBezTo>
                  <a:cubicBezTo>
                    <a:pt x="11" y="11"/>
                    <a:pt x="10" y="12"/>
                    <a:pt x="9" y="12"/>
                  </a:cubicBezTo>
                  <a:cubicBezTo>
                    <a:pt x="2" y="12"/>
                    <a:pt x="2" y="12"/>
                    <a:pt x="2" y="12"/>
                  </a:cubicBezTo>
                  <a:cubicBezTo>
                    <a:pt x="1" y="12"/>
                    <a:pt x="0" y="11"/>
                    <a:pt x="0" y="10"/>
                  </a:cubicBezTo>
                  <a:cubicBezTo>
                    <a:pt x="0" y="2"/>
                    <a:pt x="0" y="2"/>
                    <a:pt x="0" y="2"/>
                  </a:cubicBezTo>
                  <a:cubicBezTo>
                    <a:pt x="0" y="1"/>
                    <a:pt x="1" y="0"/>
                    <a:pt x="2" y="0"/>
                  </a:cubicBezTo>
                  <a:close/>
                </a:path>
              </a:pathLst>
            </a:custGeom>
            <a:solidFill>
              <a:srgbClr val="EFEFE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400">
                <a:latin typeface="Century Gothic" charset="0"/>
                <a:ea typeface="Century Gothic" charset="0"/>
                <a:cs typeface="Century Gothic" charset="0"/>
              </a:endParaRPr>
            </a:p>
          </p:txBody>
        </p:sp>
        <p:sp>
          <p:nvSpPr>
            <p:cNvPr id="443" name="ïś1îḑè">
              <a:extLst>
                <a:ext uri="{FF2B5EF4-FFF2-40B4-BE49-F238E27FC236}">
                  <a16:creationId xmlns:a16="http://schemas.microsoft.com/office/drawing/2014/main" id="{DC216E90-6218-4E47-B22D-CEF7F1F6FF10}"/>
                </a:ext>
              </a:extLst>
            </p:cNvPr>
            <p:cNvSpPr/>
            <p:nvPr/>
          </p:nvSpPr>
          <p:spPr bwMode="auto">
            <a:xfrm>
              <a:off x="6389688" y="4010026"/>
              <a:ext cx="33338" cy="30163"/>
            </a:xfrm>
            <a:custGeom>
              <a:avLst/>
              <a:gdLst>
                <a:gd name="T0" fmla="*/ 2 w 21"/>
                <a:gd name="T1" fmla="*/ 19 h 19"/>
                <a:gd name="T2" fmla="*/ 0 w 21"/>
                <a:gd name="T3" fmla="*/ 19 h 19"/>
                <a:gd name="T4" fmla="*/ 0 w 21"/>
                <a:gd name="T5" fmla="*/ 0 h 19"/>
                <a:gd name="T6" fmla="*/ 2 w 21"/>
                <a:gd name="T7" fmla="*/ 0 h 19"/>
                <a:gd name="T8" fmla="*/ 18 w 21"/>
                <a:gd name="T9" fmla="*/ 0 h 19"/>
                <a:gd name="T10" fmla="*/ 21 w 21"/>
                <a:gd name="T11" fmla="*/ 0 h 19"/>
                <a:gd name="T12" fmla="*/ 21 w 21"/>
                <a:gd name="T13" fmla="*/ 19 h 19"/>
                <a:gd name="T14" fmla="*/ 18 w 21"/>
                <a:gd name="T15" fmla="*/ 19 h 19"/>
                <a:gd name="T16" fmla="*/ 2 w 21"/>
                <a:gd name="T17" fmla="*/ 19 h 1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21" h="19">
                  <a:moveTo>
                    <a:pt x="2" y="19"/>
                  </a:moveTo>
                  <a:lnTo>
                    <a:pt x="0" y="19"/>
                  </a:lnTo>
                  <a:lnTo>
                    <a:pt x="0" y="0"/>
                  </a:lnTo>
                  <a:lnTo>
                    <a:pt x="2" y="0"/>
                  </a:lnTo>
                  <a:lnTo>
                    <a:pt x="18" y="0"/>
                  </a:lnTo>
                  <a:lnTo>
                    <a:pt x="21" y="0"/>
                  </a:lnTo>
                  <a:lnTo>
                    <a:pt x="21" y="19"/>
                  </a:lnTo>
                  <a:lnTo>
                    <a:pt x="18" y="19"/>
                  </a:lnTo>
                  <a:lnTo>
                    <a:pt x="2" y="19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400">
                <a:latin typeface="Century Gothic" charset="0"/>
                <a:ea typeface="Century Gothic" charset="0"/>
                <a:cs typeface="Century Gothic" charset="0"/>
              </a:endParaRPr>
            </a:p>
          </p:txBody>
        </p:sp>
        <p:sp>
          <p:nvSpPr>
            <p:cNvPr id="444" name="îşľiḑe">
              <a:extLst>
                <a:ext uri="{FF2B5EF4-FFF2-40B4-BE49-F238E27FC236}">
                  <a16:creationId xmlns:a16="http://schemas.microsoft.com/office/drawing/2014/main" id="{4FC11810-79E6-4344-89FB-D17C39AED64A}"/>
                </a:ext>
              </a:extLst>
            </p:cNvPr>
            <p:cNvSpPr/>
            <p:nvPr/>
          </p:nvSpPr>
          <p:spPr bwMode="auto">
            <a:xfrm>
              <a:off x="5772151" y="4051301"/>
              <a:ext cx="41275" cy="41275"/>
            </a:xfrm>
            <a:custGeom>
              <a:avLst/>
              <a:gdLst>
                <a:gd name="T0" fmla="*/ 2 w 11"/>
                <a:gd name="T1" fmla="*/ 0 h 11"/>
                <a:gd name="T2" fmla="*/ 9 w 11"/>
                <a:gd name="T3" fmla="*/ 0 h 11"/>
                <a:gd name="T4" fmla="*/ 11 w 11"/>
                <a:gd name="T5" fmla="*/ 2 h 11"/>
                <a:gd name="T6" fmla="*/ 11 w 11"/>
                <a:gd name="T7" fmla="*/ 10 h 11"/>
                <a:gd name="T8" fmla="*/ 9 w 11"/>
                <a:gd name="T9" fmla="*/ 11 h 11"/>
                <a:gd name="T10" fmla="*/ 2 w 11"/>
                <a:gd name="T11" fmla="*/ 11 h 11"/>
                <a:gd name="T12" fmla="*/ 0 w 11"/>
                <a:gd name="T13" fmla="*/ 10 h 11"/>
                <a:gd name="T14" fmla="*/ 0 w 11"/>
                <a:gd name="T15" fmla="*/ 2 h 11"/>
                <a:gd name="T16" fmla="*/ 2 w 11"/>
                <a:gd name="T17" fmla="*/ 0 h 1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1" h="11">
                  <a:moveTo>
                    <a:pt x="2" y="0"/>
                  </a:moveTo>
                  <a:cubicBezTo>
                    <a:pt x="9" y="0"/>
                    <a:pt x="9" y="0"/>
                    <a:pt x="9" y="0"/>
                  </a:cubicBezTo>
                  <a:cubicBezTo>
                    <a:pt x="10" y="0"/>
                    <a:pt x="11" y="1"/>
                    <a:pt x="11" y="2"/>
                  </a:cubicBezTo>
                  <a:cubicBezTo>
                    <a:pt x="11" y="10"/>
                    <a:pt x="11" y="10"/>
                    <a:pt x="11" y="10"/>
                  </a:cubicBezTo>
                  <a:cubicBezTo>
                    <a:pt x="11" y="10"/>
                    <a:pt x="10" y="11"/>
                    <a:pt x="9" y="11"/>
                  </a:cubicBezTo>
                  <a:cubicBezTo>
                    <a:pt x="2" y="11"/>
                    <a:pt x="2" y="11"/>
                    <a:pt x="2" y="11"/>
                  </a:cubicBezTo>
                  <a:cubicBezTo>
                    <a:pt x="1" y="11"/>
                    <a:pt x="0" y="10"/>
                    <a:pt x="0" y="10"/>
                  </a:cubicBezTo>
                  <a:cubicBezTo>
                    <a:pt x="0" y="2"/>
                    <a:pt x="0" y="2"/>
                    <a:pt x="0" y="2"/>
                  </a:cubicBezTo>
                  <a:cubicBezTo>
                    <a:pt x="0" y="1"/>
                    <a:pt x="1" y="0"/>
                    <a:pt x="2" y="0"/>
                  </a:cubicBezTo>
                  <a:close/>
                </a:path>
              </a:pathLst>
            </a:custGeom>
            <a:solidFill>
              <a:srgbClr val="EFEFE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400">
                <a:latin typeface="Century Gothic" charset="0"/>
                <a:ea typeface="Century Gothic" charset="0"/>
                <a:cs typeface="Century Gothic" charset="0"/>
              </a:endParaRPr>
            </a:p>
          </p:txBody>
        </p:sp>
        <p:sp>
          <p:nvSpPr>
            <p:cNvPr id="445" name="îṧľïďê">
              <a:extLst>
                <a:ext uri="{FF2B5EF4-FFF2-40B4-BE49-F238E27FC236}">
                  <a16:creationId xmlns:a16="http://schemas.microsoft.com/office/drawing/2014/main" id="{78BB1C48-7C6D-458C-BADD-962FF14D3389}"/>
                </a:ext>
              </a:extLst>
            </p:cNvPr>
            <p:cNvSpPr/>
            <p:nvPr/>
          </p:nvSpPr>
          <p:spPr bwMode="auto">
            <a:xfrm>
              <a:off x="5776913" y="4054476"/>
              <a:ext cx="33338" cy="33338"/>
            </a:xfrm>
            <a:custGeom>
              <a:avLst/>
              <a:gdLst>
                <a:gd name="T0" fmla="*/ 2 w 21"/>
                <a:gd name="T1" fmla="*/ 21 h 21"/>
                <a:gd name="T2" fmla="*/ 0 w 21"/>
                <a:gd name="T3" fmla="*/ 21 h 21"/>
                <a:gd name="T4" fmla="*/ 0 w 21"/>
                <a:gd name="T5" fmla="*/ 3 h 21"/>
                <a:gd name="T6" fmla="*/ 2 w 21"/>
                <a:gd name="T7" fmla="*/ 0 h 21"/>
                <a:gd name="T8" fmla="*/ 19 w 21"/>
                <a:gd name="T9" fmla="*/ 0 h 21"/>
                <a:gd name="T10" fmla="*/ 21 w 21"/>
                <a:gd name="T11" fmla="*/ 3 h 21"/>
                <a:gd name="T12" fmla="*/ 21 w 21"/>
                <a:gd name="T13" fmla="*/ 21 h 21"/>
                <a:gd name="T14" fmla="*/ 19 w 21"/>
                <a:gd name="T15" fmla="*/ 21 h 21"/>
                <a:gd name="T16" fmla="*/ 2 w 21"/>
                <a:gd name="T17" fmla="*/ 21 h 2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21" h="21">
                  <a:moveTo>
                    <a:pt x="2" y="21"/>
                  </a:moveTo>
                  <a:lnTo>
                    <a:pt x="0" y="21"/>
                  </a:lnTo>
                  <a:lnTo>
                    <a:pt x="0" y="3"/>
                  </a:lnTo>
                  <a:lnTo>
                    <a:pt x="2" y="0"/>
                  </a:lnTo>
                  <a:lnTo>
                    <a:pt x="19" y="0"/>
                  </a:lnTo>
                  <a:lnTo>
                    <a:pt x="21" y="3"/>
                  </a:lnTo>
                  <a:lnTo>
                    <a:pt x="21" y="21"/>
                  </a:lnTo>
                  <a:lnTo>
                    <a:pt x="19" y="21"/>
                  </a:lnTo>
                  <a:lnTo>
                    <a:pt x="2" y="21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400">
                <a:latin typeface="Century Gothic" charset="0"/>
                <a:ea typeface="Century Gothic" charset="0"/>
                <a:cs typeface="Century Gothic" charset="0"/>
              </a:endParaRPr>
            </a:p>
          </p:txBody>
        </p:sp>
        <p:sp>
          <p:nvSpPr>
            <p:cNvPr id="446" name="íśḷîḓê">
              <a:extLst>
                <a:ext uri="{FF2B5EF4-FFF2-40B4-BE49-F238E27FC236}">
                  <a16:creationId xmlns:a16="http://schemas.microsoft.com/office/drawing/2014/main" id="{8D571307-99D1-493C-8C63-4DB331DAE749}"/>
                </a:ext>
              </a:extLst>
            </p:cNvPr>
            <p:cNvSpPr/>
            <p:nvPr/>
          </p:nvSpPr>
          <p:spPr bwMode="auto">
            <a:xfrm>
              <a:off x="5821363" y="4051301"/>
              <a:ext cx="46038" cy="41275"/>
            </a:xfrm>
            <a:custGeom>
              <a:avLst/>
              <a:gdLst>
                <a:gd name="T0" fmla="*/ 2 w 12"/>
                <a:gd name="T1" fmla="*/ 0 h 11"/>
                <a:gd name="T2" fmla="*/ 10 w 12"/>
                <a:gd name="T3" fmla="*/ 0 h 11"/>
                <a:gd name="T4" fmla="*/ 12 w 12"/>
                <a:gd name="T5" fmla="*/ 2 h 11"/>
                <a:gd name="T6" fmla="*/ 12 w 12"/>
                <a:gd name="T7" fmla="*/ 10 h 11"/>
                <a:gd name="T8" fmla="*/ 10 w 12"/>
                <a:gd name="T9" fmla="*/ 11 h 11"/>
                <a:gd name="T10" fmla="*/ 2 w 12"/>
                <a:gd name="T11" fmla="*/ 11 h 11"/>
                <a:gd name="T12" fmla="*/ 0 w 12"/>
                <a:gd name="T13" fmla="*/ 10 h 11"/>
                <a:gd name="T14" fmla="*/ 0 w 12"/>
                <a:gd name="T15" fmla="*/ 2 h 11"/>
                <a:gd name="T16" fmla="*/ 2 w 12"/>
                <a:gd name="T17" fmla="*/ 0 h 1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2" h="11">
                  <a:moveTo>
                    <a:pt x="2" y="0"/>
                  </a:moveTo>
                  <a:cubicBezTo>
                    <a:pt x="10" y="0"/>
                    <a:pt x="10" y="0"/>
                    <a:pt x="10" y="0"/>
                  </a:cubicBezTo>
                  <a:cubicBezTo>
                    <a:pt x="11" y="0"/>
                    <a:pt x="12" y="1"/>
                    <a:pt x="12" y="2"/>
                  </a:cubicBezTo>
                  <a:cubicBezTo>
                    <a:pt x="12" y="10"/>
                    <a:pt x="12" y="10"/>
                    <a:pt x="12" y="10"/>
                  </a:cubicBezTo>
                  <a:cubicBezTo>
                    <a:pt x="12" y="10"/>
                    <a:pt x="11" y="11"/>
                    <a:pt x="10" y="11"/>
                  </a:cubicBezTo>
                  <a:cubicBezTo>
                    <a:pt x="2" y="11"/>
                    <a:pt x="2" y="11"/>
                    <a:pt x="2" y="11"/>
                  </a:cubicBezTo>
                  <a:cubicBezTo>
                    <a:pt x="1" y="11"/>
                    <a:pt x="0" y="10"/>
                    <a:pt x="0" y="10"/>
                  </a:cubicBezTo>
                  <a:cubicBezTo>
                    <a:pt x="0" y="2"/>
                    <a:pt x="0" y="2"/>
                    <a:pt x="0" y="2"/>
                  </a:cubicBezTo>
                  <a:cubicBezTo>
                    <a:pt x="0" y="1"/>
                    <a:pt x="1" y="0"/>
                    <a:pt x="2" y="0"/>
                  </a:cubicBezTo>
                  <a:close/>
                </a:path>
              </a:pathLst>
            </a:custGeom>
            <a:solidFill>
              <a:srgbClr val="EFEFE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400">
                <a:latin typeface="Century Gothic" charset="0"/>
                <a:ea typeface="Century Gothic" charset="0"/>
                <a:cs typeface="Century Gothic" charset="0"/>
              </a:endParaRPr>
            </a:p>
          </p:txBody>
        </p:sp>
        <p:sp>
          <p:nvSpPr>
            <p:cNvPr id="447" name="iş1íḋe">
              <a:extLst>
                <a:ext uri="{FF2B5EF4-FFF2-40B4-BE49-F238E27FC236}">
                  <a16:creationId xmlns:a16="http://schemas.microsoft.com/office/drawing/2014/main" id="{3FE408D8-1468-48D8-8B43-D8C02F7F547A}"/>
                </a:ext>
              </a:extLst>
            </p:cNvPr>
            <p:cNvSpPr/>
            <p:nvPr/>
          </p:nvSpPr>
          <p:spPr bwMode="auto">
            <a:xfrm>
              <a:off x="5829301" y="4054476"/>
              <a:ext cx="30163" cy="33338"/>
            </a:xfrm>
            <a:custGeom>
              <a:avLst/>
              <a:gdLst>
                <a:gd name="T0" fmla="*/ 0 w 19"/>
                <a:gd name="T1" fmla="*/ 21 h 21"/>
                <a:gd name="T2" fmla="*/ 0 w 19"/>
                <a:gd name="T3" fmla="*/ 21 h 21"/>
                <a:gd name="T4" fmla="*/ 0 w 19"/>
                <a:gd name="T5" fmla="*/ 3 h 21"/>
                <a:gd name="T6" fmla="*/ 0 w 19"/>
                <a:gd name="T7" fmla="*/ 0 h 21"/>
                <a:gd name="T8" fmla="*/ 19 w 19"/>
                <a:gd name="T9" fmla="*/ 0 h 21"/>
                <a:gd name="T10" fmla="*/ 19 w 19"/>
                <a:gd name="T11" fmla="*/ 3 h 21"/>
                <a:gd name="T12" fmla="*/ 19 w 19"/>
                <a:gd name="T13" fmla="*/ 21 h 21"/>
                <a:gd name="T14" fmla="*/ 19 w 19"/>
                <a:gd name="T15" fmla="*/ 21 h 21"/>
                <a:gd name="T16" fmla="*/ 0 w 19"/>
                <a:gd name="T17" fmla="*/ 21 h 2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9" h="21">
                  <a:moveTo>
                    <a:pt x="0" y="21"/>
                  </a:moveTo>
                  <a:lnTo>
                    <a:pt x="0" y="21"/>
                  </a:lnTo>
                  <a:lnTo>
                    <a:pt x="0" y="3"/>
                  </a:lnTo>
                  <a:lnTo>
                    <a:pt x="0" y="0"/>
                  </a:lnTo>
                  <a:lnTo>
                    <a:pt x="19" y="0"/>
                  </a:lnTo>
                  <a:lnTo>
                    <a:pt x="19" y="3"/>
                  </a:lnTo>
                  <a:lnTo>
                    <a:pt x="19" y="21"/>
                  </a:lnTo>
                  <a:lnTo>
                    <a:pt x="19" y="21"/>
                  </a:lnTo>
                  <a:lnTo>
                    <a:pt x="0" y="21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400">
                <a:latin typeface="Century Gothic" charset="0"/>
                <a:ea typeface="Century Gothic" charset="0"/>
                <a:cs typeface="Century Gothic" charset="0"/>
              </a:endParaRPr>
            </a:p>
          </p:txBody>
        </p:sp>
        <p:sp>
          <p:nvSpPr>
            <p:cNvPr id="448" name="íşļíḑe">
              <a:extLst>
                <a:ext uri="{FF2B5EF4-FFF2-40B4-BE49-F238E27FC236}">
                  <a16:creationId xmlns:a16="http://schemas.microsoft.com/office/drawing/2014/main" id="{482B3F45-42EA-4796-AFF7-EF7FD942F0F7}"/>
                </a:ext>
              </a:extLst>
            </p:cNvPr>
            <p:cNvSpPr/>
            <p:nvPr/>
          </p:nvSpPr>
          <p:spPr bwMode="auto">
            <a:xfrm>
              <a:off x="5873751" y="4051301"/>
              <a:ext cx="41275" cy="41275"/>
            </a:xfrm>
            <a:custGeom>
              <a:avLst/>
              <a:gdLst>
                <a:gd name="T0" fmla="*/ 2 w 11"/>
                <a:gd name="T1" fmla="*/ 0 h 11"/>
                <a:gd name="T2" fmla="*/ 10 w 11"/>
                <a:gd name="T3" fmla="*/ 0 h 11"/>
                <a:gd name="T4" fmla="*/ 11 w 11"/>
                <a:gd name="T5" fmla="*/ 2 h 11"/>
                <a:gd name="T6" fmla="*/ 11 w 11"/>
                <a:gd name="T7" fmla="*/ 10 h 11"/>
                <a:gd name="T8" fmla="*/ 10 w 11"/>
                <a:gd name="T9" fmla="*/ 11 h 11"/>
                <a:gd name="T10" fmla="*/ 2 w 11"/>
                <a:gd name="T11" fmla="*/ 11 h 11"/>
                <a:gd name="T12" fmla="*/ 0 w 11"/>
                <a:gd name="T13" fmla="*/ 10 h 11"/>
                <a:gd name="T14" fmla="*/ 0 w 11"/>
                <a:gd name="T15" fmla="*/ 2 h 11"/>
                <a:gd name="T16" fmla="*/ 2 w 11"/>
                <a:gd name="T17" fmla="*/ 0 h 1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1" h="11">
                  <a:moveTo>
                    <a:pt x="2" y="0"/>
                  </a:moveTo>
                  <a:cubicBezTo>
                    <a:pt x="10" y="0"/>
                    <a:pt x="10" y="0"/>
                    <a:pt x="10" y="0"/>
                  </a:cubicBezTo>
                  <a:cubicBezTo>
                    <a:pt x="11" y="0"/>
                    <a:pt x="11" y="1"/>
                    <a:pt x="11" y="2"/>
                  </a:cubicBezTo>
                  <a:cubicBezTo>
                    <a:pt x="11" y="10"/>
                    <a:pt x="11" y="10"/>
                    <a:pt x="11" y="10"/>
                  </a:cubicBezTo>
                  <a:cubicBezTo>
                    <a:pt x="11" y="10"/>
                    <a:pt x="11" y="11"/>
                    <a:pt x="10" y="11"/>
                  </a:cubicBezTo>
                  <a:cubicBezTo>
                    <a:pt x="2" y="11"/>
                    <a:pt x="2" y="11"/>
                    <a:pt x="2" y="11"/>
                  </a:cubicBezTo>
                  <a:cubicBezTo>
                    <a:pt x="1" y="11"/>
                    <a:pt x="0" y="10"/>
                    <a:pt x="0" y="10"/>
                  </a:cubicBezTo>
                  <a:cubicBezTo>
                    <a:pt x="0" y="2"/>
                    <a:pt x="0" y="2"/>
                    <a:pt x="0" y="2"/>
                  </a:cubicBezTo>
                  <a:cubicBezTo>
                    <a:pt x="0" y="1"/>
                    <a:pt x="1" y="0"/>
                    <a:pt x="2" y="0"/>
                  </a:cubicBezTo>
                  <a:close/>
                </a:path>
              </a:pathLst>
            </a:custGeom>
            <a:solidFill>
              <a:srgbClr val="EFEFE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400">
                <a:latin typeface="Century Gothic" charset="0"/>
                <a:ea typeface="Century Gothic" charset="0"/>
                <a:cs typeface="Century Gothic" charset="0"/>
              </a:endParaRPr>
            </a:p>
          </p:txBody>
        </p:sp>
        <p:sp>
          <p:nvSpPr>
            <p:cNvPr id="449" name="îṧľïḋé">
              <a:extLst>
                <a:ext uri="{FF2B5EF4-FFF2-40B4-BE49-F238E27FC236}">
                  <a16:creationId xmlns:a16="http://schemas.microsoft.com/office/drawing/2014/main" id="{9DE7EDEF-B6E1-4CE5-BC1F-1A635271F8D9}"/>
                </a:ext>
              </a:extLst>
            </p:cNvPr>
            <p:cNvSpPr/>
            <p:nvPr/>
          </p:nvSpPr>
          <p:spPr bwMode="auto">
            <a:xfrm>
              <a:off x="5878513" y="4054476"/>
              <a:ext cx="33338" cy="33338"/>
            </a:xfrm>
            <a:custGeom>
              <a:avLst/>
              <a:gdLst>
                <a:gd name="T0" fmla="*/ 2 w 21"/>
                <a:gd name="T1" fmla="*/ 21 h 21"/>
                <a:gd name="T2" fmla="*/ 0 w 21"/>
                <a:gd name="T3" fmla="*/ 21 h 21"/>
                <a:gd name="T4" fmla="*/ 0 w 21"/>
                <a:gd name="T5" fmla="*/ 3 h 21"/>
                <a:gd name="T6" fmla="*/ 2 w 21"/>
                <a:gd name="T7" fmla="*/ 0 h 21"/>
                <a:gd name="T8" fmla="*/ 21 w 21"/>
                <a:gd name="T9" fmla="*/ 0 h 21"/>
                <a:gd name="T10" fmla="*/ 21 w 21"/>
                <a:gd name="T11" fmla="*/ 3 h 21"/>
                <a:gd name="T12" fmla="*/ 21 w 21"/>
                <a:gd name="T13" fmla="*/ 21 h 21"/>
                <a:gd name="T14" fmla="*/ 21 w 21"/>
                <a:gd name="T15" fmla="*/ 21 h 21"/>
                <a:gd name="T16" fmla="*/ 2 w 21"/>
                <a:gd name="T17" fmla="*/ 21 h 2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21" h="21">
                  <a:moveTo>
                    <a:pt x="2" y="21"/>
                  </a:moveTo>
                  <a:lnTo>
                    <a:pt x="0" y="21"/>
                  </a:lnTo>
                  <a:lnTo>
                    <a:pt x="0" y="3"/>
                  </a:lnTo>
                  <a:lnTo>
                    <a:pt x="2" y="0"/>
                  </a:lnTo>
                  <a:lnTo>
                    <a:pt x="21" y="0"/>
                  </a:lnTo>
                  <a:lnTo>
                    <a:pt x="21" y="3"/>
                  </a:lnTo>
                  <a:lnTo>
                    <a:pt x="21" y="21"/>
                  </a:lnTo>
                  <a:lnTo>
                    <a:pt x="21" y="21"/>
                  </a:lnTo>
                  <a:lnTo>
                    <a:pt x="2" y="21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400">
                <a:latin typeface="Century Gothic" charset="0"/>
                <a:ea typeface="Century Gothic" charset="0"/>
                <a:cs typeface="Century Gothic" charset="0"/>
              </a:endParaRPr>
            </a:p>
          </p:txBody>
        </p:sp>
        <p:sp>
          <p:nvSpPr>
            <p:cNvPr id="450" name="ïšľiḓé">
              <a:extLst>
                <a:ext uri="{FF2B5EF4-FFF2-40B4-BE49-F238E27FC236}">
                  <a16:creationId xmlns:a16="http://schemas.microsoft.com/office/drawing/2014/main" id="{9998BC86-F89F-468A-A8C3-4DF96D77613E}"/>
                </a:ext>
              </a:extLst>
            </p:cNvPr>
            <p:cNvSpPr/>
            <p:nvPr/>
          </p:nvSpPr>
          <p:spPr bwMode="auto">
            <a:xfrm>
              <a:off x="5926138" y="4051301"/>
              <a:ext cx="41275" cy="41275"/>
            </a:xfrm>
            <a:custGeom>
              <a:avLst/>
              <a:gdLst>
                <a:gd name="T0" fmla="*/ 1 w 11"/>
                <a:gd name="T1" fmla="*/ 0 h 11"/>
                <a:gd name="T2" fmla="*/ 9 w 11"/>
                <a:gd name="T3" fmla="*/ 0 h 11"/>
                <a:gd name="T4" fmla="*/ 11 w 11"/>
                <a:gd name="T5" fmla="*/ 2 h 11"/>
                <a:gd name="T6" fmla="*/ 11 w 11"/>
                <a:gd name="T7" fmla="*/ 10 h 11"/>
                <a:gd name="T8" fmla="*/ 9 w 11"/>
                <a:gd name="T9" fmla="*/ 11 h 11"/>
                <a:gd name="T10" fmla="*/ 1 w 11"/>
                <a:gd name="T11" fmla="*/ 11 h 11"/>
                <a:gd name="T12" fmla="*/ 0 w 11"/>
                <a:gd name="T13" fmla="*/ 10 h 11"/>
                <a:gd name="T14" fmla="*/ 0 w 11"/>
                <a:gd name="T15" fmla="*/ 2 h 11"/>
                <a:gd name="T16" fmla="*/ 1 w 11"/>
                <a:gd name="T17" fmla="*/ 0 h 1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1" h="11">
                  <a:moveTo>
                    <a:pt x="1" y="0"/>
                  </a:moveTo>
                  <a:cubicBezTo>
                    <a:pt x="9" y="0"/>
                    <a:pt x="9" y="0"/>
                    <a:pt x="9" y="0"/>
                  </a:cubicBezTo>
                  <a:cubicBezTo>
                    <a:pt x="10" y="0"/>
                    <a:pt x="11" y="1"/>
                    <a:pt x="11" y="2"/>
                  </a:cubicBezTo>
                  <a:cubicBezTo>
                    <a:pt x="11" y="10"/>
                    <a:pt x="11" y="10"/>
                    <a:pt x="11" y="10"/>
                  </a:cubicBezTo>
                  <a:cubicBezTo>
                    <a:pt x="11" y="10"/>
                    <a:pt x="10" y="11"/>
                    <a:pt x="9" y="11"/>
                  </a:cubicBezTo>
                  <a:cubicBezTo>
                    <a:pt x="1" y="11"/>
                    <a:pt x="1" y="11"/>
                    <a:pt x="1" y="11"/>
                  </a:cubicBezTo>
                  <a:cubicBezTo>
                    <a:pt x="0" y="11"/>
                    <a:pt x="0" y="10"/>
                    <a:pt x="0" y="10"/>
                  </a:cubicBezTo>
                  <a:cubicBezTo>
                    <a:pt x="0" y="2"/>
                    <a:pt x="0" y="2"/>
                    <a:pt x="0" y="2"/>
                  </a:cubicBezTo>
                  <a:cubicBezTo>
                    <a:pt x="0" y="1"/>
                    <a:pt x="0" y="0"/>
                    <a:pt x="1" y="0"/>
                  </a:cubicBezTo>
                  <a:close/>
                </a:path>
              </a:pathLst>
            </a:custGeom>
            <a:solidFill>
              <a:srgbClr val="EFEFE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400">
                <a:latin typeface="Century Gothic" charset="0"/>
                <a:ea typeface="Century Gothic" charset="0"/>
                <a:cs typeface="Century Gothic" charset="0"/>
              </a:endParaRPr>
            </a:p>
          </p:txBody>
        </p:sp>
        <p:sp>
          <p:nvSpPr>
            <p:cNvPr id="451" name="íṥ1iḍé">
              <a:extLst>
                <a:ext uri="{FF2B5EF4-FFF2-40B4-BE49-F238E27FC236}">
                  <a16:creationId xmlns:a16="http://schemas.microsoft.com/office/drawing/2014/main" id="{8386655B-E758-4BD4-986E-52FAD5B8411A}"/>
                </a:ext>
              </a:extLst>
            </p:cNvPr>
            <p:cNvSpPr/>
            <p:nvPr/>
          </p:nvSpPr>
          <p:spPr bwMode="auto">
            <a:xfrm>
              <a:off x="5930901" y="4054476"/>
              <a:ext cx="33338" cy="33338"/>
            </a:xfrm>
            <a:custGeom>
              <a:avLst/>
              <a:gdLst>
                <a:gd name="T0" fmla="*/ 0 w 21"/>
                <a:gd name="T1" fmla="*/ 21 h 21"/>
                <a:gd name="T2" fmla="*/ 0 w 21"/>
                <a:gd name="T3" fmla="*/ 21 h 21"/>
                <a:gd name="T4" fmla="*/ 0 w 21"/>
                <a:gd name="T5" fmla="*/ 3 h 21"/>
                <a:gd name="T6" fmla="*/ 0 w 21"/>
                <a:gd name="T7" fmla="*/ 0 h 21"/>
                <a:gd name="T8" fmla="*/ 19 w 21"/>
                <a:gd name="T9" fmla="*/ 0 h 21"/>
                <a:gd name="T10" fmla="*/ 21 w 21"/>
                <a:gd name="T11" fmla="*/ 3 h 21"/>
                <a:gd name="T12" fmla="*/ 21 w 21"/>
                <a:gd name="T13" fmla="*/ 21 h 21"/>
                <a:gd name="T14" fmla="*/ 19 w 21"/>
                <a:gd name="T15" fmla="*/ 21 h 21"/>
                <a:gd name="T16" fmla="*/ 0 w 21"/>
                <a:gd name="T17" fmla="*/ 21 h 2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21" h="21">
                  <a:moveTo>
                    <a:pt x="0" y="21"/>
                  </a:moveTo>
                  <a:lnTo>
                    <a:pt x="0" y="21"/>
                  </a:lnTo>
                  <a:lnTo>
                    <a:pt x="0" y="3"/>
                  </a:lnTo>
                  <a:lnTo>
                    <a:pt x="0" y="0"/>
                  </a:lnTo>
                  <a:lnTo>
                    <a:pt x="19" y="0"/>
                  </a:lnTo>
                  <a:lnTo>
                    <a:pt x="21" y="3"/>
                  </a:lnTo>
                  <a:lnTo>
                    <a:pt x="21" y="21"/>
                  </a:lnTo>
                  <a:lnTo>
                    <a:pt x="19" y="21"/>
                  </a:lnTo>
                  <a:lnTo>
                    <a:pt x="0" y="21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400">
                <a:latin typeface="Century Gothic" charset="0"/>
                <a:ea typeface="Century Gothic" charset="0"/>
                <a:cs typeface="Century Gothic" charset="0"/>
              </a:endParaRPr>
            </a:p>
          </p:txBody>
        </p:sp>
        <p:sp>
          <p:nvSpPr>
            <p:cNvPr id="452" name="ï$ļíḑé">
              <a:extLst>
                <a:ext uri="{FF2B5EF4-FFF2-40B4-BE49-F238E27FC236}">
                  <a16:creationId xmlns:a16="http://schemas.microsoft.com/office/drawing/2014/main" id="{E5612EE7-4C97-4AEF-8E83-6B40399E75A1}"/>
                </a:ext>
              </a:extLst>
            </p:cNvPr>
            <p:cNvSpPr/>
            <p:nvPr/>
          </p:nvSpPr>
          <p:spPr bwMode="auto">
            <a:xfrm>
              <a:off x="5975351" y="4051301"/>
              <a:ext cx="41275" cy="41275"/>
            </a:xfrm>
            <a:custGeom>
              <a:avLst/>
              <a:gdLst>
                <a:gd name="T0" fmla="*/ 2 w 11"/>
                <a:gd name="T1" fmla="*/ 0 h 11"/>
                <a:gd name="T2" fmla="*/ 10 w 11"/>
                <a:gd name="T3" fmla="*/ 0 h 11"/>
                <a:gd name="T4" fmla="*/ 11 w 11"/>
                <a:gd name="T5" fmla="*/ 2 h 11"/>
                <a:gd name="T6" fmla="*/ 11 w 11"/>
                <a:gd name="T7" fmla="*/ 10 h 11"/>
                <a:gd name="T8" fmla="*/ 10 w 11"/>
                <a:gd name="T9" fmla="*/ 11 h 11"/>
                <a:gd name="T10" fmla="*/ 2 w 11"/>
                <a:gd name="T11" fmla="*/ 11 h 11"/>
                <a:gd name="T12" fmla="*/ 0 w 11"/>
                <a:gd name="T13" fmla="*/ 10 h 11"/>
                <a:gd name="T14" fmla="*/ 0 w 11"/>
                <a:gd name="T15" fmla="*/ 2 h 11"/>
                <a:gd name="T16" fmla="*/ 2 w 11"/>
                <a:gd name="T17" fmla="*/ 0 h 1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1" h="11">
                  <a:moveTo>
                    <a:pt x="2" y="0"/>
                  </a:moveTo>
                  <a:cubicBezTo>
                    <a:pt x="10" y="0"/>
                    <a:pt x="10" y="0"/>
                    <a:pt x="10" y="0"/>
                  </a:cubicBezTo>
                  <a:cubicBezTo>
                    <a:pt x="11" y="0"/>
                    <a:pt x="11" y="1"/>
                    <a:pt x="11" y="2"/>
                  </a:cubicBezTo>
                  <a:cubicBezTo>
                    <a:pt x="11" y="10"/>
                    <a:pt x="11" y="10"/>
                    <a:pt x="11" y="10"/>
                  </a:cubicBezTo>
                  <a:cubicBezTo>
                    <a:pt x="11" y="10"/>
                    <a:pt x="11" y="11"/>
                    <a:pt x="10" y="11"/>
                  </a:cubicBezTo>
                  <a:cubicBezTo>
                    <a:pt x="2" y="11"/>
                    <a:pt x="2" y="11"/>
                    <a:pt x="2" y="11"/>
                  </a:cubicBezTo>
                  <a:cubicBezTo>
                    <a:pt x="1" y="11"/>
                    <a:pt x="0" y="10"/>
                    <a:pt x="0" y="10"/>
                  </a:cubicBezTo>
                  <a:cubicBezTo>
                    <a:pt x="0" y="2"/>
                    <a:pt x="0" y="2"/>
                    <a:pt x="0" y="2"/>
                  </a:cubicBezTo>
                  <a:cubicBezTo>
                    <a:pt x="0" y="1"/>
                    <a:pt x="1" y="0"/>
                    <a:pt x="2" y="0"/>
                  </a:cubicBezTo>
                  <a:close/>
                </a:path>
              </a:pathLst>
            </a:custGeom>
            <a:solidFill>
              <a:srgbClr val="EFEFE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400">
                <a:latin typeface="Century Gothic" charset="0"/>
                <a:ea typeface="Century Gothic" charset="0"/>
                <a:cs typeface="Century Gothic" charset="0"/>
              </a:endParaRPr>
            </a:p>
          </p:txBody>
        </p:sp>
        <p:sp>
          <p:nvSpPr>
            <p:cNvPr id="453" name="íśḷiḓé">
              <a:extLst>
                <a:ext uri="{FF2B5EF4-FFF2-40B4-BE49-F238E27FC236}">
                  <a16:creationId xmlns:a16="http://schemas.microsoft.com/office/drawing/2014/main" id="{F400EB82-C5C9-466C-A63A-B7615281256D}"/>
                </a:ext>
              </a:extLst>
            </p:cNvPr>
            <p:cNvSpPr/>
            <p:nvPr/>
          </p:nvSpPr>
          <p:spPr bwMode="auto">
            <a:xfrm>
              <a:off x="5980113" y="4054476"/>
              <a:ext cx="33338" cy="33338"/>
            </a:xfrm>
            <a:custGeom>
              <a:avLst/>
              <a:gdLst>
                <a:gd name="T0" fmla="*/ 2 w 21"/>
                <a:gd name="T1" fmla="*/ 21 h 21"/>
                <a:gd name="T2" fmla="*/ 0 w 21"/>
                <a:gd name="T3" fmla="*/ 21 h 21"/>
                <a:gd name="T4" fmla="*/ 0 w 21"/>
                <a:gd name="T5" fmla="*/ 3 h 21"/>
                <a:gd name="T6" fmla="*/ 2 w 21"/>
                <a:gd name="T7" fmla="*/ 0 h 21"/>
                <a:gd name="T8" fmla="*/ 21 w 21"/>
                <a:gd name="T9" fmla="*/ 0 h 21"/>
                <a:gd name="T10" fmla="*/ 21 w 21"/>
                <a:gd name="T11" fmla="*/ 3 h 21"/>
                <a:gd name="T12" fmla="*/ 21 w 21"/>
                <a:gd name="T13" fmla="*/ 21 h 21"/>
                <a:gd name="T14" fmla="*/ 21 w 21"/>
                <a:gd name="T15" fmla="*/ 21 h 21"/>
                <a:gd name="T16" fmla="*/ 2 w 21"/>
                <a:gd name="T17" fmla="*/ 21 h 2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21" h="21">
                  <a:moveTo>
                    <a:pt x="2" y="21"/>
                  </a:moveTo>
                  <a:lnTo>
                    <a:pt x="0" y="21"/>
                  </a:lnTo>
                  <a:lnTo>
                    <a:pt x="0" y="3"/>
                  </a:lnTo>
                  <a:lnTo>
                    <a:pt x="2" y="0"/>
                  </a:lnTo>
                  <a:lnTo>
                    <a:pt x="21" y="0"/>
                  </a:lnTo>
                  <a:lnTo>
                    <a:pt x="21" y="3"/>
                  </a:lnTo>
                  <a:lnTo>
                    <a:pt x="21" y="21"/>
                  </a:lnTo>
                  <a:lnTo>
                    <a:pt x="21" y="21"/>
                  </a:lnTo>
                  <a:lnTo>
                    <a:pt x="2" y="21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400">
                <a:latin typeface="Century Gothic" charset="0"/>
                <a:ea typeface="Century Gothic" charset="0"/>
                <a:cs typeface="Century Gothic" charset="0"/>
              </a:endParaRPr>
            </a:p>
          </p:txBody>
        </p:sp>
        <p:sp>
          <p:nvSpPr>
            <p:cNvPr id="454" name="î$liḋe">
              <a:extLst>
                <a:ext uri="{FF2B5EF4-FFF2-40B4-BE49-F238E27FC236}">
                  <a16:creationId xmlns:a16="http://schemas.microsoft.com/office/drawing/2014/main" id="{DC95F2A6-5FF0-4269-9376-1022683AF14A}"/>
                </a:ext>
              </a:extLst>
            </p:cNvPr>
            <p:cNvSpPr/>
            <p:nvPr/>
          </p:nvSpPr>
          <p:spPr bwMode="auto">
            <a:xfrm>
              <a:off x="6027738" y="4051301"/>
              <a:ext cx="41275" cy="41275"/>
            </a:xfrm>
            <a:custGeom>
              <a:avLst/>
              <a:gdLst>
                <a:gd name="T0" fmla="*/ 1 w 11"/>
                <a:gd name="T1" fmla="*/ 0 h 11"/>
                <a:gd name="T2" fmla="*/ 9 w 11"/>
                <a:gd name="T3" fmla="*/ 0 h 11"/>
                <a:gd name="T4" fmla="*/ 11 w 11"/>
                <a:gd name="T5" fmla="*/ 2 h 11"/>
                <a:gd name="T6" fmla="*/ 11 w 11"/>
                <a:gd name="T7" fmla="*/ 10 h 11"/>
                <a:gd name="T8" fmla="*/ 9 w 11"/>
                <a:gd name="T9" fmla="*/ 11 h 11"/>
                <a:gd name="T10" fmla="*/ 1 w 11"/>
                <a:gd name="T11" fmla="*/ 11 h 11"/>
                <a:gd name="T12" fmla="*/ 0 w 11"/>
                <a:gd name="T13" fmla="*/ 10 h 11"/>
                <a:gd name="T14" fmla="*/ 0 w 11"/>
                <a:gd name="T15" fmla="*/ 2 h 11"/>
                <a:gd name="T16" fmla="*/ 1 w 11"/>
                <a:gd name="T17" fmla="*/ 0 h 1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1" h="11">
                  <a:moveTo>
                    <a:pt x="1" y="0"/>
                  </a:moveTo>
                  <a:cubicBezTo>
                    <a:pt x="9" y="0"/>
                    <a:pt x="9" y="0"/>
                    <a:pt x="9" y="0"/>
                  </a:cubicBezTo>
                  <a:cubicBezTo>
                    <a:pt x="10" y="0"/>
                    <a:pt x="11" y="1"/>
                    <a:pt x="11" y="2"/>
                  </a:cubicBezTo>
                  <a:cubicBezTo>
                    <a:pt x="11" y="10"/>
                    <a:pt x="11" y="10"/>
                    <a:pt x="11" y="10"/>
                  </a:cubicBezTo>
                  <a:cubicBezTo>
                    <a:pt x="11" y="10"/>
                    <a:pt x="10" y="11"/>
                    <a:pt x="9" y="11"/>
                  </a:cubicBezTo>
                  <a:cubicBezTo>
                    <a:pt x="1" y="11"/>
                    <a:pt x="1" y="11"/>
                    <a:pt x="1" y="11"/>
                  </a:cubicBezTo>
                  <a:cubicBezTo>
                    <a:pt x="1" y="11"/>
                    <a:pt x="0" y="10"/>
                    <a:pt x="0" y="10"/>
                  </a:cubicBezTo>
                  <a:cubicBezTo>
                    <a:pt x="0" y="2"/>
                    <a:pt x="0" y="2"/>
                    <a:pt x="0" y="2"/>
                  </a:cubicBezTo>
                  <a:cubicBezTo>
                    <a:pt x="0" y="1"/>
                    <a:pt x="1" y="0"/>
                    <a:pt x="1" y="0"/>
                  </a:cubicBezTo>
                  <a:close/>
                </a:path>
              </a:pathLst>
            </a:custGeom>
            <a:solidFill>
              <a:srgbClr val="EFEFE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400">
                <a:latin typeface="Century Gothic" charset="0"/>
                <a:ea typeface="Century Gothic" charset="0"/>
                <a:cs typeface="Century Gothic" charset="0"/>
              </a:endParaRPr>
            </a:p>
          </p:txBody>
        </p:sp>
        <p:sp>
          <p:nvSpPr>
            <p:cNvPr id="455" name="íṣḻiďê">
              <a:extLst>
                <a:ext uri="{FF2B5EF4-FFF2-40B4-BE49-F238E27FC236}">
                  <a16:creationId xmlns:a16="http://schemas.microsoft.com/office/drawing/2014/main" id="{695B688F-9490-40F0-B6B3-E30FEFD21FB9}"/>
                </a:ext>
              </a:extLst>
            </p:cNvPr>
            <p:cNvSpPr/>
            <p:nvPr/>
          </p:nvSpPr>
          <p:spPr bwMode="auto">
            <a:xfrm>
              <a:off x="6032501" y="4054476"/>
              <a:ext cx="33338" cy="33338"/>
            </a:xfrm>
            <a:custGeom>
              <a:avLst/>
              <a:gdLst>
                <a:gd name="T0" fmla="*/ 0 w 21"/>
                <a:gd name="T1" fmla="*/ 21 h 21"/>
                <a:gd name="T2" fmla="*/ 0 w 21"/>
                <a:gd name="T3" fmla="*/ 21 h 21"/>
                <a:gd name="T4" fmla="*/ 0 w 21"/>
                <a:gd name="T5" fmla="*/ 3 h 21"/>
                <a:gd name="T6" fmla="*/ 0 w 21"/>
                <a:gd name="T7" fmla="*/ 0 h 21"/>
                <a:gd name="T8" fmla="*/ 19 w 21"/>
                <a:gd name="T9" fmla="*/ 0 h 21"/>
                <a:gd name="T10" fmla="*/ 21 w 21"/>
                <a:gd name="T11" fmla="*/ 3 h 21"/>
                <a:gd name="T12" fmla="*/ 21 w 21"/>
                <a:gd name="T13" fmla="*/ 21 h 21"/>
                <a:gd name="T14" fmla="*/ 19 w 21"/>
                <a:gd name="T15" fmla="*/ 21 h 21"/>
                <a:gd name="T16" fmla="*/ 0 w 21"/>
                <a:gd name="T17" fmla="*/ 21 h 2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21" h="21">
                  <a:moveTo>
                    <a:pt x="0" y="21"/>
                  </a:moveTo>
                  <a:lnTo>
                    <a:pt x="0" y="21"/>
                  </a:lnTo>
                  <a:lnTo>
                    <a:pt x="0" y="3"/>
                  </a:lnTo>
                  <a:lnTo>
                    <a:pt x="0" y="0"/>
                  </a:lnTo>
                  <a:lnTo>
                    <a:pt x="19" y="0"/>
                  </a:lnTo>
                  <a:lnTo>
                    <a:pt x="21" y="3"/>
                  </a:lnTo>
                  <a:lnTo>
                    <a:pt x="21" y="21"/>
                  </a:lnTo>
                  <a:lnTo>
                    <a:pt x="19" y="21"/>
                  </a:lnTo>
                  <a:lnTo>
                    <a:pt x="0" y="21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400">
                <a:latin typeface="Century Gothic" charset="0"/>
                <a:ea typeface="Century Gothic" charset="0"/>
                <a:cs typeface="Century Gothic" charset="0"/>
              </a:endParaRPr>
            </a:p>
          </p:txBody>
        </p:sp>
        <p:sp>
          <p:nvSpPr>
            <p:cNvPr id="456" name="íşlíďé">
              <a:extLst>
                <a:ext uri="{FF2B5EF4-FFF2-40B4-BE49-F238E27FC236}">
                  <a16:creationId xmlns:a16="http://schemas.microsoft.com/office/drawing/2014/main" id="{3283B478-F227-4BE1-8429-01D09DD13DC5}"/>
                </a:ext>
              </a:extLst>
            </p:cNvPr>
            <p:cNvSpPr/>
            <p:nvPr/>
          </p:nvSpPr>
          <p:spPr bwMode="auto">
            <a:xfrm>
              <a:off x="6076951" y="4051301"/>
              <a:ext cx="44450" cy="41275"/>
            </a:xfrm>
            <a:custGeom>
              <a:avLst/>
              <a:gdLst>
                <a:gd name="T0" fmla="*/ 2 w 12"/>
                <a:gd name="T1" fmla="*/ 0 h 11"/>
                <a:gd name="T2" fmla="*/ 10 w 12"/>
                <a:gd name="T3" fmla="*/ 0 h 11"/>
                <a:gd name="T4" fmla="*/ 12 w 12"/>
                <a:gd name="T5" fmla="*/ 2 h 11"/>
                <a:gd name="T6" fmla="*/ 12 w 12"/>
                <a:gd name="T7" fmla="*/ 10 h 11"/>
                <a:gd name="T8" fmla="*/ 10 w 12"/>
                <a:gd name="T9" fmla="*/ 11 h 11"/>
                <a:gd name="T10" fmla="*/ 2 w 12"/>
                <a:gd name="T11" fmla="*/ 11 h 11"/>
                <a:gd name="T12" fmla="*/ 0 w 12"/>
                <a:gd name="T13" fmla="*/ 10 h 11"/>
                <a:gd name="T14" fmla="*/ 0 w 12"/>
                <a:gd name="T15" fmla="*/ 2 h 11"/>
                <a:gd name="T16" fmla="*/ 2 w 12"/>
                <a:gd name="T17" fmla="*/ 0 h 1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2" h="11">
                  <a:moveTo>
                    <a:pt x="2" y="0"/>
                  </a:moveTo>
                  <a:cubicBezTo>
                    <a:pt x="10" y="0"/>
                    <a:pt x="10" y="0"/>
                    <a:pt x="10" y="0"/>
                  </a:cubicBezTo>
                  <a:cubicBezTo>
                    <a:pt x="11" y="0"/>
                    <a:pt x="12" y="1"/>
                    <a:pt x="12" y="2"/>
                  </a:cubicBezTo>
                  <a:cubicBezTo>
                    <a:pt x="12" y="10"/>
                    <a:pt x="12" y="10"/>
                    <a:pt x="12" y="10"/>
                  </a:cubicBezTo>
                  <a:cubicBezTo>
                    <a:pt x="12" y="10"/>
                    <a:pt x="11" y="11"/>
                    <a:pt x="10" y="11"/>
                  </a:cubicBezTo>
                  <a:cubicBezTo>
                    <a:pt x="2" y="11"/>
                    <a:pt x="2" y="11"/>
                    <a:pt x="2" y="11"/>
                  </a:cubicBezTo>
                  <a:cubicBezTo>
                    <a:pt x="1" y="11"/>
                    <a:pt x="0" y="10"/>
                    <a:pt x="0" y="10"/>
                  </a:cubicBezTo>
                  <a:cubicBezTo>
                    <a:pt x="0" y="2"/>
                    <a:pt x="0" y="2"/>
                    <a:pt x="0" y="2"/>
                  </a:cubicBezTo>
                  <a:cubicBezTo>
                    <a:pt x="0" y="1"/>
                    <a:pt x="1" y="0"/>
                    <a:pt x="2" y="0"/>
                  </a:cubicBezTo>
                  <a:close/>
                </a:path>
              </a:pathLst>
            </a:custGeom>
            <a:solidFill>
              <a:srgbClr val="EFEFE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400">
                <a:latin typeface="Century Gothic" charset="0"/>
                <a:ea typeface="Century Gothic" charset="0"/>
                <a:cs typeface="Century Gothic" charset="0"/>
              </a:endParaRPr>
            </a:p>
          </p:txBody>
        </p:sp>
        <p:sp>
          <p:nvSpPr>
            <p:cNvPr id="457" name="iśļïḑè">
              <a:extLst>
                <a:ext uri="{FF2B5EF4-FFF2-40B4-BE49-F238E27FC236}">
                  <a16:creationId xmlns:a16="http://schemas.microsoft.com/office/drawing/2014/main" id="{AE2EBA4D-172C-40BF-871A-64C008C74AD4}"/>
                </a:ext>
              </a:extLst>
            </p:cNvPr>
            <p:cNvSpPr/>
            <p:nvPr/>
          </p:nvSpPr>
          <p:spPr bwMode="auto">
            <a:xfrm>
              <a:off x="6084888" y="4054476"/>
              <a:ext cx="30163" cy="33338"/>
            </a:xfrm>
            <a:custGeom>
              <a:avLst/>
              <a:gdLst>
                <a:gd name="T0" fmla="*/ 0 w 19"/>
                <a:gd name="T1" fmla="*/ 21 h 21"/>
                <a:gd name="T2" fmla="*/ 0 w 19"/>
                <a:gd name="T3" fmla="*/ 21 h 21"/>
                <a:gd name="T4" fmla="*/ 0 w 19"/>
                <a:gd name="T5" fmla="*/ 3 h 21"/>
                <a:gd name="T6" fmla="*/ 0 w 19"/>
                <a:gd name="T7" fmla="*/ 0 h 21"/>
                <a:gd name="T8" fmla="*/ 19 w 19"/>
                <a:gd name="T9" fmla="*/ 0 h 21"/>
                <a:gd name="T10" fmla="*/ 19 w 19"/>
                <a:gd name="T11" fmla="*/ 3 h 21"/>
                <a:gd name="T12" fmla="*/ 19 w 19"/>
                <a:gd name="T13" fmla="*/ 21 h 21"/>
                <a:gd name="T14" fmla="*/ 19 w 19"/>
                <a:gd name="T15" fmla="*/ 21 h 21"/>
                <a:gd name="T16" fmla="*/ 0 w 19"/>
                <a:gd name="T17" fmla="*/ 21 h 2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9" h="21">
                  <a:moveTo>
                    <a:pt x="0" y="21"/>
                  </a:moveTo>
                  <a:lnTo>
                    <a:pt x="0" y="21"/>
                  </a:lnTo>
                  <a:lnTo>
                    <a:pt x="0" y="3"/>
                  </a:lnTo>
                  <a:lnTo>
                    <a:pt x="0" y="0"/>
                  </a:lnTo>
                  <a:lnTo>
                    <a:pt x="19" y="0"/>
                  </a:lnTo>
                  <a:lnTo>
                    <a:pt x="19" y="3"/>
                  </a:lnTo>
                  <a:lnTo>
                    <a:pt x="19" y="21"/>
                  </a:lnTo>
                  <a:lnTo>
                    <a:pt x="19" y="21"/>
                  </a:lnTo>
                  <a:lnTo>
                    <a:pt x="0" y="21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400">
                <a:latin typeface="Century Gothic" charset="0"/>
                <a:ea typeface="Century Gothic" charset="0"/>
                <a:cs typeface="Century Gothic" charset="0"/>
              </a:endParaRPr>
            </a:p>
          </p:txBody>
        </p:sp>
        <p:sp>
          <p:nvSpPr>
            <p:cNvPr id="458" name="îś1ïḑe">
              <a:extLst>
                <a:ext uri="{FF2B5EF4-FFF2-40B4-BE49-F238E27FC236}">
                  <a16:creationId xmlns:a16="http://schemas.microsoft.com/office/drawing/2014/main" id="{B2257CF7-2627-4857-AA29-DF84832DC8B2}"/>
                </a:ext>
              </a:extLst>
            </p:cNvPr>
            <p:cNvSpPr/>
            <p:nvPr/>
          </p:nvSpPr>
          <p:spPr bwMode="auto">
            <a:xfrm>
              <a:off x="6129338" y="4051301"/>
              <a:ext cx="41275" cy="41275"/>
            </a:xfrm>
            <a:custGeom>
              <a:avLst/>
              <a:gdLst>
                <a:gd name="T0" fmla="*/ 2 w 11"/>
                <a:gd name="T1" fmla="*/ 0 h 11"/>
                <a:gd name="T2" fmla="*/ 10 w 11"/>
                <a:gd name="T3" fmla="*/ 0 h 11"/>
                <a:gd name="T4" fmla="*/ 11 w 11"/>
                <a:gd name="T5" fmla="*/ 2 h 11"/>
                <a:gd name="T6" fmla="*/ 11 w 11"/>
                <a:gd name="T7" fmla="*/ 10 h 11"/>
                <a:gd name="T8" fmla="*/ 10 w 11"/>
                <a:gd name="T9" fmla="*/ 11 h 11"/>
                <a:gd name="T10" fmla="*/ 2 w 11"/>
                <a:gd name="T11" fmla="*/ 11 h 11"/>
                <a:gd name="T12" fmla="*/ 0 w 11"/>
                <a:gd name="T13" fmla="*/ 10 h 11"/>
                <a:gd name="T14" fmla="*/ 0 w 11"/>
                <a:gd name="T15" fmla="*/ 2 h 11"/>
                <a:gd name="T16" fmla="*/ 2 w 11"/>
                <a:gd name="T17" fmla="*/ 0 h 1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1" h="11">
                  <a:moveTo>
                    <a:pt x="2" y="0"/>
                  </a:moveTo>
                  <a:cubicBezTo>
                    <a:pt x="10" y="0"/>
                    <a:pt x="10" y="0"/>
                    <a:pt x="10" y="0"/>
                  </a:cubicBezTo>
                  <a:cubicBezTo>
                    <a:pt x="10" y="0"/>
                    <a:pt x="11" y="1"/>
                    <a:pt x="11" y="2"/>
                  </a:cubicBezTo>
                  <a:cubicBezTo>
                    <a:pt x="11" y="10"/>
                    <a:pt x="11" y="10"/>
                    <a:pt x="11" y="10"/>
                  </a:cubicBezTo>
                  <a:cubicBezTo>
                    <a:pt x="11" y="10"/>
                    <a:pt x="10" y="11"/>
                    <a:pt x="10" y="11"/>
                  </a:cubicBezTo>
                  <a:cubicBezTo>
                    <a:pt x="2" y="11"/>
                    <a:pt x="2" y="11"/>
                    <a:pt x="2" y="11"/>
                  </a:cubicBezTo>
                  <a:cubicBezTo>
                    <a:pt x="1" y="11"/>
                    <a:pt x="0" y="10"/>
                    <a:pt x="0" y="10"/>
                  </a:cubicBezTo>
                  <a:cubicBezTo>
                    <a:pt x="0" y="2"/>
                    <a:pt x="0" y="2"/>
                    <a:pt x="0" y="2"/>
                  </a:cubicBezTo>
                  <a:cubicBezTo>
                    <a:pt x="0" y="1"/>
                    <a:pt x="1" y="0"/>
                    <a:pt x="2" y="0"/>
                  </a:cubicBezTo>
                  <a:close/>
                </a:path>
              </a:pathLst>
            </a:custGeom>
            <a:solidFill>
              <a:srgbClr val="EFEFE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400">
                <a:latin typeface="Century Gothic" charset="0"/>
                <a:ea typeface="Century Gothic" charset="0"/>
                <a:cs typeface="Century Gothic" charset="0"/>
              </a:endParaRPr>
            </a:p>
          </p:txBody>
        </p:sp>
        <p:sp>
          <p:nvSpPr>
            <p:cNvPr id="459" name="ïṣlïḍè">
              <a:extLst>
                <a:ext uri="{FF2B5EF4-FFF2-40B4-BE49-F238E27FC236}">
                  <a16:creationId xmlns:a16="http://schemas.microsoft.com/office/drawing/2014/main" id="{B3741B63-FB85-4E2E-B391-EF643F2C2A86}"/>
                </a:ext>
              </a:extLst>
            </p:cNvPr>
            <p:cNvSpPr/>
            <p:nvPr/>
          </p:nvSpPr>
          <p:spPr bwMode="auto">
            <a:xfrm>
              <a:off x="6134101" y="4054476"/>
              <a:ext cx="33338" cy="33338"/>
            </a:xfrm>
            <a:custGeom>
              <a:avLst/>
              <a:gdLst>
                <a:gd name="T0" fmla="*/ 2 w 21"/>
                <a:gd name="T1" fmla="*/ 21 h 21"/>
                <a:gd name="T2" fmla="*/ 0 w 21"/>
                <a:gd name="T3" fmla="*/ 21 h 21"/>
                <a:gd name="T4" fmla="*/ 0 w 21"/>
                <a:gd name="T5" fmla="*/ 3 h 21"/>
                <a:gd name="T6" fmla="*/ 2 w 21"/>
                <a:gd name="T7" fmla="*/ 0 h 21"/>
                <a:gd name="T8" fmla="*/ 21 w 21"/>
                <a:gd name="T9" fmla="*/ 0 h 21"/>
                <a:gd name="T10" fmla="*/ 21 w 21"/>
                <a:gd name="T11" fmla="*/ 3 h 21"/>
                <a:gd name="T12" fmla="*/ 21 w 21"/>
                <a:gd name="T13" fmla="*/ 21 h 21"/>
                <a:gd name="T14" fmla="*/ 21 w 21"/>
                <a:gd name="T15" fmla="*/ 21 h 21"/>
                <a:gd name="T16" fmla="*/ 2 w 21"/>
                <a:gd name="T17" fmla="*/ 21 h 2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21" h="21">
                  <a:moveTo>
                    <a:pt x="2" y="21"/>
                  </a:moveTo>
                  <a:lnTo>
                    <a:pt x="0" y="21"/>
                  </a:lnTo>
                  <a:lnTo>
                    <a:pt x="0" y="3"/>
                  </a:lnTo>
                  <a:lnTo>
                    <a:pt x="2" y="0"/>
                  </a:lnTo>
                  <a:lnTo>
                    <a:pt x="21" y="0"/>
                  </a:lnTo>
                  <a:lnTo>
                    <a:pt x="21" y="3"/>
                  </a:lnTo>
                  <a:lnTo>
                    <a:pt x="21" y="21"/>
                  </a:lnTo>
                  <a:lnTo>
                    <a:pt x="21" y="21"/>
                  </a:lnTo>
                  <a:lnTo>
                    <a:pt x="2" y="21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400">
                <a:latin typeface="Century Gothic" charset="0"/>
                <a:ea typeface="Century Gothic" charset="0"/>
                <a:cs typeface="Century Gothic" charset="0"/>
              </a:endParaRPr>
            </a:p>
          </p:txBody>
        </p:sp>
        <p:sp>
          <p:nvSpPr>
            <p:cNvPr id="460" name="î$lïḓê">
              <a:extLst>
                <a:ext uri="{FF2B5EF4-FFF2-40B4-BE49-F238E27FC236}">
                  <a16:creationId xmlns:a16="http://schemas.microsoft.com/office/drawing/2014/main" id="{97E28E2F-5A97-4093-8141-8B6A5E411596}"/>
                </a:ext>
              </a:extLst>
            </p:cNvPr>
            <p:cNvSpPr/>
            <p:nvPr/>
          </p:nvSpPr>
          <p:spPr bwMode="auto">
            <a:xfrm>
              <a:off x="6181726" y="4051301"/>
              <a:ext cx="41275" cy="41275"/>
            </a:xfrm>
            <a:custGeom>
              <a:avLst/>
              <a:gdLst>
                <a:gd name="T0" fmla="*/ 1 w 11"/>
                <a:gd name="T1" fmla="*/ 0 h 11"/>
                <a:gd name="T2" fmla="*/ 9 w 11"/>
                <a:gd name="T3" fmla="*/ 0 h 11"/>
                <a:gd name="T4" fmla="*/ 11 w 11"/>
                <a:gd name="T5" fmla="*/ 2 h 11"/>
                <a:gd name="T6" fmla="*/ 11 w 11"/>
                <a:gd name="T7" fmla="*/ 10 h 11"/>
                <a:gd name="T8" fmla="*/ 9 w 11"/>
                <a:gd name="T9" fmla="*/ 11 h 11"/>
                <a:gd name="T10" fmla="*/ 1 w 11"/>
                <a:gd name="T11" fmla="*/ 11 h 11"/>
                <a:gd name="T12" fmla="*/ 0 w 11"/>
                <a:gd name="T13" fmla="*/ 10 h 11"/>
                <a:gd name="T14" fmla="*/ 0 w 11"/>
                <a:gd name="T15" fmla="*/ 2 h 11"/>
                <a:gd name="T16" fmla="*/ 1 w 11"/>
                <a:gd name="T17" fmla="*/ 0 h 1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1" h="11">
                  <a:moveTo>
                    <a:pt x="1" y="0"/>
                  </a:moveTo>
                  <a:cubicBezTo>
                    <a:pt x="9" y="0"/>
                    <a:pt x="9" y="0"/>
                    <a:pt x="9" y="0"/>
                  </a:cubicBezTo>
                  <a:cubicBezTo>
                    <a:pt x="10" y="0"/>
                    <a:pt x="11" y="1"/>
                    <a:pt x="11" y="2"/>
                  </a:cubicBezTo>
                  <a:cubicBezTo>
                    <a:pt x="11" y="10"/>
                    <a:pt x="11" y="10"/>
                    <a:pt x="11" y="10"/>
                  </a:cubicBezTo>
                  <a:cubicBezTo>
                    <a:pt x="11" y="10"/>
                    <a:pt x="10" y="11"/>
                    <a:pt x="9" y="11"/>
                  </a:cubicBezTo>
                  <a:cubicBezTo>
                    <a:pt x="1" y="11"/>
                    <a:pt x="1" y="11"/>
                    <a:pt x="1" y="11"/>
                  </a:cubicBezTo>
                  <a:cubicBezTo>
                    <a:pt x="0" y="11"/>
                    <a:pt x="0" y="10"/>
                    <a:pt x="0" y="10"/>
                  </a:cubicBezTo>
                  <a:cubicBezTo>
                    <a:pt x="0" y="2"/>
                    <a:pt x="0" y="2"/>
                    <a:pt x="0" y="2"/>
                  </a:cubicBezTo>
                  <a:cubicBezTo>
                    <a:pt x="0" y="1"/>
                    <a:pt x="0" y="0"/>
                    <a:pt x="1" y="0"/>
                  </a:cubicBezTo>
                  <a:close/>
                </a:path>
              </a:pathLst>
            </a:custGeom>
            <a:solidFill>
              <a:srgbClr val="EFEFE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400">
                <a:latin typeface="Century Gothic" charset="0"/>
                <a:ea typeface="Century Gothic" charset="0"/>
                <a:cs typeface="Century Gothic" charset="0"/>
              </a:endParaRPr>
            </a:p>
          </p:txBody>
        </p:sp>
        <p:sp>
          <p:nvSpPr>
            <p:cNvPr id="461" name="ïṧľîďé">
              <a:extLst>
                <a:ext uri="{FF2B5EF4-FFF2-40B4-BE49-F238E27FC236}">
                  <a16:creationId xmlns:a16="http://schemas.microsoft.com/office/drawing/2014/main" id="{EFA5DE77-E1DE-467C-8AD9-5406456B9AEF}"/>
                </a:ext>
              </a:extLst>
            </p:cNvPr>
            <p:cNvSpPr/>
            <p:nvPr/>
          </p:nvSpPr>
          <p:spPr bwMode="auto">
            <a:xfrm>
              <a:off x="6186488" y="4054476"/>
              <a:ext cx="33338" cy="33338"/>
            </a:xfrm>
            <a:custGeom>
              <a:avLst/>
              <a:gdLst>
                <a:gd name="T0" fmla="*/ 0 w 21"/>
                <a:gd name="T1" fmla="*/ 21 h 21"/>
                <a:gd name="T2" fmla="*/ 0 w 21"/>
                <a:gd name="T3" fmla="*/ 21 h 21"/>
                <a:gd name="T4" fmla="*/ 0 w 21"/>
                <a:gd name="T5" fmla="*/ 3 h 21"/>
                <a:gd name="T6" fmla="*/ 0 w 21"/>
                <a:gd name="T7" fmla="*/ 0 h 21"/>
                <a:gd name="T8" fmla="*/ 19 w 21"/>
                <a:gd name="T9" fmla="*/ 0 h 21"/>
                <a:gd name="T10" fmla="*/ 21 w 21"/>
                <a:gd name="T11" fmla="*/ 3 h 21"/>
                <a:gd name="T12" fmla="*/ 21 w 21"/>
                <a:gd name="T13" fmla="*/ 21 h 21"/>
                <a:gd name="T14" fmla="*/ 19 w 21"/>
                <a:gd name="T15" fmla="*/ 21 h 21"/>
                <a:gd name="T16" fmla="*/ 0 w 21"/>
                <a:gd name="T17" fmla="*/ 21 h 2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21" h="21">
                  <a:moveTo>
                    <a:pt x="0" y="21"/>
                  </a:moveTo>
                  <a:lnTo>
                    <a:pt x="0" y="21"/>
                  </a:lnTo>
                  <a:lnTo>
                    <a:pt x="0" y="3"/>
                  </a:lnTo>
                  <a:lnTo>
                    <a:pt x="0" y="0"/>
                  </a:lnTo>
                  <a:lnTo>
                    <a:pt x="19" y="0"/>
                  </a:lnTo>
                  <a:lnTo>
                    <a:pt x="21" y="3"/>
                  </a:lnTo>
                  <a:lnTo>
                    <a:pt x="21" y="21"/>
                  </a:lnTo>
                  <a:lnTo>
                    <a:pt x="19" y="21"/>
                  </a:lnTo>
                  <a:lnTo>
                    <a:pt x="0" y="21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400">
                <a:latin typeface="Century Gothic" charset="0"/>
                <a:ea typeface="Century Gothic" charset="0"/>
                <a:cs typeface="Century Gothic" charset="0"/>
              </a:endParaRPr>
            </a:p>
          </p:txBody>
        </p:sp>
        <p:sp>
          <p:nvSpPr>
            <p:cNvPr id="462" name="íšlidè">
              <a:extLst>
                <a:ext uri="{FF2B5EF4-FFF2-40B4-BE49-F238E27FC236}">
                  <a16:creationId xmlns:a16="http://schemas.microsoft.com/office/drawing/2014/main" id="{323B906C-6768-49F5-B79E-538615CE74A5}"/>
                </a:ext>
              </a:extLst>
            </p:cNvPr>
            <p:cNvSpPr/>
            <p:nvPr/>
          </p:nvSpPr>
          <p:spPr bwMode="auto">
            <a:xfrm>
              <a:off x="6230938" y="4051301"/>
              <a:ext cx="41275" cy="41275"/>
            </a:xfrm>
            <a:custGeom>
              <a:avLst/>
              <a:gdLst>
                <a:gd name="T0" fmla="*/ 2 w 11"/>
                <a:gd name="T1" fmla="*/ 0 h 11"/>
                <a:gd name="T2" fmla="*/ 10 w 11"/>
                <a:gd name="T3" fmla="*/ 0 h 11"/>
                <a:gd name="T4" fmla="*/ 11 w 11"/>
                <a:gd name="T5" fmla="*/ 2 h 11"/>
                <a:gd name="T6" fmla="*/ 11 w 11"/>
                <a:gd name="T7" fmla="*/ 10 h 11"/>
                <a:gd name="T8" fmla="*/ 10 w 11"/>
                <a:gd name="T9" fmla="*/ 11 h 11"/>
                <a:gd name="T10" fmla="*/ 2 w 11"/>
                <a:gd name="T11" fmla="*/ 11 h 11"/>
                <a:gd name="T12" fmla="*/ 0 w 11"/>
                <a:gd name="T13" fmla="*/ 10 h 11"/>
                <a:gd name="T14" fmla="*/ 0 w 11"/>
                <a:gd name="T15" fmla="*/ 2 h 11"/>
                <a:gd name="T16" fmla="*/ 2 w 11"/>
                <a:gd name="T17" fmla="*/ 0 h 1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1" h="11">
                  <a:moveTo>
                    <a:pt x="2" y="0"/>
                  </a:moveTo>
                  <a:cubicBezTo>
                    <a:pt x="10" y="0"/>
                    <a:pt x="10" y="0"/>
                    <a:pt x="10" y="0"/>
                  </a:cubicBezTo>
                  <a:cubicBezTo>
                    <a:pt x="11" y="0"/>
                    <a:pt x="11" y="1"/>
                    <a:pt x="11" y="2"/>
                  </a:cubicBezTo>
                  <a:cubicBezTo>
                    <a:pt x="11" y="10"/>
                    <a:pt x="11" y="10"/>
                    <a:pt x="11" y="10"/>
                  </a:cubicBezTo>
                  <a:cubicBezTo>
                    <a:pt x="11" y="10"/>
                    <a:pt x="11" y="11"/>
                    <a:pt x="10" y="11"/>
                  </a:cubicBezTo>
                  <a:cubicBezTo>
                    <a:pt x="2" y="11"/>
                    <a:pt x="2" y="11"/>
                    <a:pt x="2" y="11"/>
                  </a:cubicBezTo>
                  <a:cubicBezTo>
                    <a:pt x="1" y="11"/>
                    <a:pt x="0" y="10"/>
                    <a:pt x="0" y="10"/>
                  </a:cubicBezTo>
                  <a:cubicBezTo>
                    <a:pt x="0" y="2"/>
                    <a:pt x="0" y="2"/>
                    <a:pt x="0" y="2"/>
                  </a:cubicBezTo>
                  <a:cubicBezTo>
                    <a:pt x="0" y="1"/>
                    <a:pt x="1" y="0"/>
                    <a:pt x="2" y="0"/>
                  </a:cubicBezTo>
                  <a:close/>
                </a:path>
              </a:pathLst>
            </a:custGeom>
            <a:solidFill>
              <a:srgbClr val="EFEFE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400">
                <a:latin typeface="Century Gothic" charset="0"/>
                <a:ea typeface="Century Gothic" charset="0"/>
                <a:cs typeface="Century Gothic" charset="0"/>
              </a:endParaRPr>
            </a:p>
          </p:txBody>
        </p:sp>
        <p:sp>
          <p:nvSpPr>
            <p:cNvPr id="463" name="išļïḑê">
              <a:extLst>
                <a:ext uri="{FF2B5EF4-FFF2-40B4-BE49-F238E27FC236}">
                  <a16:creationId xmlns:a16="http://schemas.microsoft.com/office/drawing/2014/main" id="{B48B207A-112A-4F24-8E5A-0181A7BF97EC}"/>
                </a:ext>
              </a:extLst>
            </p:cNvPr>
            <p:cNvSpPr/>
            <p:nvPr/>
          </p:nvSpPr>
          <p:spPr bwMode="auto">
            <a:xfrm>
              <a:off x="6234113" y="4054476"/>
              <a:ext cx="34925" cy="33338"/>
            </a:xfrm>
            <a:custGeom>
              <a:avLst/>
              <a:gdLst>
                <a:gd name="T0" fmla="*/ 3 w 22"/>
                <a:gd name="T1" fmla="*/ 21 h 21"/>
                <a:gd name="T2" fmla="*/ 0 w 22"/>
                <a:gd name="T3" fmla="*/ 21 h 21"/>
                <a:gd name="T4" fmla="*/ 0 w 22"/>
                <a:gd name="T5" fmla="*/ 3 h 21"/>
                <a:gd name="T6" fmla="*/ 3 w 22"/>
                <a:gd name="T7" fmla="*/ 0 h 21"/>
                <a:gd name="T8" fmla="*/ 22 w 22"/>
                <a:gd name="T9" fmla="*/ 0 h 21"/>
                <a:gd name="T10" fmla="*/ 22 w 22"/>
                <a:gd name="T11" fmla="*/ 3 h 21"/>
                <a:gd name="T12" fmla="*/ 22 w 22"/>
                <a:gd name="T13" fmla="*/ 21 h 21"/>
                <a:gd name="T14" fmla="*/ 22 w 22"/>
                <a:gd name="T15" fmla="*/ 21 h 21"/>
                <a:gd name="T16" fmla="*/ 3 w 22"/>
                <a:gd name="T17" fmla="*/ 21 h 2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22" h="21">
                  <a:moveTo>
                    <a:pt x="3" y="21"/>
                  </a:moveTo>
                  <a:lnTo>
                    <a:pt x="0" y="21"/>
                  </a:lnTo>
                  <a:lnTo>
                    <a:pt x="0" y="3"/>
                  </a:lnTo>
                  <a:lnTo>
                    <a:pt x="3" y="0"/>
                  </a:lnTo>
                  <a:lnTo>
                    <a:pt x="22" y="0"/>
                  </a:lnTo>
                  <a:lnTo>
                    <a:pt x="22" y="3"/>
                  </a:lnTo>
                  <a:lnTo>
                    <a:pt x="22" y="21"/>
                  </a:lnTo>
                  <a:lnTo>
                    <a:pt x="22" y="21"/>
                  </a:lnTo>
                  <a:lnTo>
                    <a:pt x="3" y="21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400">
                <a:latin typeface="Century Gothic" charset="0"/>
                <a:ea typeface="Century Gothic" charset="0"/>
                <a:cs typeface="Century Gothic" charset="0"/>
              </a:endParaRPr>
            </a:p>
          </p:txBody>
        </p:sp>
        <p:sp>
          <p:nvSpPr>
            <p:cNvPr id="464" name="iṣ1ïḋe">
              <a:extLst>
                <a:ext uri="{FF2B5EF4-FFF2-40B4-BE49-F238E27FC236}">
                  <a16:creationId xmlns:a16="http://schemas.microsoft.com/office/drawing/2014/main" id="{0C5D2C9E-5AB8-4149-8FA5-BB8D0ED37692}"/>
                </a:ext>
              </a:extLst>
            </p:cNvPr>
            <p:cNvSpPr/>
            <p:nvPr/>
          </p:nvSpPr>
          <p:spPr bwMode="auto">
            <a:xfrm>
              <a:off x="6283326" y="4051301"/>
              <a:ext cx="41275" cy="41275"/>
            </a:xfrm>
            <a:custGeom>
              <a:avLst/>
              <a:gdLst>
                <a:gd name="T0" fmla="*/ 1 w 11"/>
                <a:gd name="T1" fmla="*/ 0 h 11"/>
                <a:gd name="T2" fmla="*/ 9 w 11"/>
                <a:gd name="T3" fmla="*/ 0 h 11"/>
                <a:gd name="T4" fmla="*/ 11 w 11"/>
                <a:gd name="T5" fmla="*/ 2 h 11"/>
                <a:gd name="T6" fmla="*/ 11 w 11"/>
                <a:gd name="T7" fmla="*/ 10 h 11"/>
                <a:gd name="T8" fmla="*/ 9 w 11"/>
                <a:gd name="T9" fmla="*/ 11 h 11"/>
                <a:gd name="T10" fmla="*/ 1 w 11"/>
                <a:gd name="T11" fmla="*/ 11 h 11"/>
                <a:gd name="T12" fmla="*/ 0 w 11"/>
                <a:gd name="T13" fmla="*/ 10 h 11"/>
                <a:gd name="T14" fmla="*/ 0 w 11"/>
                <a:gd name="T15" fmla="*/ 2 h 11"/>
                <a:gd name="T16" fmla="*/ 1 w 11"/>
                <a:gd name="T17" fmla="*/ 0 h 1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1" h="11">
                  <a:moveTo>
                    <a:pt x="1" y="0"/>
                  </a:moveTo>
                  <a:cubicBezTo>
                    <a:pt x="9" y="0"/>
                    <a:pt x="9" y="0"/>
                    <a:pt x="9" y="0"/>
                  </a:cubicBezTo>
                  <a:cubicBezTo>
                    <a:pt x="10" y="0"/>
                    <a:pt x="11" y="1"/>
                    <a:pt x="11" y="2"/>
                  </a:cubicBezTo>
                  <a:cubicBezTo>
                    <a:pt x="11" y="10"/>
                    <a:pt x="11" y="10"/>
                    <a:pt x="11" y="10"/>
                  </a:cubicBezTo>
                  <a:cubicBezTo>
                    <a:pt x="11" y="10"/>
                    <a:pt x="10" y="11"/>
                    <a:pt x="9" y="11"/>
                  </a:cubicBezTo>
                  <a:cubicBezTo>
                    <a:pt x="1" y="11"/>
                    <a:pt x="1" y="11"/>
                    <a:pt x="1" y="11"/>
                  </a:cubicBezTo>
                  <a:cubicBezTo>
                    <a:pt x="0" y="11"/>
                    <a:pt x="0" y="10"/>
                    <a:pt x="0" y="10"/>
                  </a:cubicBezTo>
                  <a:cubicBezTo>
                    <a:pt x="0" y="2"/>
                    <a:pt x="0" y="2"/>
                    <a:pt x="0" y="2"/>
                  </a:cubicBezTo>
                  <a:cubicBezTo>
                    <a:pt x="0" y="1"/>
                    <a:pt x="0" y="0"/>
                    <a:pt x="1" y="0"/>
                  </a:cubicBezTo>
                  <a:close/>
                </a:path>
              </a:pathLst>
            </a:custGeom>
            <a:solidFill>
              <a:srgbClr val="EFEFE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400">
                <a:latin typeface="Century Gothic" charset="0"/>
                <a:ea typeface="Century Gothic" charset="0"/>
                <a:cs typeface="Century Gothic" charset="0"/>
              </a:endParaRPr>
            </a:p>
          </p:txBody>
        </p:sp>
        <p:sp>
          <p:nvSpPr>
            <p:cNvPr id="465" name="îṥľïḓê">
              <a:extLst>
                <a:ext uri="{FF2B5EF4-FFF2-40B4-BE49-F238E27FC236}">
                  <a16:creationId xmlns:a16="http://schemas.microsoft.com/office/drawing/2014/main" id="{D2D08818-FDFF-4F27-B5D9-A3C9806227EB}"/>
                </a:ext>
              </a:extLst>
            </p:cNvPr>
            <p:cNvSpPr/>
            <p:nvPr/>
          </p:nvSpPr>
          <p:spPr bwMode="auto">
            <a:xfrm>
              <a:off x="6288088" y="4054476"/>
              <a:ext cx="33338" cy="33338"/>
            </a:xfrm>
            <a:custGeom>
              <a:avLst/>
              <a:gdLst>
                <a:gd name="T0" fmla="*/ 0 w 21"/>
                <a:gd name="T1" fmla="*/ 21 h 21"/>
                <a:gd name="T2" fmla="*/ 0 w 21"/>
                <a:gd name="T3" fmla="*/ 21 h 21"/>
                <a:gd name="T4" fmla="*/ 0 w 21"/>
                <a:gd name="T5" fmla="*/ 3 h 21"/>
                <a:gd name="T6" fmla="*/ 0 w 21"/>
                <a:gd name="T7" fmla="*/ 0 h 21"/>
                <a:gd name="T8" fmla="*/ 19 w 21"/>
                <a:gd name="T9" fmla="*/ 0 h 21"/>
                <a:gd name="T10" fmla="*/ 21 w 21"/>
                <a:gd name="T11" fmla="*/ 3 h 21"/>
                <a:gd name="T12" fmla="*/ 21 w 21"/>
                <a:gd name="T13" fmla="*/ 21 h 21"/>
                <a:gd name="T14" fmla="*/ 19 w 21"/>
                <a:gd name="T15" fmla="*/ 21 h 21"/>
                <a:gd name="T16" fmla="*/ 0 w 21"/>
                <a:gd name="T17" fmla="*/ 21 h 2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21" h="21">
                  <a:moveTo>
                    <a:pt x="0" y="21"/>
                  </a:moveTo>
                  <a:lnTo>
                    <a:pt x="0" y="21"/>
                  </a:lnTo>
                  <a:lnTo>
                    <a:pt x="0" y="3"/>
                  </a:lnTo>
                  <a:lnTo>
                    <a:pt x="0" y="0"/>
                  </a:lnTo>
                  <a:lnTo>
                    <a:pt x="19" y="0"/>
                  </a:lnTo>
                  <a:lnTo>
                    <a:pt x="21" y="3"/>
                  </a:lnTo>
                  <a:lnTo>
                    <a:pt x="21" y="21"/>
                  </a:lnTo>
                  <a:lnTo>
                    <a:pt x="19" y="21"/>
                  </a:lnTo>
                  <a:lnTo>
                    <a:pt x="0" y="21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400">
                <a:latin typeface="Century Gothic" charset="0"/>
                <a:ea typeface="Century Gothic" charset="0"/>
                <a:cs typeface="Century Gothic" charset="0"/>
              </a:endParaRPr>
            </a:p>
          </p:txBody>
        </p:sp>
        <p:sp>
          <p:nvSpPr>
            <p:cNvPr id="466" name="íśļîdê">
              <a:extLst>
                <a:ext uri="{FF2B5EF4-FFF2-40B4-BE49-F238E27FC236}">
                  <a16:creationId xmlns:a16="http://schemas.microsoft.com/office/drawing/2014/main" id="{6CA22605-253D-4574-9722-87E74E742416}"/>
                </a:ext>
              </a:extLst>
            </p:cNvPr>
            <p:cNvSpPr/>
            <p:nvPr/>
          </p:nvSpPr>
          <p:spPr bwMode="auto">
            <a:xfrm>
              <a:off x="6332538" y="4051301"/>
              <a:ext cx="44450" cy="41275"/>
            </a:xfrm>
            <a:custGeom>
              <a:avLst/>
              <a:gdLst>
                <a:gd name="T0" fmla="*/ 2 w 12"/>
                <a:gd name="T1" fmla="*/ 0 h 11"/>
                <a:gd name="T2" fmla="*/ 10 w 12"/>
                <a:gd name="T3" fmla="*/ 0 h 11"/>
                <a:gd name="T4" fmla="*/ 12 w 12"/>
                <a:gd name="T5" fmla="*/ 2 h 11"/>
                <a:gd name="T6" fmla="*/ 12 w 12"/>
                <a:gd name="T7" fmla="*/ 10 h 11"/>
                <a:gd name="T8" fmla="*/ 10 w 12"/>
                <a:gd name="T9" fmla="*/ 11 h 11"/>
                <a:gd name="T10" fmla="*/ 2 w 12"/>
                <a:gd name="T11" fmla="*/ 11 h 11"/>
                <a:gd name="T12" fmla="*/ 0 w 12"/>
                <a:gd name="T13" fmla="*/ 10 h 11"/>
                <a:gd name="T14" fmla="*/ 0 w 12"/>
                <a:gd name="T15" fmla="*/ 2 h 11"/>
                <a:gd name="T16" fmla="*/ 2 w 12"/>
                <a:gd name="T17" fmla="*/ 0 h 1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2" h="11">
                  <a:moveTo>
                    <a:pt x="2" y="0"/>
                  </a:moveTo>
                  <a:cubicBezTo>
                    <a:pt x="10" y="0"/>
                    <a:pt x="10" y="0"/>
                    <a:pt x="10" y="0"/>
                  </a:cubicBezTo>
                  <a:cubicBezTo>
                    <a:pt x="11" y="0"/>
                    <a:pt x="12" y="1"/>
                    <a:pt x="12" y="2"/>
                  </a:cubicBezTo>
                  <a:cubicBezTo>
                    <a:pt x="12" y="10"/>
                    <a:pt x="12" y="10"/>
                    <a:pt x="12" y="10"/>
                  </a:cubicBezTo>
                  <a:cubicBezTo>
                    <a:pt x="12" y="10"/>
                    <a:pt x="11" y="11"/>
                    <a:pt x="10" y="11"/>
                  </a:cubicBezTo>
                  <a:cubicBezTo>
                    <a:pt x="2" y="11"/>
                    <a:pt x="2" y="11"/>
                    <a:pt x="2" y="11"/>
                  </a:cubicBezTo>
                  <a:cubicBezTo>
                    <a:pt x="1" y="11"/>
                    <a:pt x="0" y="10"/>
                    <a:pt x="0" y="10"/>
                  </a:cubicBezTo>
                  <a:cubicBezTo>
                    <a:pt x="0" y="2"/>
                    <a:pt x="0" y="2"/>
                    <a:pt x="0" y="2"/>
                  </a:cubicBezTo>
                  <a:cubicBezTo>
                    <a:pt x="0" y="1"/>
                    <a:pt x="1" y="0"/>
                    <a:pt x="2" y="0"/>
                  </a:cubicBezTo>
                  <a:close/>
                </a:path>
              </a:pathLst>
            </a:custGeom>
            <a:solidFill>
              <a:srgbClr val="EFEFE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400">
                <a:latin typeface="Century Gothic" charset="0"/>
                <a:ea typeface="Century Gothic" charset="0"/>
                <a:cs typeface="Century Gothic" charset="0"/>
              </a:endParaRPr>
            </a:p>
          </p:txBody>
        </p:sp>
        <p:sp>
          <p:nvSpPr>
            <p:cNvPr id="467" name="iSlíḑé">
              <a:extLst>
                <a:ext uri="{FF2B5EF4-FFF2-40B4-BE49-F238E27FC236}">
                  <a16:creationId xmlns:a16="http://schemas.microsoft.com/office/drawing/2014/main" id="{462707BA-6039-4736-9F49-36BED97E66EB}"/>
                </a:ext>
              </a:extLst>
            </p:cNvPr>
            <p:cNvSpPr/>
            <p:nvPr/>
          </p:nvSpPr>
          <p:spPr bwMode="auto">
            <a:xfrm>
              <a:off x="6340476" y="4054476"/>
              <a:ext cx="30163" cy="33338"/>
            </a:xfrm>
            <a:custGeom>
              <a:avLst/>
              <a:gdLst>
                <a:gd name="T0" fmla="*/ 0 w 19"/>
                <a:gd name="T1" fmla="*/ 21 h 21"/>
                <a:gd name="T2" fmla="*/ 0 w 19"/>
                <a:gd name="T3" fmla="*/ 21 h 21"/>
                <a:gd name="T4" fmla="*/ 0 w 19"/>
                <a:gd name="T5" fmla="*/ 3 h 21"/>
                <a:gd name="T6" fmla="*/ 0 w 19"/>
                <a:gd name="T7" fmla="*/ 0 h 21"/>
                <a:gd name="T8" fmla="*/ 19 w 19"/>
                <a:gd name="T9" fmla="*/ 0 h 21"/>
                <a:gd name="T10" fmla="*/ 19 w 19"/>
                <a:gd name="T11" fmla="*/ 3 h 21"/>
                <a:gd name="T12" fmla="*/ 19 w 19"/>
                <a:gd name="T13" fmla="*/ 21 h 21"/>
                <a:gd name="T14" fmla="*/ 19 w 19"/>
                <a:gd name="T15" fmla="*/ 21 h 21"/>
                <a:gd name="T16" fmla="*/ 0 w 19"/>
                <a:gd name="T17" fmla="*/ 21 h 2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9" h="21">
                  <a:moveTo>
                    <a:pt x="0" y="21"/>
                  </a:moveTo>
                  <a:lnTo>
                    <a:pt x="0" y="21"/>
                  </a:lnTo>
                  <a:lnTo>
                    <a:pt x="0" y="3"/>
                  </a:lnTo>
                  <a:lnTo>
                    <a:pt x="0" y="0"/>
                  </a:lnTo>
                  <a:lnTo>
                    <a:pt x="19" y="0"/>
                  </a:lnTo>
                  <a:lnTo>
                    <a:pt x="19" y="3"/>
                  </a:lnTo>
                  <a:lnTo>
                    <a:pt x="19" y="21"/>
                  </a:lnTo>
                  <a:lnTo>
                    <a:pt x="19" y="21"/>
                  </a:lnTo>
                  <a:lnTo>
                    <a:pt x="0" y="21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400">
                <a:latin typeface="Century Gothic" charset="0"/>
                <a:ea typeface="Century Gothic" charset="0"/>
                <a:cs typeface="Century Gothic" charset="0"/>
              </a:endParaRPr>
            </a:p>
          </p:txBody>
        </p:sp>
        <p:sp>
          <p:nvSpPr>
            <p:cNvPr id="468" name="îṧļïḑé">
              <a:extLst>
                <a:ext uri="{FF2B5EF4-FFF2-40B4-BE49-F238E27FC236}">
                  <a16:creationId xmlns:a16="http://schemas.microsoft.com/office/drawing/2014/main" id="{A0831A08-B81B-427B-82C3-0713717956ED}"/>
                </a:ext>
              </a:extLst>
            </p:cNvPr>
            <p:cNvSpPr/>
            <p:nvPr/>
          </p:nvSpPr>
          <p:spPr bwMode="auto">
            <a:xfrm>
              <a:off x="6384926" y="4051301"/>
              <a:ext cx="41275" cy="41275"/>
            </a:xfrm>
            <a:custGeom>
              <a:avLst/>
              <a:gdLst>
                <a:gd name="T0" fmla="*/ 2 w 11"/>
                <a:gd name="T1" fmla="*/ 0 h 11"/>
                <a:gd name="T2" fmla="*/ 9 w 11"/>
                <a:gd name="T3" fmla="*/ 0 h 11"/>
                <a:gd name="T4" fmla="*/ 11 w 11"/>
                <a:gd name="T5" fmla="*/ 2 h 11"/>
                <a:gd name="T6" fmla="*/ 11 w 11"/>
                <a:gd name="T7" fmla="*/ 10 h 11"/>
                <a:gd name="T8" fmla="*/ 9 w 11"/>
                <a:gd name="T9" fmla="*/ 11 h 11"/>
                <a:gd name="T10" fmla="*/ 2 w 11"/>
                <a:gd name="T11" fmla="*/ 11 h 11"/>
                <a:gd name="T12" fmla="*/ 0 w 11"/>
                <a:gd name="T13" fmla="*/ 10 h 11"/>
                <a:gd name="T14" fmla="*/ 0 w 11"/>
                <a:gd name="T15" fmla="*/ 2 h 11"/>
                <a:gd name="T16" fmla="*/ 2 w 11"/>
                <a:gd name="T17" fmla="*/ 0 h 1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1" h="11">
                  <a:moveTo>
                    <a:pt x="2" y="0"/>
                  </a:moveTo>
                  <a:cubicBezTo>
                    <a:pt x="9" y="0"/>
                    <a:pt x="9" y="0"/>
                    <a:pt x="9" y="0"/>
                  </a:cubicBezTo>
                  <a:cubicBezTo>
                    <a:pt x="10" y="0"/>
                    <a:pt x="11" y="1"/>
                    <a:pt x="11" y="2"/>
                  </a:cubicBezTo>
                  <a:cubicBezTo>
                    <a:pt x="11" y="10"/>
                    <a:pt x="11" y="10"/>
                    <a:pt x="11" y="10"/>
                  </a:cubicBezTo>
                  <a:cubicBezTo>
                    <a:pt x="11" y="10"/>
                    <a:pt x="10" y="11"/>
                    <a:pt x="9" y="11"/>
                  </a:cubicBezTo>
                  <a:cubicBezTo>
                    <a:pt x="2" y="11"/>
                    <a:pt x="2" y="11"/>
                    <a:pt x="2" y="11"/>
                  </a:cubicBezTo>
                  <a:cubicBezTo>
                    <a:pt x="1" y="11"/>
                    <a:pt x="0" y="10"/>
                    <a:pt x="0" y="10"/>
                  </a:cubicBezTo>
                  <a:cubicBezTo>
                    <a:pt x="0" y="2"/>
                    <a:pt x="0" y="2"/>
                    <a:pt x="0" y="2"/>
                  </a:cubicBezTo>
                  <a:cubicBezTo>
                    <a:pt x="0" y="1"/>
                    <a:pt x="1" y="0"/>
                    <a:pt x="2" y="0"/>
                  </a:cubicBezTo>
                  <a:close/>
                </a:path>
              </a:pathLst>
            </a:custGeom>
            <a:solidFill>
              <a:srgbClr val="EFEFE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400">
                <a:latin typeface="Century Gothic" charset="0"/>
                <a:ea typeface="Century Gothic" charset="0"/>
                <a:cs typeface="Century Gothic" charset="0"/>
              </a:endParaRPr>
            </a:p>
          </p:txBody>
        </p:sp>
        <p:sp>
          <p:nvSpPr>
            <p:cNvPr id="469" name="ïṧļíḓe">
              <a:extLst>
                <a:ext uri="{FF2B5EF4-FFF2-40B4-BE49-F238E27FC236}">
                  <a16:creationId xmlns:a16="http://schemas.microsoft.com/office/drawing/2014/main" id="{EBC1010F-AC2E-4EF0-8108-45950941D3EC}"/>
                </a:ext>
              </a:extLst>
            </p:cNvPr>
            <p:cNvSpPr/>
            <p:nvPr/>
          </p:nvSpPr>
          <p:spPr bwMode="auto">
            <a:xfrm>
              <a:off x="6389688" y="4054476"/>
              <a:ext cx="33338" cy="33338"/>
            </a:xfrm>
            <a:custGeom>
              <a:avLst/>
              <a:gdLst>
                <a:gd name="T0" fmla="*/ 2 w 21"/>
                <a:gd name="T1" fmla="*/ 21 h 21"/>
                <a:gd name="T2" fmla="*/ 0 w 21"/>
                <a:gd name="T3" fmla="*/ 21 h 21"/>
                <a:gd name="T4" fmla="*/ 0 w 21"/>
                <a:gd name="T5" fmla="*/ 3 h 21"/>
                <a:gd name="T6" fmla="*/ 2 w 21"/>
                <a:gd name="T7" fmla="*/ 0 h 21"/>
                <a:gd name="T8" fmla="*/ 18 w 21"/>
                <a:gd name="T9" fmla="*/ 0 h 21"/>
                <a:gd name="T10" fmla="*/ 21 w 21"/>
                <a:gd name="T11" fmla="*/ 3 h 21"/>
                <a:gd name="T12" fmla="*/ 21 w 21"/>
                <a:gd name="T13" fmla="*/ 21 h 21"/>
                <a:gd name="T14" fmla="*/ 18 w 21"/>
                <a:gd name="T15" fmla="*/ 21 h 21"/>
                <a:gd name="T16" fmla="*/ 2 w 21"/>
                <a:gd name="T17" fmla="*/ 21 h 2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21" h="21">
                  <a:moveTo>
                    <a:pt x="2" y="21"/>
                  </a:moveTo>
                  <a:lnTo>
                    <a:pt x="0" y="21"/>
                  </a:lnTo>
                  <a:lnTo>
                    <a:pt x="0" y="3"/>
                  </a:lnTo>
                  <a:lnTo>
                    <a:pt x="2" y="0"/>
                  </a:lnTo>
                  <a:lnTo>
                    <a:pt x="18" y="0"/>
                  </a:lnTo>
                  <a:lnTo>
                    <a:pt x="21" y="3"/>
                  </a:lnTo>
                  <a:lnTo>
                    <a:pt x="21" y="21"/>
                  </a:lnTo>
                  <a:lnTo>
                    <a:pt x="18" y="21"/>
                  </a:lnTo>
                  <a:lnTo>
                    <a:pt x="2" y="21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400">
                <a:latin typeface="Century Gothic" charset="0"/>
                <a:ea typeface="Century Gothic" charset="0"/>
                <a:cs typeface="Century Gothic" charset="0"/>
              </a:endParaRPr>
            </a:p>
          </p:txBody>
        </p:sp>
        <p:sp>
          <p:nvSpPr>
            <p:cNvPr id="470" name="ïšļiďè">
              <a:extLst>
                <a:ext uri="{FF2B5EF4-FFF2-40B4-BE49-F238E27FC236}">
                  <a16:creationId xmlns:a16="http://schemas.microsoft.com/office/drawing/2014/main" id="{2E17EF01-6B00-497D-9B6B-CB06C7654F4A}"/>
                </a:ext>
              </a:extLst>
            </p:cNvPr>
            <p:cNvSpPr/>
            <p:nvPr/>
          </p:nvSpPr>
          <p:spPr bwMode="auto">
            <a:xfrm>
              <a:off x="5772151" y="4100514"/>
              <a:ext cx="41275" cy="41275"/>
            </a:xfrm>
            <a:custGeom>
              <a:avLst/>
              <a:gdLst>
                <a:gd name="T0" fmla="*/ 2 w 11"/>
                <a:gd name="T1" fmla="*/ 0 h 11"/>
                <a:gd name="T2" fmla="*/ 9 w 11"/>
                <a:gd name="T3" fmla="*/ 0 h 11"/>
                <a:gd name="T4" fmla="*/ 11 w 11"/>
                <a:gd name="T5" fmla="*/ 1 h 11"/>
                <a:gd name="T6" fmla="*/ 11 w 11"/>
                <a:gd name="T7" fmla="*/ 9 h 11"/>
                <a:gd name="T8" fmla="*/ 9 w 11"/>
                <a:gd name="T9" fmla="*/ 11 h 11"/>
                <a:gd name="T10" fmla="*/ 2 w 11"/>
                <a:gd name="T11" fmla="*/ 11 h 11"/>
                <a:gd name="T12" fmla="*/ 0 w 11"/>
                <a:gd name="T13" fmla="*/ 9 h 11"/>
                <a:gd name="T14" fmla="*/ 0 w 11"/>
                <a:gd name="T15" fmla="*/ 1 h 11"/>
                <a:gd name="T16" fmla="*/ 2 w 11"/>
                <a:gd name="T17" fmla="*/ 0 h 1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1" h="11">
                  <a:moveTo>
                    <a:pt x="2" y="0"/>
                  </a:moveTo>
                  <a:cubicBezTo>
                    <a:pt x="9" y="0"/>
                    <a:pt x="9" y="0"/>
                    <a:pt x="9" y="0"/>
                  </a:cubicBezTo>
                  <a:cubicBezTo>
                    <a:pt x="10" y="0"/>
                    <a:pt x="11" y="0"/>
                    <a:pt x="11" y="1"/>
                  </a:cubicBezTo>
                  <a:cubicBezTo>
                    <a:pt x="11" y="9"/>
                    <a:pt x="11" y="9"/>
                    <a:pt x="11" y="9"/>
                  </a:cubicBezTo>
                  <a:cubicBezTo>
                    <a:pt x="11" y="10"/>
                    <a:pt x="10" y="11"/>
                    <a:pt x="9" y="11"/>
                  </a:cubicBezTo>
                  <a:cubicBezTo>
                    <a:pt x="2" y="11"/>
                    <a:pt x="2" y="11"/>
                    <a:pt x="2" y="11"/>
                  </a:cubicBezTo>
                  <a:cubicBezTo>
                    <a:pt x="1" y="11"/>
                    <a:pt x="0" y="10"/>
                    <a:pt x="0" y="9"/>
                  </a:cubicBezTo>
                  <a:cubicBezTo>
                    <a:pt x="0" y="1"/>
                    <a:pt x="0" y="1"/>
                    <a:pt x="0" y="1"/>
                  </a:cubicBezTo>
                  <a:cubicBezTo>
                    <a:pt x="0" y="0"/>
                    <a:pt x="1" y="0"/>
                    <a:pt x="2" y="0"/>
                  </a:cubicBezTo>
                  <a:close/>
                </a:path>
              </a:pathLst>
            </a:custGeom>
            <a:solidFill>
              <a:srgbClr val="EFEFE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400">
                <a:latin typeface="Century Gothic" charset="0"/>
                <a:ea typeface="Century Gothic" charset="0"/>
                <a:cs typeface="Century Gothic" charset="0"/>
              </a:endParaRPr>
            </a:p>
          </p:txBody>
        </p:sp>
        <p:sp>
          <p:nvSpPr>
            <p:cNvPr id="471" name="iṡ1íḓê">
              <a:extLst>
                <a:ext uri="{FF2B5EF4-FFF2-40B4-BE49-F238E27FC236}">
                  <a16:creationId xmlns:a16="http://schemas.microsoft.com/office/drawing/2014/main" id="{54B84283-C4A5-4E21-BA42-F52C23B2EDBB}"/>
                </a:ext>
              </a:extLst>
            </p:cNvPr>
            <p:cNvSpPr/>
            <p:nvPr/>
          </p:nvSpPr>
          <p:spPr bwMode="auto">
            <a:xfrm>
              <a:off x="5776913" y="4103689"/>
              <a:ext cx="33338" cy="33338"/>
            </a:xfrm>
            <a:custGeom>
              <a:avLst/>
              <a:gdLst>
                <a:gd name="T0" fmla="*/ 2 w 21"/>
                <a:gd name="T1" fmla="*/ 21 h 21"/>
                <a:gd name="T2" fmla="*/ 0 w 21"/>
                <a:gd name="T3" fmla="*/ 19 h 21"/>
                <a:gd name="T4" fmla="*/ 0 w 21"/>
                <a:gd name="T5" fmla="*/ 0 h 21"/>
                <a:gd name="T6" fmla="*/ 2 w 21"/>
                <a:gd name="T7" fmla="*/ 0 h 21"/>
                <a:gd name="T8" fmla="*/ 19 w 21"/>
                <a:gd name="T9" fmla="*/ 0 h 21"/>
                <a:gd name="T10" fmla="*/ 21 w 21"/>
                <a:gd name="T11" fmla="*/ 0 h 21"/>
                <a:gd name="T12" fmla="*/ 21 w 21"/>
                <a:gd name="T13" fmla="*/ 19 h 21"/>
                <a:gd name="T14" fmla="*/ 19 w 21"/>
                <a:gd name="T15" fmla="*/ 21 h 21"/>
                <a:gd name="T16" fmla="*/ 2 w 21"/>
                <a:gd name="T17" fmla="*/ 21 h 2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21" h="21">
                  <a:moveTo>
                    <a:pt x="2" y="21"/>
                  </a:moveTo>
                  <a:lnTo>
                    <a:pt x="0" y="19"/>
                  </a:lnTo>
                  <a:lnTo>
                    <a:pt x="0" y="0"/>
                  </a:lnTo>
                  <a:lnTo>
                    <a:pt x="2" y="0"/>
                  </a:lnTo>
                  <a:lnTo>
                    <a:pt x="19" y="0"/>
                  </a:lnTo>
                  <a:lnTo>
                    <a:pt x="21" y="0"/>
                  </a:lnTo>
                  <a:lnTo>
                    <a:pt x="21" y="19"/>
                  </a:lnTo>
                  <a:lnTo>
                    <a:pt x="19" y="21"/>
                  </a:lnTo>
                  <a:lnTo>
                    <a:pt x="2" y="21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400">
                <a:latin typeface="Century Gothic" charset="0"/>
                <a:ea typeface="Century Gothic" charset="0"/>
                <a:cs typeface="Century Gothic" charset="0"/>
              </a:endParaRPr>
            </a:p>
          </p:txBody>
        </p:sp>
        <p:sp>
          <p:nvSpPr>
            <p:cNvPr id="472" name="ïṡḷïḓé">
              <a:extLst>
                <a:ext uri="{FF2B5EF4-FFF2-40B4-BE49-F238E27FC236}">
                  <a16:creationId xmlns:a16="http://schemas.microsoft.com/office/drawing/2014/main" id="{7F038343-4A58-428E-80E7-5924170D0155}"/>
                </a:ext>
              </a:extLst>
            </p:cNvPr>
            <p:cNvSpPr/>
            <p:nvPr/>
          </p:nvSpPr>
          <p:spPr bwMode="auto">
            <a:xfrm>
              <a:off x="5821363" y="4100514"/>
              <a:ext cx="46038" cy="41275"/>
            </a:xfrm>
            <a:custGeom>
              <a:avLst/>
              <a:gdLst>
                <a:gd name="T0" fmla="*/ 2 w 12"/>
                <a:gd name="T1" fmla="*/ 0 h 11"/>
                <a:gd name="T2" fmla="*/ 10 w 12"/>
                <a:gd name="T3" fmla="*/ 0 h 11"/>
                <a:gd name="T4" fmla="*/ 12 w 12"/>
                <a:gd name="T5" fmla="*/ 1 h 11"/>
                <a:gd name="T6" fmla="*/ 12 w 12"/>
                <a:gd name="T7" fmla="*/ 9 h 11"/>
                <a:gd name="T8" fmla="*/ 10 w 12"/>
                <a:gd name="T9" fmla="*/ 11 h 11"/>
                <a:gd name="T10" fmla="*/ 2 w 12"/>
                <a:gd name="T11" fmla="*/ 11 h 11"/>
                <a:gd name="T12" fmla="*/ 0 w 12"/>
                <a:gd name="T13" fmla="*/ 9 h 11"/>
                <a:gd name="T14" fmla="*/ 0 w 12"/>
                <a:gd name="T15" fmla="*/ 1 h 11"/>
                <a:gd name="T16" fmla="*/ 2 w 12"/>
                <a:gd name="T17" fmla="*/ 0 h 1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2" h="11">
                  <a:moveTo>
                    <a:pt x="2" y="0"/>
                  </a:moveTo>
                  <a:cubicBezTo>
                    <a:pt x="10" y="0"/>
                    <a:pt x="10" y="0"/>
                    <a:pt x="10" y="0"/>
                  </a:cubicBezTo>
                  <a:cubicBezTo>
                    <a:pt x="11" y="0"/>
                    <a:pt x="12" y="0"/>
                    <a:pt x="12" y="1"/>
                  </a:cubicBezTo>
                  <a:cubicBezTo>
                    <a:pt x="12" y="9"/>
                    <a:pt x="12" y="9"/>
                    <a:pt x="12" y="9"/>
                  </a:cubicBezTo>
                  <a:cubicBezTo>
                    <a:pt x="12" y="10"/>
                    <a:pt x="11" y="11"/>
                    <a:pt x="10" y="11"/>
                  </a:cubicBezTo>
                  <a:cubicBezTo>
                    <a:pt x="2" y="11"/>
                    <a:pt x="2" y="11"/>
                    <a:pt x="2" y="11"/>
                  </a:cubicBezTo>
                  <a:cubicBezTo>
                    <a:pt x="1" y="11"/>
                    <a:pt x="0" y="10"/>
                    <a:pt x="0" y="9"/>
                  </a:cubicBezTo>
                  <a:cubicBezTo>
                    <a:pt x="0" y="1"/>
                    <a:pt x="0" y="1"/>
                    <a:pt x="0" y="1"/>
                  </a:cubicBezTo>
                  <a:cubicBezTo>
                    <a:pt x="0" y="0"/>
                    <a:pt x="1" y="0"/>
                    <a:pt x="2" y="0"/>
                  </a:cubicBezTo>
                  <a:close/>
                </a:path>
              </a:pathLst>
            </a:custGeom>
            <a:solidFill>
              <a:srgbClr val="EFEFE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400">
                <a:latin typeface="Century Gothic" charset="0"/>
                <a:ea typeface="Century Gothic" charset="0"/>
                <a:cs typeface="Century Gothic" charset="0"/>
              </a:endParaRPr>
            </a:p>
          </p:txBody>
        </p:sp>
        <p:sp>
          <p:nvSpPr>
            <p:cNvPr id="473" name="îṣḻíḋè">
              <a:extLst>
                <a:ext uri="{FF2B5EF4-FFF2-40B4-BE49-F238E27FC236}">
                  <a16:creationId xmlns:a16="http://schemas.microsoft.com/office/drawing/2014/main" id="{94569ACE-5C1A-45D1-87A7-1FFB86B4AEAA}"/>
                </a:ext>
              </a:extLst>
            </p:cNvPr>
            <p:cNvSpPr/>
            <p:nvPr/>
          </p:nvSpPr>
          <p:spPr bwMode="auto">
            <a:xfrm>
              <a:off x="5829301" y="4103689"/>
              <a:ext cx="30163" cy="33338"/>
            </a:xfrm>
            <a:custGeom>
              <a:avLst/>
              <a:gdLst>
                <a:gd name="T0" fmla="*/ 0 w 19"/>
                <a:gd name="T1" fmla="*/ 21 h 21"/>
                <a:gd name="T2" fmla="*/ 0 w 19"/>
                <a:gd name="T3" fmla="*/ 19 h 21"/>
                <a:gd name="T4" fmla="*/ 0 w 19"/>
                <a:gd name="T5" fmla="*/ 0 h 21"/>
                <a:gd name="T6" fmla="*/ 0 w 19"/>
                <a:gd name="T7" fmla="*/ 0 h 21"/>
                <a:gd name="T8" fmla="*/ 19 w 19"/>
                <a:gd name="T9" fmla="*/ 0 h 21"/>
                <a:gd name="T10" fmla="*/ 19 w 19"/>
                <a:gd name="T11" fmla="*/ 0 h 21"/>
                <a:gd name="T12" fmla="*/ 19 w 19"/>
                <a:gd name="T13" fmla="*/ 19 h 21"/>
                <a:gd name="T14" fmla="*/ 19 w 19"/>
                <a:gd name="T15" fmla="*/ 21 h 21"/>
                <a:gd name="T16" fmla="*/ 0 w 19"/>
                <a:gd name="T17" fmla="*/ 21 h 2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9" h="21">
                  <a:moveTo>
                    <a:pt x="0" y="21"/>
                  </a:moveTo>
                  <a:lnTo>
                    <a:pt x="0" y="19"/>
                  </a:lnTo>
                  <a:lnTo>
                    <a:pt x="0" y="0"/>
                  </a:lnTo>
                  <a:lnTo>
                    <a:pt x="0" y="0"/>
                  </a:lnTo>
                  <a:lnTo>
                    <a:pt x="19" y="0"/>
                  </a:lnTo>
                  <a:lnTo>
                    <a:pt x="19" y="0"/>
                  </a:lnTo>
                  <a:lnTo>
                    <a:pt x="19" y="19"/>
                  </a:lnTo>
                  <a:lnTo>
                    <a:pt x="19" y="21"/>
                  </a:lnTo>
                  <a:lnTo>
                    <a:pt x="0" y="21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400">
                <a:latin typeface="Century Gothic" charset="0"/>
                <a:ea typeface="Century Gothic" charset="0"/>
                <a:cs typeface="Century Gothic" charset="0"/>
              </a:endParaRPr>
            </a:p>
          </p:txBody>
        </p:sp>
        <p:sp>
          <p:nvSpPr>
            <p:cNvPr id="474" name="îşḻïďe">
              <a:extLst>
                <a:ext uri="{FF2B5EF4-FFF2-40B4-BE49-F238E27FC236}">
                  <a16:creationId xmlns:a16="http://schemas.microsoft.com/office/drawing/2014/main" id="{46F1704B-04C8-43F9-B7DF-460110F46EB2}"/>
                </a:ext>
              </a:extLst>
            </p:cNvPr>
            <p:cNvSpPr/>
            <p:nvPr/>
          </p:nvSpPr>
          <p:spPr bwMode="auto">
            <a:xfrm>
              <a:off x="5873751" y="4100514"/>
              <a:ext cx="41275" cy="41275"/>
            </a:xfrm>
            <a:custGeom>
              <a:avLst/>
              <a:gdLst>
                <a:gd name="T0" fmla="*/ 2 w 11"/>
                <a:gd name="T1" fmla="*/ 0 h 11"/>
                <a:gd name="T2" fmla="*/ 10 w 11"/>
                <a:gd name="T3" fmla="*/ 0 h 11"/>
                <a:gd name="T4" fmla="*/ 11 w 11"/>
                <a:gd name="T5" fmla="*/ 1 h 11"/>
                <a:gd name="T6" fmla="*/ 11 w 11"/>
                <a:gd name="T7" fmla="*/ 9 h 11"/>
                <a:gd name="T8" fmla="*/ 10 w 11"/>
                <a:gd name="T9" fmla="*/ 11 h 11"/>
                <a:gd name="T10" fmla="*/ 2 w 11"/>
                <a:gd name="T11" fmla="*/ 11 h 11"/>
                <a:gd name="T12" fmla="*/ 0 w 11"/>
                <a:gd name="T13" fmla="*/ 9 h 11"/>
                <a:gd name="T14" fmla="*/ 0 w 11"/>
                <a:gd name="T15" fmla="*/ 1 h 11"/>
                <a:gd name="T16" fmla="*/ 2 w 11"/>
                <a:gd name="T17" fmla="*/ 0 h 1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1" h="11">
                  <a:moveTo>
                    <a:pt x="2" y="0"/>
                  </a:moveTo>
                  <a:cubicBezTo>
                    <a:pt x="10" y="0"/>
                    <a:pt x="10" y="0"/>
                    <a:pt x="10" y="0"/>
                  </a:cubicBezTo>
                  <a:cubicBezTo>
                    <a:pt x="11" y="0"/>
                    <a:pt x="11" y="0"/>
                    <a:pt x="11" y="1"/>
                  </a:cubicBezTo>
                  <a:cubicBezTo>
                    <a:pt x="11" y="9"/>
                    <a:pt x="11" y="9"/>
                    <a:pt x="11" y="9"/>
                  </a:cubicBezTo>
                  <a:cubicBezTo>
                    <a:pt x="11" y="10"/>
                    <a:pt x="11" y="11"/>
                    <a:pt x="10" y="11"/>
                  </a:cubicBezTo>
                  <a:cubicBezTo>
                    <a:pt x="2" y="11"/>
                    <a:pt x="2" y="11"/>
                    <a:pt x="2" y="11"/>
                  </a:cubicBezTo>
                  <a:cubicBezTo>
                    <a:pt x="1" y="11"/>
                    <a:pt x="0" y="10"/>
                    <a:pt x="0" y="9"/>
                  </a:cubicBezTo>
                  <a:cubicBezTo>
                    <a:pt x="0" y="1"/>
                    <a:pt x="0" y="1"/>
                    <a:pt x="0" y="1"/>
                  </a:cubicBezTo>
                  <a:cubicBezTo>
                    <a:pt x="0" y="0"/>
                    <a:pt x="1" y="0"/>
                    <a:pt x="2" y="0"/>
                  </a:cubicBezTo>
                  <a:close/>
                </a:path>
              </a:pathLst>
            </a:custGeom>
            <a:solidFill>
              <a:srgbClr val="EFEFE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400">
                <a:latin typeface="Century Gothic" charset="0"/>
                <a:ea typeface="Century Gothic" charset="0"/>
                <a:cs typeface="Century Gothic" charset="0"/>
              </a:endParaRPr>
            </a:p>
          </p:txBody>
        </p:sp>
        <p:sp>
          <p:nvSpPr>
            <p:cNvPr id="475" name="íşľîďe">
              <a:extLst>
                <a:ext uri="{FF2B5EF4-FFF2-40B4-BE49-F238E27FC236}">
                  <a16:creationId xmlns:a16="http://schemas.microsoft.com/office/drawing/2014/main" id="{95E8D557-5D8C-4181-BDD1-AB0FAECA2DB6}"/>
                </a:ext>
              </a:extLst>
            </p:cNvPr>
            <p:cNvSpPr/>
            <p:nvPr/>
          </p:nvSpPr>
          <p:spPr bwMode="auto">
            <a:xfrm>
              <a:off x="5878513" y="4103689"/>
              <a:ext cx="33338" cy="33338"/>
            </a:xfrm>
            <a:custGeom>
              <a:avLst/>
              <a:gdLst>
                <a:gd name="T0" fmla="*/ 2 w 21"/>
                <a:gd name="T1" fmla="*/ 21 h 21"/>
                <a:gd name="T2" fmla="*/ 0 w 21"/>
                <a:gd name="T3" fmla="*/ 19 h 21"/>
                <a:gd name="T4" fmla="*/ 0 w 21"/>
                <a:gd name="T5" fmla="*/ 0 h 21"/>
                <a:gd name="T6" fmla="*/ 2 w 21"/>
                <a:gd name="T7" fmla="*/ 0 h 21"/>
                <a:gd name="T8" fmla="*/ 21 w 21"/>
                <a:gd name="T9" fmla="*/ 0 h 21"/>
                <a:gd name="T10" fmla="*/ 21 w 21"/>
                <a:gd name="T11" fmla="*/ 0 h 21"/>
                <a:gd name="T12" fmla="*/ 21 w 21"/>
                <a:gd name="T13" fmla="*/ 19 h 21"/>
                <a:gd name="T14" fmla="*/ 21 w 21"/>
                <a:gd name="T15" fmla="*/ 21 h 21"/>
                <a:gd name="T16" fmla="*/ 2 w 21"/>
                <a:gd name="T17" fmla="*/ 21 h 2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21" h="21">
                  <a:moveTo>
                    <a:pt x="2" y="21"/>
                  </a:moveTo>
                  <a:lnTo>
                    <a:pt x="0" y="19"/>
                  </a:lnTo>
                  <a:lnTo>
                    <a:pt x="0" y="0"/>
                  </a:lnTo>
                  <a:lnTo>
                    <a:pt x="2" y="0"/>
                  </a:lnTo>
                  <a:lnTo>
                    <a:pt x="21" y="0"/>
                  </a:lnTo>
                  <a:lnTo>
                    <a:pt x="21" y="0"/>
                  </a:lnTo>
                  <a:lnTo>
                    <a:pt x="21" y="19"/>
                  </a:lnTo>
                  <a:lnTo>
                    <a:pt x="21" y="21"/>
                  </a:lnTo>
                  <a:lnTo>
                    <a:pt x="2" y="21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400">
                <a:latin typeface="Century Gothic" charset="0"/>
                <a:ea typeface="Century Gothic" charset="0"/>
                <a:cs typeface="Century Gothic" charset="0"/>
              </a:endParaRPr>
            </a:p>
          </p:txBody>
        </p:sp>
        <p:sp>
          <p:nvSpPr>
            <p:cNvPr id="476" name="işlïḋe">
              <a:extLst>
                <a:ext uri="{FF2B5EF4-FFF2-40B4-BE49-F238E27FC236}">
                  <a16:creationId xmlns:a16="http://schemas.microsoft.com/office/drawing/2014/main" id="{41FBF5D7-44F8-4B43-9BDC-B18E59AAD2AA}"/>
                </a:ext>
              </a:extLst>
            </p:cNvPr>
            <p:cNvSpPr/>
            <p:nvPr/>
          </p:nvSpPr>
          <p:spPr bwMode="auto">
            <a:xfrm>
              <a:off x="5926138" y="4100514"/>
              <a:ext cx="41275" cy="41275"/>
            </a:xfrm>
            <a:custGeom>
              <a:avLst/>
              <a:gdLst>
                <a:gd name="T0" fmla="*/ 1 w 11"/>
                <a:gd name="T1" fmla="*/ 0 h 11"/>
                <a:gd name="T2" fmla="*/ 9 w 11"/>
                <a:gd name="T3" fmla="*/ 0 h 11"/>
                <a:gd name="T4" fmla="*/ 11 w 11"/>
                <a:gd name="T5" fmla="*/ 1 h 11"/>
                <a:gd name="T6" fmla="*/ 11 w 11"/>
                <a:gd name="T7" fmla="*/ 9 h 11"/>
                <a:gd name="T8" fmla="*/ 9 w 11"/>
                <a:gd name="T9" fmla="*/ 11 h 11"/>
                <a:gd name="T10" fmla="*/ 1 w 11"/>
                <a:gd name="T11" fmla="*/ 11 h 11"/>
                <a:gd name="T12" fmla="*/ 0 w 11"/>
                <a:gd name="T13" fmla="*/ 9 h 11"/>
                <a:gd name="T14" fmla="*/ 0 w 11"/>
                <a:gd name="T15" fmla="*/ 1 h 11"/>
                <a:gd name="T16" fmla="*/ 1 w 11"/>
                <a:gd name="T17" fmla="*/ 0 h 1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1" h="11">
                  <a:moveTo>
                    <a:pt x="1" y="0"/>
                  </a:moveTo>
                  <a:cubicBezTo>
                    <a:pt x="9" y="0"/>
                    <a:pt x="9" y="0"/>
                    <a:pt x="9" y="0"/>
                  </a:cubicBezTo>
                  <a:cubicBezTo>
                    <a:pt x="10" y="0"/>
                    <a:pt x="11" y="0"/>
                    <a:pt x="11" y="1"/>
                  </a:cubicBezTo>
                  <a:cubicBezTo>
                    <a:pt x="11" y="9"/>
                    <a:pt x="11" y="9"/>
                    <a:pt x="11" y="9"/>
                  </a:cubicBezTo>
                  <a:cubicBezTo>
                    <a:pt x="11" y="10"/>
                    <a:pt x="10" y="11"/>
                    <a:pt x="9" y="11"/>
                  </a:cubicBezTo>
                  <a:cubicBezTo>
                    <a:pt x="1" y="11"/>
                    <a:pt x="1" y="11"/>
                    <a:pt x="1" y="11"/>
                  </a:cubicBezTo>
                  <a:cubicBezTo>
                    <a:pt x="0" y="11"/>
                    <a:pt x="0" y="10"/>
                    <a:pt x="0" y="9"/>
                  </a:cubicBezTo>
                  <a:cubicBezTo>
                    <a:pt x="0" y="1"/>
                    <a:pt x="0" y="1"/>
                    <a:pt x="0" y="1"/>
                  </a:cubicBezTo>
                  <a:cubicBezTo>
                    <a:pt x="0" y="0"/>
                    <a:pt x="0" y="0"/>
                    <a:pt x="1" y="0"/>
                  </a:cubicBezTo>
                  <a:close/>
                </a:path>
              </a:pathLst>
            </a:custGeom>
            <a:solidFill>
              <a:srgbClr val="EFEFE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400">
                <a:latin typeface="Century Gothic" charset="0"/>
                <a:ea typeface="Century Gothic" charset="0"/>
                <a:cs typeface="Century Gothic" charset="0"/>
              </a:endParaRPr>
            </a:p>
          </p:txBody>
        </p:sp>
        <p:sp>
          <p:nvSpPr>
            <p:cNvPr id="477" name="îśḻïďe">
              <a:extLst>
                <a:ext uri="{FF2B5EF4-FFF2-40B4-BE49-F238E27FC236}">
                  <a16:creationId xmlns:a16="http://schemas.microsoft.com/office/drawing/2014/main" id="{49BA4757-09F4-4238-9AC7-ACB81E7EBFF7}"/>
                </a:ext>
              </a:extLst>
            </p:cNvPr>
            <p:cNvSpPr/>
            <p:nvPr/>
          </p:nvSpPr>
          <p:spPr bwMode="auto">
            <a:xfrm>
              <a:off x="5930901" y="4103689"/>
              <a:ext cx="33338" cy="33338"/>
            </a:xfrm>
            <a:custGeom>
              <a:avLst/>
              <a:gdLst>
                <a:gd name="T0" fmla="*/ 0 w 21"/>
                <a:gd name="T1" fmla="*/ 21 h 21"/>
                <a:gd name="T2" fmla="*/ 0 w 21"/>
                <a:gd name="T3" fmla="*/ 19 h 21"/>
                <a:gd name="T4" fmla="*/ 0 w 21"/>
                <a:gd name="T5" fmla="*/ 0 h 21"/>
                <a:gd name="T6" fmla="*/ 0 w 21"/>
                <a:gd name="T7" fmla="*/ 0 h 21"/>
                <a:gd name="T8" fmla="*/ 19 w 21"/>
                <a:gd name="T9" fmla="*/ 0 h 21"/>
                <a:gd name="T10" fmla="*/ 21 w 21"/>
                <a:gd name="T11" fmla="*/ 0 h 21"/>
                <a:gd name="T12" fmla="*/ 21 w 21"/>
                <a:gd name="T13" fmla="*/ 19 h 21"/>
                <a:gd name="T14" fmla="*/ 19 w 21"/>
                <a:gd name="T15" fmla="*/ 21 h 21"/>
                <a:gd name="T16" fmla="*/ 0 w 21"/>
                <a:gd name="T17" fmla="*/ 21 h 2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21" h="21">
                  <a:moveTo>
                    <a:pt x="0" y="21"/>
                  </a:moveTo>
                  <a:lnTo>
                    <a:pt x="0" y="19"/>
                  </a:lnTo>
                  <a:lnTo>
                    <a:pt x="0" y="0"/>
                  </a:lnTo>
                  <a:lnTo>
                    <a:pt x="0" y="0"/>
                  </a:lnTo>
                  <a:lnTo>
                    <a:pt x="19" y="0"/>
                  </a:lnTo>
                  <a:lnTo>
                    <a:pt x="21" y="0"/>
                  </a:lnTo>
                  <a:lnTo>
                    <a:pt x="21" y="19"/>
                  </a:lnTo>
                  <a:lnTo>
                    <a:pt x="19" y="21"/>
                  </a:lnTo>
                  <a:lnTo>
                    <a:pt x="0" y="21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400">
                <a:latin typeface="Century Gothic" charset="0"/>
                <a:ea typeface="Century Gothic" charset="0"/>
                <a:cs typeface="Century Gothic" charset="0"/>
              </a:endParaRPr>
            </a:p>
          </p:txBody>
        </p:sp>
        <p:sp>
          <p:nvSpPr>
            <p:cNvPr id="478" name="ïS1ïḑe">
              <a:extLst>
                <a:ext uri="{FF2B5EF4-FFF2-40B4-BE49-F238E27FC236}">
                  <a16:creationId xmlns:a16="http://schemas.microsoft.com/office/drawing/2014/main" id="{6D33A31E-60A8-4517-B31E-65B937872FA2}"/>
                </a:ext>
              </a:extLst>
            </p:cNvPr>
            <p:cNvSpPr/>
            <p:nvPr/>
          </p:nvSpPr>
          <p:spPr bwMode="auto">
            <a:xfrm>
              <a:off x="5975351" y="4100514"/>
              <a:ext cx="195263" cy="41275"/>
            </a:xfrm>
            <a:custGeom>
              <a:avLst/>
              <a:gdLst>
                <a:gd name="T0" fmla="*/ 51 w 52"/>
                <a:gd name="T1" fmla="*/ 0 h 11"/>
                <a:gd name="T2" fmla="*/ 2 w 52"/>
                <a:gd name="T3" fmla="*/ 0 h 11"/>
                <a:gd name="T4" fmla="*/ 0 w 52"/>
                <a:gd name="T5" fmla="*/ 1 h 11"/>
                <a:gd name="T6" fmla="*/ 0 w 52"/>
                <a:gd name="T7" fmla="*/ 10 h 11"/>
                <a:gd name="T8" fmla="*/ 1 w 52"/>
                <a:gd name="T9" fmla="*/ 11 h 11"/>
                <a:gd name="T10" fmla="*/ 51 w 52"/>
                <a:gd name="T11" fmla="*/ 11 h 11"/>
                <a:gd name="T12" fmla="*/ 52 w 52"/>
                <a:gd name="T13" fmla="*/ 9 h 11"/>
                <a:gd name="T14" fmla="*/ 52 w 52"/>
                <a:gd name="T15" fmla="*/ 1 h 11"/>
                <a:gd name="T16" fmla="*/ 51 w 52"/>
                <a:gd name="T17" fmla="*/ 0 h 1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52" h="11">
                  <a:moveTo>
                    <a:pt x="51" y="0"/>
                  </a:moveTo>
                  <a:cubicBezTo>
                    <a:pt x="2" y="0"/>
                    <a:pt x="2" y="0"/>
                    <a:pt x="2" y="0"/>
                  </a:cubicBezTo>
                  <a:cubicBezTo>
                    <a:pt x="1" y="0"/>
                    <a:pt x="0" y="0"/>
                    <a:pt x="0" y="1"/>
                  </a:cubicBezTo>
                  <a:cubicBezTo>
                    <a:pt x="0" y="10"/>
                    <a:pt x="0" y="10"/>
                    <a:pt x="0" y="10"/>
                  </a:cubicBezTo>
                  <a:cubicBezTo>
                    <a:pt x="0" y="10"/>
                    <a:pt x="1" y="11"/>
                    <a:pt x="1" y="11"/>
                  </a:cubicBezTo>
                  <a:cubicBezTo>
                    <a:pt x="51" y="11"/>
                    <a:pt x="51" y="11"/>
                    <a:pt x="51" y="11"/>
                  </a:cubicBezTo>
                  <a:cubicBezTo>
                    <a:pt x="51" y="11"/>
                    <a:pt x="52" y="10"/>
                    <a:pt x="52" y="9"/>
                  </a:cubicBezTo>
                  <a:cubicBezTo>
                    <a:pt x="52" y="1"/>
                    <a:pt x="52" y="1"/>
                    <a:pt x="52" y="1"/>
                  </a:cubicBezTo>
                  <a:cubicBezTo>
                    <a:pt x="52" y="0"/>
                    <a:pt x="51" y="0"/>
                    <a:pt x="51" y="0"/>
                  </a:cubicBezTo>
                  <a:close/>
                </a:path>
              </a:pathLst>
            </a:custGeom>
            <a:solidFill>
              <a:srgbClr val="EFEFE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400">
                <a:latin typeface="Century Gothic" charset="0"/>
                <a:ea typeface="Century Gothic" charset="0"/>
                <a:cs typeface="Century Gothic" charset="0"/>
              </a:endParaRPr>
            </a:p>
          </p:txBody>
        </p:sp>
        <p:sp>
          <p:nvSpPr>
            <p:cNvPr id="479" name="iṡḷiḍê">
              <a:extLst>
                <a:ext uri="{FF2B5EF4-FFF2-40B4-BE49-F238E27FC236}">
                  <a16:creationId xmlns:a16="http://schemas.microsoft.com/office/drawing/2014/main" id="{CA86C5E3-03A6-4EAB-8F0C-E177F6CD1AA0}"/>
                </a:ext>
              </a:extLst>
            </p:cNvPr>
            <p:cNvSpPr/>
            <p:nvPr/>
          </p:nvSpPr>
          <p:spPr bwMode="auto">
            <a:xfrm>
              <a:off x="5980113" y="4103689"/>
              <a:ext cx="187325" cy="33338"/>
            </a:xfrm>
            <a:custGeom>
              <a:avLst/>
              <a:gdLst>
                <a:gd name="T0" fmla="*/ 0 w 118"/>
                <a:gd name="T1" fmla="*/ 21 h 21"/>
                <a:gd name="T2" fmla="*/ 0 w 118"/>
                <a:gd name="T3" fmla="*/ 0 h 21"/>
                <a:gd name="T4" fmla="*/ 2 w 118"/>
                <a:gd name="T5" fmla="*/ 0 h 21"/>
                <a:gd name="T6" fmla="*/ 118 w 118"/>
                <a:gd name="T7" fmla="*/ 0 h 21"/>
                <a:gd name="T8" fmla="*/ 118 w 118"/>
                <a:gd name="T9" fmla="*/ 0 h 21"/>
                <a:gd name="T10" fmla="*/ 118 w 118"/>
                <a:gd name="T11" fmla="*/ 19 h 21"/>
                <a:gd name="T12" fmla="*/ 118 w 118"/>
                <a:gd name="T13" fmla="*/ 21 h 21"/>
                <a:gd name="T14" fmla="*/ 0 w 118"/>
                <a:gd name="T15" fmla="*/ 21 h 2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18" h="21">
                  <a:moveTo>
                    <a:pt x="0" y="21"/>
                  </a:moveTo>
                  <a:lnTo>
                    <a:pt x="0" y="0"/>
                  </a:lnTo>
                  <a:lnTo>
                    <a:pt x="2" y="0"/>
                  </a:lnTo>
                  <a:lnTo>
                    <a:pt x="118" y="0"/>
                  </a:lnTo>
                  <a:lnTo>
                    <a:pt x="118" y="0"/>
                  </a:lnTo>
                  <a:lnTo>
                    <a:pt x="118" y="19"/>
                  </a:lnTo>
                  <a:lnTo>
                    <a:pt x="118" y="21"/>
                  </a:lnTo>
                  <a:lnTo>
                    <a:pt x="0" y="21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400">
                <a:latin typeface="Century Gothic" charset="0"/>
                <a:ea typeface="Century Gothic" charset="0"/>
                <a:cs typeface="Century Gothic" charset="0"/>
              </a:endParaRPr>
            </a:p>
          </p:txBody>
        </p:sp>
        <p:sp>
          <p:nvSpPr>
            <p:cNvPr id="480" name="íṡľiḋê">
              <a:extLst>
                <a:ext uri="{FF2B5EF4-FFF2-40B4-BE49-F238E27FC236}">
                  <a16:creationId xmlns:a16="http://schemas.microsoft.com/office/drawing/2014/main" id="{FB12E54F-3A25-4D38-81DB-DEACA7E27A4F}"/>
                </a:ext>
              </a:extLst>
            </p:cNvPr>
            <p:cNvSpPr/>
            <p:nvPr/>
          </p:nvSpPr>
          <p:spPr bwMode="auto">
            <a:xfrm>
              <a:off x="6181726" y="4100514"/>
              <a:ext cx="41275" cy="41275"/>
            </a:xfrm>
            <a:custGeom>
              <a:avLst/>
              <a:gdLst>
                <a:gd name="T0" fmla="*/ 1 w 11"/>
                <a:gd name="T1" fmla="*/ 0 h 11"/>
                <a:gd name="T2" fmla="*/ 9 w 11"/>
                <a:gd name="T3" fmla="*/ 0 h 11"/>
                <a:gd name="T4" fmla="*/ 11 w 11"/>
                <a:gd name="T5" fmla="*/ 1 h 11"/>
                <a:gd name="T6" fmla="*/ 11 w 11"/>
                <a:gd name="T7" fmla="*/ 9 h 11"/>
                <a:gd name="T8" fmla="*/ 9 w 11"/>
                <a:gd name="T9" fmla="*/ 11 h 11"/>
                <a:gd name="T10" fmla="*/ 1 w 11"/>
                <a:gd name="T11" fmla="*/ 11 h 11"/>
                <a:gd name="T12" fmla="*/ 0 w 11"/>
                <a:gd name="T13" fmla="*/ 9 h 11"/>
                <a:gd name="T14" fmla="*/ 0 w 11"/>
                <a:gd name="T15" fmla="*/ 1 h 11"/>
                <a:gd name="T16" fmla="*/ 1 w 11"/>
                <a:gd name="T17" fmla="*/ 0 h 1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1" h="11">
                  <a:moveTo>
                    <a:pt x="1" y="0"/>
                  </a:moveTo>
                  <a:cubicBezTo>
                    <a:pt x="9" y="0"/>
                    <a:pt x="9" y="0"/>
                    <a:pt x="9" y="0"/>
                  </a:cubicBezTo>
                  <a:cubicBezTo>
                    <a:pt x="10" y="0"/>
                    <a:pt x="11" y="0"/>
                    <a:pt x="11" y="1"/>
                  </a:cubicBezTo>
                  <a:cubicBezTo>
                    <a:pt x="11" y="9"/>
                    <a:pt x="11" y="9"/>
                    <a:pt x="11" y="9"/>
                  </a:cubicBezTo>
                  <a:cubicBezTo>
                    <a:pt x="11" y="10"/>
                    <a:pt x="10" y="11"/>
                    <a:pt x="9" y="11"/>
                  </a:cubicBezTo>
                  <a:cubicBezTo>
                    <a:pt x="1" y="11"/>
                    <a:pt x="1" y="11"/>
                    <a:pt x="1" y="11"/>
                  </a:cubicBezTo>
                  <a:cubicBezTo>
                    <a:pt x="0" y="11"/>
                    <a:pt x="0" y="10"/>
                    <a:pt x="0" y="9"/>
                  </a:cubicBezTo>
                  <a:cubicBezTo>
                    <a:pt x="0" y="1"/>
                    <a:pt x="0" y="1"/>
                    <a:pt x="0" y="1"/>
                  </a:cubicBezTo>
                  <a:cubicBezTo>
                    <a:pt x="0" y="0"/>
                    <a:pt x="0" y="0"/>
                    <a:pt x="1" y="0"/>
                  </a:cubicBezTo>
                  <a:close/>
                </a:path>
              </a:pathLst>
            </a:custGeom>
            <a:solidFill>
              <a:srgbClr val="EFEFE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400">
                <a:latin typeface="Century Gothic" charset="0"/>
                <a:ea typeface="Century Gothic" charset="0"/>
                <a:cs typeface="Century Gothic" charset="0"/>
              </a:endParaRPr>
            </a:p>
          </p:txBody>
        </p:sp>
        <p:sp>
          <p:nvSpPr>
            <p:cNvPr id="481" name="íśľîḑê">
              <a:extLst>
                <a:ext uri="{FF2B5EF4-FFF2-40B4-BE49-F238E27FC236}">
                  <a16:creationId xmlns:a16="http://schemas.microsoft.com/office/drawing/2014/main" id="{3DED96AF-4A60-4E48-94AE-9207D87C5960}"/>
                </a:ext>
              </a:extLst>
            </p:cNvPr>
            <p:cNvSpPr/>
            <p:nvPr/>
          </p:nvSpPr>
          <p:spPr bwMode="auto">
            <a:xfrm>
              <a:off x="6186488" y="4103689"/>
              <a:ext cx="33338" cy="33338"/>
            </a:xfrm>
            <a:custGeom>
              <a:avLst/>
              <a:gdLst>
                <a:gd name="T0" fmla="*/ 0 w 21"/>
                <a:gd name="T1" fmla="*/ 21 h 21"/>
                <a:gd name="T2" fmla="*/ 0 w 21"/>
                <a:gd name="T3" fmla="*/ 19 h 21"/>
                <a:gd name="T4" fmla="*/ 0 w 21"/>
                <a:gd name="T5" fmla="*/ 0 h 21"/>
                <a:gd name="T6" fmla="*/ 0 w 21"/>
                <a:gd name="T7" fmla="*/ 0 h 21"/>
                <a:gd name="T8" fmla="*/ 19 w 21"/>
                <a:gd name="T9" fmla="*/ 0 h 21"/>
                <a:gd name="T10" fmla="*/ 21 w 21"/>
                <a:gd name="T11" fmla="*/ 0 h 21"/>
                <a:gd name="T12" fmla="*/ 21 w 21"/>
                <a:gd name="T13" fmla="*/ 19 h 21"/>
                <a:gd name="T14" fmla="*/ 19 w 21"/>
                <a:gd name="T15" fmla="*/ 21 h 21"/>
                <a:gd name="T16" fmla="*/ 0 w 21"/>
                <a:gd name="T17" fmla="*/ 21 h 2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21" h="21">
                  <a:moveTo>
                    <a:pt x="0" y="21"/>
                  </a:moveTo>
                  <a:lnTo>
                    <a:pt x="0" y="19"/>
                  </a:lnTo>
                  <a:lnTo>
                    <a:pt x="0" y="0"/>
                  </a:lnTo>
                  <a:lnTo>
                    <a:pt x="0" y="0"/>
                  </a:lnTo>
                  <a:lnTo>
                    <a:pt x="19" y="0"/>
                  </a:lnTo>
                  <a:lnTo>
                    <a:pt x="21" y="0"/>
                  </a:lnTo>
                  <a:lnTo>
                    <a:pt x="21" y="19"/>
                  </a:lnTo>
                  <a:lnTo>
                    <a:pt x="19" y="21"/>
                  </a:lnTo>
                  <a:lnTo>
                    <a:pt x="0" y="21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400">
                <a:latin typeface="Century Gothic" charset="0"/>
                <a:ea typeface="Century Gothic" charset="0"/>
                <a:cs typeface="Century Gothic" charset="0"/>
              </a:endParaRPr>
            </a:p>
          </p:txBody>
        </p:sp>
        <p:sp>
          <p:nvSpPr>
            <p:cNvPr id="482" name="íṧlïḓê">
              <a:extLst>
                <a:ext uri="{FF2B5EF4-FFF2-40B4-BE49-F238E27FC236}">
                  <a16:creationId xmlns:a16="http://schemas.microsoft.com/office/drawing/2014/main" id="{BF6A359A-1F19-4636-A66B-F92EB37E65CD}"/>
                </a:ext>
              </a:extLst>
            </p:cNvPr>
            <p:cNvSpPr/>
            <p:nvPr/>
          </p:nvSpPr>
          <p:spPr bwMode="auto">
            <a:xfrm>
              <a:off x="6230938" y="4100514"/>
              <a:ext cx="41275" cy="41275"/>
            </a:xfrm>
            <a:custGeom>
              <a:avLst/>
              <a:gdLst>
                <a:gd name="T0" fmla="*/ 2 w 11"/>
                <a:gd name="T1" fmla="*/ 0 h 11"/>
                <a:gd name="T2" fmla="*/ 10 w 11"/>
                <a:gd name="T3" fmla="*/ 0 h 11"/>
                <a:gd name="T4" fmla="*/ 11 w 11"/>
                <a:gd name="T5" fmla="*/ 1 h 11"/>
                <a:gd name="T6" fmla="*/ 11 w 11"/>
                <a:gd name="T7" fmla="*/ 9 h 11"/>
                <a:gd name="T8" fmla="*/ 10 w 11"/>
                <a:gd name="T9" fmla="*/ 11 h 11"/>
                <a:gd name="T10" fmla="*/ 2 w 11"/>
                <a:gd name="T11" fmla="*/ 11 h 11"/>
                <a:gd name="T12" fmla="*/ 0 w 11"/>
                <a:gd name="T13" fmla="*/ 9 h 11"/>
                <a:gd name="T14" fmla="*/ 0 w 11"/>
                <a:gd name="T15" fmla="*/ 1 h 11"/>
                <a:gd name="T16" fmla="*/ 2 w 11"/>
                <a:gd name="T17" fmla="*/ 0 h 1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1" h="11">
                  <a:moveTo>
                    <a:pt x="2" y="0"/>
                  </a:moveTo>
                  <a:cubicBezTo>
                    <a:pt x="10" y="0"/>
                    <a:pt x="10" y="0"/>
                    <a:pt x="10" y="0"/>
                  </a:cubicBezTo>
                  <a:cubicBezTo>
                    <a:pt x="11" y="0"/>
                    <a:pt x="11" y="0"/>
                    <a:pt x="11" y="1"/>
                  </a:cubicBezTo>
                  <a:cubicBezTo>
                    <a:pt x="11" y="9"/>
                    <a:pt x="11" y="9"/>
                    <a:pt x="11" y="9"/>
                  </a:cubicBezTo>
                  <a:cubicBezTo>
                    <a:pt x="11" y="10"/>
                    <a:pt x="11" y="11"/>
                    <a:pt x="10" y="11"/>
                  </a:cubicBezTo>
                  <a:cubicBezTo>
                    <a:pt x="2" y="11"/>
                    <a:pt x="2" y="11"/>
                    <a:pt x="2" y="11"/>
                  </a:cubicBezTo>
                  <a:cubicBezTo>
                    <a:pt x="1" y="11"/>
                    <a:pt x="0" y="10"/>
                    <a:pt x="0" y="9"/>
                  </a:cubicBezTo>
                  <a:cubicBezTo>
                    <a:pt x="0" y="1"/>
                    <a:pt x="0" y="1"/>
                    <a:pt x="0" y="1"/>
                  </a:cubicBezTo>
                  <a:cubicBezTo>
                    <a:pt x="0" y="0"/>
                    <a:pt x="1" y="0"/>
                    <a:pt x="2" y="0"/>
                  </a:cubicBezTo>
                  <a:close/>
                </a:path>
              </a:pathLst>
            </a:custGeom>
            <a:solidFill>
              <a:srgbClr val="EFEFE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400">
                <a:latin typeface="Century Gothic" charset="0"/>
                <a:ea typeface="Century Gothic" charset="0"/>
                <a:cs typeface="Century Gothic" charset="0"/>
              </a:endParaRPr>
            </a:p>
          </p:txBody>
        </p:sp>
        <p:sp>
          <p:nvSpPr>
            <p:cNvPr id="483" name="îšḻîdê">
              <a:extLst>
                <a:ext uri="{FF2B5EF4-FFF2-40B4-BE49-F238E27FC236}">
                  <a16:creationId xmlns:a16="http://schemas.microsoft.com/office/drawing/2014/main" id="{302DB58B-5EAC-4E6F-BAC1-832DEF66D4D0}"/>
                </a:ext>
              </a:extLst>
            </p:cNvPr>
            <p:cNvSpPr/>
            <p:nvPr/>
          </p:nvSpPr>
          <p:spPr bwMode="auto">
            <a:xfrm>
              <a:off x="6234113" y="4103689"/>
              <a:ext cx="34925" cy="33338"/>
            </a:xfrm>
            <a:custGeom>
              <a:avLst/>
              <a:gdLst>
                <a:gd name="T0" fmla="*/ 3 w 22"/>
                <a:gd name="T1" fmla="*/ 21 h 21"/>
                <a:gd name="T2" fmla="*/ 0 w 22"/>
                <a:gd name="T3" fmla="*/ 19 h 21"/>
                <a:gd name="T4" fmla="*/ 0 w 22"/>
                <a:gd name="T5" fmla="*/ 0 h 21"/>
                <a:gd name="T6" fmla="*/ 3 w 22"/>
                <a:gd name="T7" fmla="*/ 0 h 21"/>
                <a:gd name="T8" fmla="*/ 22 w 22"/>
                <a:gd name="T9" fmla="*/ 0 h 21"/>
                <a:gd name="T10" fmla="*/ 22 w 22"/>
                <a:gd name="T11" fmla="*/ 0 h 21"/>
                <a:gd name="T12" fmla="*/ 22 w 22"/>
                <a:gd name="T13" fmla="*/ 19 h 21"/>
                <a:gd name="T14" fmla="*/ 22 w 22"/>
                <a:gd name="T15" fmla="*/ 21 h 21"/>
                <a:gd name="T16" fmla="*/ 3 w 22"/>
                <a:gd name="T17" fmla="*/ 21 h 2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22" h="21">
                  <a:moveTo>
                    <a:pt x="3" y="21"/>
                  </a:moveTo>
                  <a:lnTo>
                    <a:pt x="0" y="19"/>
                  </a:lnTo>
                  <a:lnTo>
                    <a:pt x="0" y="0"/>
                  </a:lnTo>
                  <a:lnTo>
                    <a:pt x="3" y="0"/>
                  </a:lnTo>
                  <a:lnTo>
                    <a:pt x="22" y="0"/>
                  </a:lnTo>
                  <a:lnTo>
                    <a:pt x="22" y="0"/>
                  </a:lnTo>
                  <a:lnTo>
                    <a:pt x="22" y="19"/>
                  </a:lnTo>
                  <a:lnTo>
                    <a:pt x="22" y="21"/>
                  </a:lnTo>
                  <a:lnTo>
                    <a:pt x="3" y="21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400">
                <a:latin typeface="Century Gothic" charset="0"/>
                <a:ea typeface="Century Gothic" charset="0"/>
                <a:cs typeface="Century Gothic" charset="0"/>
              </a:endParaRPr>
            </a:p>
          </p:txBody>
        </p:sp>
        <p:sp>
          <p:nvSpPr>
            <p:cNvPr id="484" name="iṩlíḍé">
              <a:extLst>
                <a:ext uri="{FF2B5EF4-FFF2-40B4-BE49-F238E27FC236}">
                  <a16:creationId xmlns:a16="http://schemas.microsoft.com/office/drawing/2014/main" id="{28B08727-D802-406C-8073-958E872C3063}"/>
                </a:ext>
              </a:extLst>
            </p:cNvPr>
            <p:cNvSpPr/>
            <p:nvPr/>
          </p:nvSpPr>
          <p:spPr bwMode="auto">
            <a:xfrm>
              <a:off x="6283326" y="4100514"/>
              <a:ext cx="41275" cy="41275"/>
            </a:xfrm>
            <a:custGeom>
              <a:avLst/>
              <a:gdLst>
                <a:gd name="T0" fmla="*/ 1 w 11"/>
                <a:gd name="T1" fmla="*/ 0 h 11"/>
                <a:gd name="T2" fmla="*/ 9 w 11"/>
                <a:gd name="T3" fmla="*/ 0 h 11"/>
                <a:gd name="T4" fmla="*/ 11 w 11"/>
                <a:gd name="T5" fmla="*/ 1 h 11"/>
                <a:gd name="T6" fmla="*/ 11 w 11"/>
                <a:gd name="T7" fmla="*/ 9 h 11"/>
                <a:gd name="T8" fmla="*/ 9 w 11"/>
                <a:gd name="T9" fmla="*/ 11 h 11"/>
                <a:gd name="T10" fmla="*/ 1 w 11"/>
                <a:gd name="T11" fmla="*/ 11 h 11"/>
                <a:gd name="T12" fmla="*/ 0 w 11"/>
                <a:gd name="T13" fmla="*/ 9 h 11"/>
                <a:gd name="T14" fmla="*/ 0 w 11"/>
                <a:gd name="T15" fmla="*/ 1 h 11"/>
                <a:gd name="T16" fmla="*/ 1 w 11"/>
                <a:gd name="T17" fmla="*/ 0 h 1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1" h="11">
                  <a:moveTo>
                    <a:pt x="1" y="0"/>
                  </a:moveTo>
                  <a:cubicBezTo>
                    <a:pt x="9" y="0"/>
                    <a:pt x="9" y="0"/>
                    <a:pt x="9" y="0"/>
                  </a:cubicBezTo>
                  <a:cubicBezTo>
                    <a:pt x="10" y="0"/>
                    <a:pt x="11" y="0"/>
                    <a:pt x="11" y="1"/>
                  </a:cubicBezTo>
                  <a:cubicBezTo>
                    <a:pt x="11" y="9"/>
                    <a:pt x="11" y="9"/>
                    <a:pt x="11" y="9"/>
                  </a:cubicBezTo>
                  <a:cubicBezTo>
                    <a:pt x="11" y="10"/>
                    <a:pt x="10" y="11"/>
                    <a:pt x="9" y="11"/>
                  </a:cubicBezTo>
                  <a:cubicBezTo>
                    <a:pt x="1" y="11"/>
                    <a:pt x="1" y="11"/>
                    <a:pt x="1" y="11"/>
                  </a:cubicBezTo>
                  <a:cubicBezTo>
                    <a:pt x="0" y="11"/>
                    <a:pt x="0" y="10"/>
                    <a:pt x="0" y="9"/>
                  </a:cubicBezTo>
                  <a:cubicBezTo>
                    <a:pt x="0" y="1"/>
                    <a:pt x="0" y="1"/>
                    <a:pt x="0" y="1"/>
                  </a:cubicBezTo>
                  <a:cubicBezTo>
                    <a:pt x="0" y="0"/>
                    <a:pt x="0" y="0"/>
                    <a:pt x="1" y="0"/>
                  </a:cubicBezTo>
                  <a:close/>
                </a:path>
              </a:pathLst>
            </a:custGeom>
            <a:solidFill>
              <a:srgbClr val="EFEFE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400">
                <a:latin typeface="Century Gothic" charset="0"/>
                <a:ea typeface="Century Gothic" charset="0"/>
                <a:cs typeface="Century Gothic" charset="0"/>
              </a:endParaRPr>
            </a:p>
          </p:txBody>
        </p:sp>
        <p:sp>
          <p:nvSpPr>
            <p:cNvPr id="485" name="ísľíḍê">
              <a:extLst>
                <a:ext uri="{FF2B5EF4-FFF2-40B4-BE49-F238E27FC236}">
                  <a16:creationId xmlns:a16="http://schemas.microsoft.com/office/drawing/2014/main" id="{3DF31F93-D8D8-450B-88ED-1279CBE78DE9}"/>
                </a:ext>
              </a:extLst>
            </p:cNvPr>
            <p:cNvSpPr/>
            <p:nvPr/>
          </p:nvSpPr>
          <p:spPr bwMode="auto">
            <a:xfrm>
              <a:off x="6288088" y="4103689"/>
              <a:ext cx="33338" cy="33338"/>
            </a:xfrm>
            <a:custGeom>
              <a:avLst/>
              <a:gdLst>
                <a:gd name="T0" fmla="*/ 0 w 21"/>
                <a:gd name="T1" fmla="*/ 21 h 21"/>
                <a:gd name="T2" fmla="*/ 0 w 21"/>
                <a:gd name="T3" fmla="*/ 19 h 21"/>
                <a:gd name="T4" fmla="*/ 0 w 21"/>
                <a:gd name="T5" fmla="*/ 0 h 21"/>
                <a:gd name="T6" fmla="*/ 0 w 21"/>
                <a:gd name="T7" fmla="*/ 0 h 21"/>
                <a:gd name="T8" fmla="*/ 19 w 21"/>
                <a:gd name="T9" fmla="*/ 0 h 21"/>
                <a:gd name="T10" fmla="*/ 21 w 21"/>
                <a:gd name="T11" fmla="*/ 0 h 21"/>
                <a:gd name="T12" fmla="*/ 21 w 21"/>
                <a:gd name="T13" fmla="*/ 19 h 21"/>
                <a:gd name="T14" fmla="*/ 19 w 21"/>
                <a:gd name="T15" fmla="*/ 21 h 21"/>
                <a:gd name="T16" fmla="*/ 0 w 21"/>
                <a:gd name="T17" fmla="*/ 21 h 2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21" h="21">
                  <a:moveTo>
                    <a:pt x="0" y="21"/>
                  </a:moveTo>
                  <a:lnTo>
                    <a:pt x="0" y="19"/>
                  </a:lnTo>
                  <a:lnTo>
                    <a:pt x="0" y="0"/>
                  </a:lnTo>
                  <a:lnTo>
                    <a:pt x="0" y="0"/>
                  </a:lnTo>
                  <a:lnTo>
                    <a:pt x="19" y="0"/>
                  </a:lnTo>
                  <a:lnTo>
                    <a:pt x="21" y="0"/>
                  </a:lnTo>
                  <a:lnTo>
                    <a:pt x="21" y="19"/>
                  </a:lnTo>
                  <a:lnTo>
                    <a:pt x="19" y="21"/>
                  </a:lnTo>
                  <a:lnTo>
                    <a:pt x="0" y="21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400">
                <a:latin typeface="Century Gothic" charset="0"/>
                <a:ea typeface="Century Gothic" charset="0"/>
                <a:cs typeface="Century Gothic" charset="0"/>
              </a:endParaRPr>
            </a:p>
          </p:txBody>
        </p:sp>
        <p:sp>
          <p:nvSpPr>
            <p:cNvPr id="486" name="ïṥ1iḍé">
              <a:extLst>
                <a:ext uri="{FF2B5EF4-FFF2-40B4-BE49-F238E27FC236}">
                  <a16:creationId xmlns:a16="http://schemas.microsoft.com/office/drawing/2014/main" id="{F1D5E39A-24E8-4C3C-9C44-2607CBD1C563}"/>
                </a:ext>
              </a:extLst>
            </p:cNvPr>
            <p:cNvSpPr/>
            <p:nvPr/>
          </p:nvSpPr>
          <p:spPr bwMode="auto">
            <a:xfrm>
              <a:off x="6332538" y="4100514"/>
              <a:ext cx="44450" cy="41275"/>
            </a:xfrm>
            <a:custGeom>
              <a:avLst/>
              <a:gdLst>
                <a:gd name="T0" fmla="*/ 2 w 12"/>
                <a:gd name="T1" fmla="*/ 0 h 11"/>
                <a:gd name="T2" fmla="*/ 10 w 12"/>
                <a:gd name="T3" fmla="*/ 0 h 11"/>
                <a:gd name="T4" fmla="*/ 12 w 12"/>
                <a:gd name="T5" fmla="*/ 1 h 11"/>
                <a:gd name="T6" fmla="*/ 12 w 12"/>
                <a:gd name="T7" fmla="*/ 9 h 11"/>
                <a:gd name="T8" fmla="*/ 10 w 12"/>
                <a:gd name="T9" fmla="*/ 11 h 11"/>
                <a:gd name="T10" fmla="*/ 2 w 12"/>
                <a:gd name="T11" fmla="*/ 11 h 11"/>
                <a:gd name="T12" fmla="*/ 0 w 12"/>
                <a:gd name="T13" fmla="*/ 9 h 11"/>
                <a:gd name="T14" fmla="*/ 0 w 12"/>
                <a:gd name="T15" fmla="*/ 1 h 11"/>
                <a:gd name="T16" fmla="*/ 2 w 12"/>
                <a:gd name="T17" fmla="*/ 0 h 1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2" h="11">
                  <a:moveTo>
                    <a:pt x="2" y="0"/>
                  </a:moveTo>
                  <a:cubicBezTo>
                    <a:pt x="10" y="0"/>
                    <a:pt x="10" y="0"/>
                    <a:pt x="10" y="0"/>
                  </a:cubicBezTo>
                  <a:cubicBezTo>
                    <a:pt x="11" y="0"/>
                    <a:pt x="12" y="0"/>
                    <a:pt x="12" y="1"/>
                  </a:cubicBezTo>
                  <a:cubicBezTo>
                    <a:pt x="12" y="9"/>
                    <a:pt x="12" y="9"/>
                    <a:pt x="12" y="9"/>
                  </a:cubicBezTo>
                  <a:cubicBezTo>
                    <a:pt x="12" y="10"/>
                    <a:pt x="11" y="11"/>
                    <a:pt x="10" y="11"/>
                  </a:cubicBezTo>
                  <a:cubicBezTo>
                    <a:pt x="2" y="11"/>
                    <a:pt x="2" y="11"/>
                    <a:pt x="2" y="11"/>
                  </a:cubicBezTo>
                  <a:cubicBezTo>
                    <a:pt x="1" y="11"/>
                    <a:pt x="0" y="10"/>
                    <a:pt x="0" y="9"/>
                  </a:cubicBezTo>
                  <a:cubicBezTo>
                    <a:pt x="0" y="1"/>
                    <a:pt x="0" y="1"/>
                    <a:pt x="0" y="1"/>
                  </a:cubicBezTo>
                  <a:cubicBezTo>
                    <a:pt x="0" y="0"/>
                    <a:pt x="1" y="0"/>
                    <a:pt x="2" y="0"/>
                  </a:cubicBezTo>
                  <a:close/>
                </a:path>
              </a:pathLst>
            </a:custGeom>
            <a:solidFill>
              <a:srgbClr val="EFEFE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400">
                <a:latin typeface="Century Gothic" charset="0"/>
                <a:ea typeface="Century Gothic" charset="0"/>
                <a:cs typeface="Century Gothic" charset="0"/>
              </a:endParaRPr>
            </a:p>
          </p:txBody>
        </p:sp>
        <p:sp>
          <p:nvSpPr>
            <p:cNvPr id="487" name="ïsľiḍê">
              <a:extLst>
                <a:ext uri="{FF2B5EF4-FFF2-40B4-BE49-F238E27FC236}">
                  <a16:creationId xmlns:a16="http://schemas.microsoft.com/office/drawing/2014/main" id="{D2EBCCB7-1C5A-449F-9840-1A3EAAD0D37F}"/>
                </a:ext>
              </a:extLst>
            </p:cNvPr>
            <p:cNvSpPr/>
            <p:nvPr/>
          </p:nvSpPr>
          <p:spPr bwMode="auto">
            <a:xfrm>
              <a:off x="6340476" y="4103689"/>
              <a:ext cx="30163" cy="33338"/>
            </a:xfrm>
            <a:custGeom>
              <a:avLst/>
              <a:gdLst>
                <a:gd name="T0" fmla="*/ 0 w 19"/>
                <a:gd name="T1" fmla="*/ 21 h 21"/>
                <a:gd name="T2" fmla="*/ 0 w 19"/>
                <a:gd name="T3" fmla="*/ 19 h 21"/>
                <a:gd name="T4" fmla="*/ 0 w 19"/>
                <a:gd name="T5" fmla="*/ 0 h 21"/>
                <a:gd name="T6" fmla="*/ 0 w 19"/>
                <a:gd name="T7" fmla="*/ 0 h 21"/>
                <a:gd name="T8" fmla="*/ 19 w 19"/>
                <a:gd name="T9" fmla="*/ 0 h 21"/>
                <a:gd name="T10" fmla="*/ 19 w 19"/>
                <a:gd name="T11" fmla="*/ 0 h 21"/>
                <a:gd name="T12" fmla="*/ 19 w 19"/>
                <a:gd name="T13" fmla="*/ 19 h 21"/>
                <a:gd name="T14" fmla="*/ 19 w 19"/>
                <a:gd name="T15" fmla="*/ 21 h 21"/>
                <a:gd name="T16" fmla="*/ 0 w 19"/>
                <a:gd name="T17" fmla="*/ 21 h 2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9" h="21">
                  <a:moveTo>
                    <a:pt x="0" y="21"/>
                  </a:moveTo>
                  <a:lnTo>
                    <a:pt x="0" y="19"/>
                  </a:lnTo>
                  <a:lnTo>
                    <a:pt x="0" y="0"/>
                  </a:lnTo>
                  <a:lnTo>
                    <a:pt x="0" y="0"/>
                  </a:lnTo>
                  <a:lnTo>
                    <a:pt x="19" y="0"/>
                  </a:lnTo>
                  <a:lnTo>
                    <a:pt x="19" y="0"/>
                  </a:lnTo>
                  <a:lnTo>
                    <a:pt x="19" y="19"/>
                  </a:lnTo>
                  <a:lnTo>
                    <a:pt x="19" y="21"/>
                  </a:lnTo>
                  <a:lnTo>
                    <a:pt x="0" y="21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400">
                <a:latin typeface="Century Gothic" charset="0"/>
                <a:ea typeface="Century Gothic" charset="0"/>
                <a:cs typeface="Century Gothic" charset="0"/>
              </a:endParaRPr>
            </a:p>
          </p:txBody>
        </p:sp>
        <p:sp>
          <p:nvSpPr>
            <p:cNvPr id="488" name="ïśļïḑé">
              <a:extLst>
                <a:ext uri="{FF2B5EF4-FFF2-40B4-BE49-F238E27FC236}">
                  <a16:creationId xmlns:a16="http://schemas.microsoft.com/office/drawing/2014/main" id="{2B728074-D64C-4454-88D9-650578572CD9}"/>
                </a:ext>
              </a:extLst>
            </p:cNvPr>
            <p:cNvSpPr/>
            <p:nvPr/>
          </p:nvSpPr>
          <p:spPr bwMode="auto">
            <a:xfrm>
              <a:off x="6384926" y="4100514"/>
              <a:ext cx="41275" cy="41275"/>
            </a:xfrm>
            <a:custGeom>
              <a:avLst/>
              <a:gdLst>
                <a:gd name="T0" fmla="*/ 2 w 11"/>
                <a:gd name="T1" fmla="*/ 0 h 11"/>
                <a:gd name="T2" fmla="*/ 9 w 11"/>
                <a:gd name="T3" fmla="*/ 0 h 11"/>
                <a:gd name="T4" fmla="*/ 11 w 11"/>
                <a:gd name="T5" fmla="*/ 1 h 11"/>
                <a:gd name="T6" fmla="*/ 11 w 11"/>
                <a:gd name="T7" fmla="*/ 9 h 11"/>
                <a:gd name="T8" fmla="*/ 9 w 11"/>
                <a:gd name="T9" fmla="*/ 11 h 11"/>
                <a:gd name="T10" fmla="*/ 2 w 11"/>
                <a:gd name="T11" fmla="*/ 11 h 11"/>
                <a:gd name="T12" fmla="*/ 0 w 11"/>
                <a:gd name="T13" fmla="*/ 9 h 11"/>
                <a:gd name="T14" fmla="*/ 0 w 11"/>
                <a:gd name="T15" fmla="*/ 1 h 11"/>
                <a:gd name="T16" fmla="*/ 2 w 11"/>
                <a:gd name="T17" fmla="*/ 0 h 1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1" h="11">
                  <a:moveTo>
                    <a:pt x="2" y="0"/>
                  </a:moveTo>
                  <a:cubicBezTo>
                    <a:pt x="9" y="0"/>
                    <a:pt x="9" y="0"/>
                    <a:pt x="9" y="0"/>
                  </a:cubicBezTo>
                  <a:cubicBezTo>
                    <a:pt x="10" y="0"/>
                    <a:pt x="11" y="0"/>
                    <a:pt x="11" y="1"/>
                  </a:cubicBezTo>
                  <a:cubicBezTo>
                    <a:pt x="11" y="9"/>
                    <a:pt x="11" y="9"/>
                    <a:pt x="11" y="9"/>
                  </a:cubicBezTo>
                  <a:cubicBezTo>
                    <a:pt x="11" y="10"/>
                    <a:pt x="10" y="11"/>
                    <a:pt x="9" y="11"/>
                  </a:cubicBezTo>
                  <a:cubicBezTo>
                    <a:pt x="2" y="11"/>
                    <a:pt x="2" y="11"/>
                    <a:pt x="2" y="11"/>
                  </a:cubicBezTo>
                  <a:cubicBezTo>
                    <a:pt x="1" y="11"/>
                    <a:pt x="0" y="10"/>
                    <a:pt x="0" y="9"/>
                  </a:cubicBezTo>
                  <a:cubicBezTo>
                    <a:pt x="0" y="1"/>
                    <a:pt x="0" y="1"/>
                    <a:pt x="0" y="1"/>
                  </a:cubicBezTo>
                  <a:cubicBezTo>
                    <a:pt x="0" y="0"/>
                    <a:pt x="1" y="0"/>
                    <a:pt x="2" y="0"/>
                  </a:cubicBezTo>
                  <a:close/>
                </a:path>
              </a:pathLst>
            </a:custGeom>
            <a:solidFill>
              <a:srgbClr val="EFEFE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400">
                <a:latin typeface="Century Gothic" charset="0"/>
                <a:ea typeface="Century Gothic" charset="0"/>
                <a:cs typeface="Century Gothic" charset="0"/>
              </a:endParaRPr>
            </a:p>
          </p:txBody>
        </p:sp>
        <p:sp>
          <p:nvSpPr>
            <p:cNvPr id="489" name="ïŝlíďê">
              <a:extLst>
                <a:ext uri="{FF2B5EF4-FFF2-40B4-BE49-F238E27FC236}">
                  <a16:creationId xmlns:a16="http://schemas.microsoft.com/office/drawing/2014/main" id="{BD2E1F1B-CDD6-44DD-AB20-9941B06DE379}"/>
                </a:ext>
              </a:extLst>
            </p:cNvPr>
            <p:cNvSpPr/>
            <p:nvPr/>
          </p:nvSpPr>
          <p:spPr bwMode="auto">
            <a:xfrm>
              <a:off x="6389688" y="4103689"/>
              <a:ext cx="33338" cy="33338"/>
            </a:xfrm>
            <a:custGeom>
              <a:avLst/>
              <a:gdLst>
                <a:gd name="T0" fmla="*/ 2 w 21"/>
                <a:gd name="T1" fmla="*/ 21 h 21"/>
                <a:gd name="T2" fmla="*/ 0 w 21"/>
                <a:gd name="T3" fmla="*/ 19 h 21"/>
                <a:gd name="T4" fmla="*/ 0 w 21"/>
                <a:gd name="T5" fmla="*/ 0 h 21"/>
                <a:gd name="T6" fmla="*/ 2 w 21"/>
                <a:gd name="T7" fmla="*/ 0 h 21"/>
                <a:gd name="T8" fmla="*/ 18 w 21"/>
                <a:gd name="T9" fmla="*/ 0 h 21"/>
                <a:gd name="T10" fmla="*/ 21 w 21"/>
                <a:gd name="T11" fmla="*/ 0 h 21"/>
                <a:gd name="T12" fmla="*/ 21 w 21"/>
                <a:gd name="T13" fmla="*/ 19 h 21"/>
                <a:gd name="T14" fmla="*/ 18 w 21"/>
                <a:gd name="T15" fmla="*/ 21 h 21"/>
                <a:gd name="T16" fmla="*/ 2 w 21"/>
                <a:gd name="T17" fmla="*/ 21 h 2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21" h="21">
                  <a:moveTo>
                    <a:pt x="2" y="21"/>
                  </a:moveTo>
                  <a:lnTo>
                    <a:pt x="0" y="19"/>
                  </a:lnTo>
                  <a:lnTo>
                    <a:pt x="0" y="0"/>
                  </a:lnTo>
                  <a:lnTo>
                    <a:pt x="2" y="0"/>
                  </a:lnTo>
                  <a:lnTo>
                    <a:pt x="18" y="0"/>
                  </a:lnTo>
                  <a:lnTo>
                    <a:pt x="21" y="0"/>
                  </a:lnTo>
                  <a:lnTo>
                    <a:pt x="21" y="19"/>
                  </a:lnTo>
                  <a:lnTo>
                    <a:pt x="18" y="21"/>
                  </a:lnTo>
                  <a:lnTo>
                    <a:pt x="2" y="21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400">
                <a:latin typeface="Century Gothic" charset="0"/>
                <a:ea typeface="Century Gothic" charset="0"/>
                <a:cs typeface="Century Gothic" charset="0"/>
              </a:endParaRPr>
            </a:p>
          </p:txBody>
        </p:sp>
        <p:sp>
          <p:nvSpPr>
            <p:cNvPr id="490" name="îSḻïḋé">
              <a:extLst>
                <a:ext uri="{FF2B5EF4-FFF2-40B4-BE49-F238E27FC236}">
                  <a16:creationId xmlns:a16="http://schemas.microsoft.com/office/drawing/2014/main" id="{726132ED-98D3-447F-8FEC-5A86222F6894}"/>
                </a:ext>
              </a:extLst>
            </p:cNvPr>
            <p:cNvSpPr/>
            <p:nvPr/>
          </p:nvSpPr>
          <p:spPr bwMode="auto">
            <a:xfrm>
              <a:off x="4195763" y="3498851"/>
              <a:ext cx="454025" cy="608013"/>
            </a:xfrm>
            <a:custGeom>
              <a:avLst/>
              <a:gdLst>
                <a:gd name="T0" fmla="*/ 117 w 121"/>
                <a:gd name="T1" fmla="*/ 140 h 162"/>
                <a:gd name="T2" fmla="*/ 44 w 121"/>
                <a:gd name="T3" fmla="*/ 162 h 162"/>
                <a:gd name="T4" fmla="*/ 38 w 121"/>
                <a:gd name="T5" fmla="*/ 158 h 162"/>
                <a:gd name="T6" fmla="*/ 1 w 121"/>
                <a:gd name="T7" fmla="*/ 28 h 162"/>
                <a:gd name="T8" fmla="*/ 4 w 121"/>
                <a:gd name="T9" fmla="*/ 22 h 162"/>
                <a:gd name="T10" fmla="*/ 77 w 121"/>
                <a:gd name="T11" fmla="*/ 1 h 162"/>
                <a:gd name="T12" fmla="*/ 83 w 121"/>
                <a:gd name="T13" fmla="*/ 4 h 162"/>
                <a:gd name="T14" fmla="*/ 121 w 121"/>
                <a:gd name="T15" fmla="*/ 134 h 162"/>
                <a:gd name="T16" fmla="*/ 117 w 121"/>
                <a:gd name="T17" fmla="*/ 140 h 16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21" h="162">
                  <a:moveTo>
                    <a:pt x="117" y="140"/>
                  </a:moveTo>
                  <a:cubicBezTo>
                    <a:pt x="44" y="162"/>
                    <a:pt x="44" y="162"/>
                    <a:pt x="44" y="162"/>
                  </a:cubicBezTo>
                  <a:cubicBezTo>
                    <a:pt x="42" y="162"/>
                    <a:pt x="39" y="161"/>
                    <a:pt x="38" y="158"/>
                  </a:cubicBezTo>
                  <a:cubicBezTo>
                    <a:pt x="1" y="28"/>
                    <a:pt x="1" y="28"/>
                    <a:pt x="1" y="28"/>
                  </a:cubicBezTo>
                  <a:cubicBezTo>
                    <a:pt x="0" y="26"/>
                    <a:pt x="1" y="23"/>
                    <a:pt x="4" y="22"/>
                  </a:cubicBezTo>
                  <a:cubicBezTo>
                    <a:pt x="77" y="1"/>
                    <a:pt x="77" y="1"/>
                    <a:pt x="77" y="1"/>
                  </a:cubicBezTo>
                  <a:cubicBezTo>
                    <a:pt x="79" y="0"/>
                    <a:pt x="82" y="2"/>
                    <a:pt x="83" y="4"/>
                  </a:cubicBezTo>
                  <a:cubicBezTo>
                    <a:pt x="121" y="134"/>
                    <a:pt x="121" y="134"/>
                    <a:pt x="121" y="134"/>
                  </a:cubicBezTo>
                  <a:cubicBezTo>
                    <a:pt x="121" y="137"/>
                    <a:pt x="120" y="140"/>
                    <a:pt x="117" y="140"/>
                  </a:cubicBezTo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400">
                <a:latin typeface="Century Gothic" charset="0"/>
                <a:ea typeface="Century Gothic" charset="0"/>
                <a:cs typeface="Century Gothic" charset="0"/>
              </a:endParaRPr>
            </a:p>
          </p:txBody>
        </p:sp>
        <p:sp>
          <p:nvSpPr>
            <p:cNvPr id="491" name="í$líďè">
              <a:extLst>
                <a:ext uri="{FF2B5EF4-FFF2-40B4-BE49-F238E27FC236}">
                  <a16:creationId xmlns:a16="http://schemas.microsoft.com/office/drawing/2014/main" id="{8181EBBC-86E2-451E-ABBA-99936943BB6B}"/>
                </a:ext>
              </a:extLst>
            </p:cNvPr>
            <p:cNvSpPr/>
            <p:nvPr/>
          </p:nvSpPr>
          <p:spPr bwMode="auto">
            <a:xfrm>
              <a:off x="4221163" y="3548064"/>
              <a:ext cx="398463" cy="506413"/>
            </a:xfrm>
            <a:custGeom>
              <a:avLst/>
              <a:gdLst>
                <a:gd name="T0" fmla="*/ 251 w 251"/>
                <a:gd name="T1" fmla="*/ 269 h 319"/>
                <a:gd name="T2" fmla="*/ 173 w 251"/>
                <a:gd name="T3" fmla="*/ 0 h 319"/>
                <a:gd name="T4" fmla="*/ 0 w 251"/>
                <a:gd name="T5" fmla="*/ 49 h 319"/>
                <a:gd name="T6" fmla="*/ 78 w 251"/>
                <a:gd name="T7" fmla="*/ 319 h 319"/>
                <a:gd name="T8" fmla="*/ 251 w 251"/>
                <a:gd name="T9" fmla="*/ 269 h 31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51" h="319">
                  <a:moveTo>
                    <a:pt x="251" y="269"/>
                  </a:moveTo>
                  <a:lnTo>
                    <a:pt x="173" y="0"/>
                  </a:lnTo>
                  <a:lnTo>
                    <a:pt x="0" y="49"/>
                  </a:lnTo>
                  <a:lnTo>
                    <a:pt x="78" y="319"/>
                  </a:lnTo>
                  <a:lnTo>
                    <a:pt x="251" y="269"/>
                  </a:lnTo>
                  <a:close/>
                </a:path>
              </a:pathLst>
            </a:custGeom>
            <a:solidFill>
              <a:srgbClr val="C6E6F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400">
                <a:latin typeface="Century Gothic" charset="0"/>
                <a:ea typeface="Century Gothic" charset="0"/>
                <a:cs typeface="Century Gothic" charset="0"/>
              </a:endParaRPr>
            </a:p>
          </p:txBody>
        </p:sp>
        <p:sp>
          <p:nvSpPr>
            <p:cNvPr id="492" name="ïṡľíďê">
              <a:extLst>
                <a:ext uri="{FF2B5EF4-FFF2-40B4-BE49-F238E27FC236}">
                  <a16:creationId xmlns:a16="http://schemas.microsoft.com/office/drawing/2014/main" id="{E9F84DCB-5A4F-40E4-93BB-39B4A57691A8}"/>
                </a:ext>
              </a:extLst>
            </p:cNvPr>
            <p:cNvSpPr/>
            <p:nvPr/>
          </p:nvSpPr>
          <p:spPr bwMode="auto">
            <a:xfrm>
              <a:off x="4221163" y="3548064"/>
              <a:ext cx="398463" cy="506413"/>
            </a:xfrm>
            <a:custGeom>
              <a:avLst/>
              <a:gdLst>
                <a:gd name="T0" fmla="*/ 251 w 251"/>
                <a:gd name="T1" fmla="*/ 269 h 319"/>
                <a:gd name="T2" fmla="*/ 173 w 251"/>
                <a:gd name="T3" fmla="*/ 0 h 319"/>
                <a:gd name="T4" fmla="*/ 0 w 251"/>
                <a:gd name="T5" fmla="*/ 49 h 319"/>
                <a:gd name="T6" fmla="*/ 78 w 251"/>
                <a:gd name="T7" fmla="*/ 319 h 319"/>
                <a:gd name="T8" fmla="*/ 251 w 251"/>
                <a:gd name="T9" fmla="*/ 269 h 31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51" h="319">
                  <a:moveTo>
                    <a:pt x="251" y="269"/>
                  </a:moveTo>
                  <a:lnTo>
                    <a:pt x="173" y="0"/>
                  </a:lnTo>
                  <a:lnTo>
                    <a:pt x="0" y="49"/>
                  </a:lnTo>
                  <a:lnTo>
                    <a:pt x="78" y="319"/>
                  </a:lnTo>
                  <a:lnTo>
                    <a:pt x="251" y="269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400">
                <a:latin typeface="Century Gothic" charset="0"/>
                <a:ea typeface="Century Gothic" charset="0"/>
                <a:cs typeface="Century Gothic" charset="0"/>
              </a:endParaRPr>
            </a:p>
          </p:txBody>
        </p:sp>
        <p:sp>
          <p:nvSpPr>
            <p:cNvPr id="493" name="îš1íḍe">
              <a:extLst>
                <a:ext uri="{FF2B5EF4-FFF2-40B4-BE49-F238E27FC236}">
                  <a16:creationId xmlns:a16="http://schemas.microsoft.com/office/drawing/2014/main" id="{C1C63269-B9F3-45B8-8E91-E452106AED17}"/>
                </a:ext>
              </a:extLst>
            </p:cNvPr>
            <p:cNvSpPr/>
            <p:nvPr/>
          </p:nvSpPr>
          <p:spPr bwMode="auto">
            <a:xfrm>
              <a:off x="4221163" y="3548064"/>
              <a:ext cx="285750" cy="300038"/>
            </a:xfrm>
            <a:custGeom>
              <a:avLst/>
              <a:gdLst>
                <a:gd name="T0" fmla="*/ 73 w 76"/>
                <a:gd name="T1" fmla="*/ 0 h 80"/>
                <a:gd name="T2" fmla="*/ 0 w 76"/>
                <a:gd name="T3" fmla="*/ 21 h 80"/>
                <a:gd name="T4" fmla="*/ 18 w 76"/>
                <a:gd name="T5" fmla="*/ 80 h 80"/>
                <a:gd name="T6" fmla="*/ 76 w 76"/>
                <a:gd name="T7" fmla="*/ 10 h 80"/>
                <a:gd name="T8" fmla="*/ 73 w 76"/>
                <a:gd name="T9" fmla="*/ 0 h 8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76" h="80">
                  <a:moveTo>
                    <a:pt x="73" y="0"/>
                  </a:moveTo>
                  <a:cubicBezTo>
                    <a:pt x="0" y="21"/>
                    <a:pt x="0" y="21"/>
                    <a:pt x="0" y="21"/>
                  </a:cubicBezTo>
                  <a:cubicBezTo>
                    <a:pt x="18" y="80"/>
                    <a:pt x="18" y="80"/>
                    <a:pt x="18" y="80"/>
                  </a:cubicBezTo>
                  <a:cubicBezTo>
                    <a:pt x="26" y="53"/>
                    <a:pt x="51" y="25"/>
                    <a:pt x="76" y="10"/>
                  </a:cubicBezTo>
                  <a:cubicBezTo>
                    <a:pt x="73" y="0"/>
                    <a:pt x="73" y="0"/>
                    <a:pt x="73" y="0"/>
                  </a:cubicBezTo>
                </a:path>
              </a:pathLst>
            </a:custGeom>
            <a:solidFill>
              <a:srgbClr val="B8DFE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400">
                <a:latin typeface="Century Gothic" charset="0"/>
                <a:ea typeface="Century Gothic" charset="0"/>
                <a:cs typeface="Century Gothic" charset="0"/>
              </a:endParaRPr>
            </a:p>
          </p:txBody>
        </p:sp>
        <p:sp>
          <p:nvSpPr>
            <p:cNvPr id="494" name="ïŝļïḍê">
              <a:extLst>
                <a:ext uri="{FF2B5EF4-FFF2-40B4-BE49-F238E27FC236}">
                  <a16:creationId xmlns:a16="http://schemas.microsoft.com/office/drawing/2014/main" id="{3F78A1CE-DEA4-4D82-8099-4B6E21C5B065}"/>
                </a:ext>
              </a:extLst>
            </p:cNvPr>
            <p:cNvSpPr/>
            <p:nvPr/>
          </p:nvSpPr>
          <p:spPr bwMode="auto">
            <a:xfrm>
              <a:off x="4349751" y="3562351"/>
              <a:ext cx="14288" cy="14288"/>
            </a:xfrm>
            <a:custGeom>
              <a:avLst/>
              <a:gdLst>
                <a:gd name="T0" fmla="*/ 0 w 4"/>
                <a:gd name="T1" fmla="*/ 2 h 4"/>
                <a:gd name="T2" fmla="*/ 2 w 4"/>
                <a:gd name="T3" fmla="*/ 0 h 4"/>
                <a:gd name="T4" fmla="*/ 4 w 4"/>
                <a:gd name="T5" fmla="*/ 1 h 4"/>
                <a:gd name="T6" fmla="*/ 3 w 4"/>
                <a:gd name="T7" fmla="*/ 4 h 4"/>
                <a:gd name="T8" fmla="*/ 0 w 4"/>
                <a:gd name="T9" fmla="*/ 2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" h="4">
                  <a:moveTo>
                    <a:pt x="0" y="2"/>
                  </a:moveTo>
                  <a:cubicBezTo>
                    <a:pt x="0" y="1"/>
                    <a:pt x="0" y="0"/>
                    <a:pt x="2" y="0"/>
                  </a:cubicBezTo>
                  <a:cubicBezTo>
                    <a:pt x="3" y="0"/>
                    <a:pt x="4" y="0"/>
                    <a:pt x="4" y="1"/>
                  </a:cubicBezTo>
                  <a:cubicBezTo>
                    <a:pt x="4" y="2"/>
                    <a:pt x="4" y="3"/>
                    <a:pt x="3" y="4"/>
                  </a:cubicBezTo>
                  <a:cubicBezTo>
                    <a:pt x="2" y="4"/>
                    <a:pt x="0" y="3"/>
                    <a:pt x="0" y="2"/>
                  </a:cubicBezTo>
                  <a:close/>
                </a:path>
              </a:pathLst>
            </a:custGeom>
            <a:solidFill>
              <a:srgbClr val="B1B1B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400">
                <a:latin typeface="Century Gothic" charset="0"/>
                <a:ea typeface="Century Gothic" charset="0"/>
                <a:cs typeface="Century Gothic" charset="0"/>
              </a:endParaRPr>
            </a:p>
          </p:txBody>
        </p:sp>
        <p:sp>
          <p:nvSpPr>
            <p:cNvPr id="495" name="îṡļíḑè">
              <a:extLst>
                <a:ext uri="{FF2B5EF4-FFF2-40B4-BE49-F238E27FC236}">
                  <a16:creationId xmlns:a16="http://schemas.microsoft.com/office/drawing/2014/main" id="{7CD64292-A7BF-4A78-8C15-D7568795877A}"/>
                </a:ext>
              </a:extLst>
            </p:cNvPr>
            <p:cNvSpPr/>
            <p:nvPr/>
          </p:nvSpPr>
          <p:spPr bwMode="auto">
            <a:xfrm>
              <a:off x="4473576" y="4021139"/>
              <a:ext cx="36513" cy="33338"/>
            </a:xfrm>
            <a:custGeom>
              <a:avLst/>
              <a:gdLst>
                <a:gd name="T0" fmla="*/ 1 w 10"/>
                <a:gd name="T1" fmla="*/ 6 h 9"/>
                <a:gd name="T2" fmla="*/ 3 w 10"/>
                <a:gd name="T3" fmla="*/ 0 h 9"/>
                <a:gd name="T4" fmla="*/ 9 w 10"/>
                <a:gd name="T5" fmla="*/ 3 h 9"/>
                <a:gd name="T6" fmla="*/ 6 w 10"/>
                <a:gd name="T7" fmla="*/ 9 h 9"/>
                <a:gd name="T8" fmla="*/ 1 w 10"/>
                <a:gd name="T9" fmla="*/ 6 h 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0" h="9">
                  <a:moveTo>
                    <a:pt x="1" y="6"/>
                  </a:moveTo>
                  <a:cubicBezTo>
                    <a:pt x="0" y="4"/>
                    <a:pt x="1" y="1"/>
                    <a:pt x="3" y="0"/>
                  </a:cubicBezTo>
                  <a:cubicBezTo>
                    <a:pt x="6" y="0"/>
                    <a:pt x="8" y="1"/>
                    <a:pt x="9" y="3"/>
                  </a:cubicBezTo>
                  <a:cubicBezTo>
                    <a:pt x="10" y="6"/>
                    <a:pt x="8" y="8"/>
                    <a:pt x="6" y="9"/>
                  </a:cubicBezTo>
                  <a:cubicBezTo>
                    <a:pt x="4" y="9"/>
                    <a:pt x="1" y="8"/>
                    <a:pt x="1" y="6"/>
                  </a:cubicBezTo>
                  <a:close/>
                </a:path>
              </a:pathLst>
            </a:custGeom>
            <a:solidFill>
              <a:srgbClr val="B1B1B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400">
                <a:latin typeface="Century Gothic" charset="0"/>
                <a:ea typeface="Century Gothic" charset="0"/>
                <a:cs typeface="Century Gothic" charset="0"/>
              </a:endParaRPr>
            </a:p>
          </p:txBody>
        </p:sp>
        <p:sp>
          <p:nvSpPr>
            <p:cNvPr id="496" name="ïṧḻïďe">
              <a:extLst>
                <a:ext uri="{FF2B5EF4-FFF2-40B4-BE49-F238E27FC236}">
                  <a16:creationId xmlns:a16="http://schemas.microsoft.com/office/drawing/2014/main" id="{A4D61667-CE81-4886-9751-2A94FAD03E0C}"/>
                </a:ext>
              </a:extLst>
            </p:cNvPr>
            <p:cNvSpPr/>
            <p:nvPr/>
          </p:nvSpPr>
          <p:spPr bwMode="auto">
            <a:xfrm>
              <a:off x="6430963" y="2193926"/>
              <a:ext cx="468313" cy="612775"/>
            </a:xfrm>
            <a:custGeom>
              <a:avLst/>
              <a:gdLst>
                <a:gd name="T0" fmla="*/ 76 w 125"/>
                <a:gd name="T1" fmla="*/ 162 h 163"/>
                <a:gd name="T2" fmla="*/ 4 w 125"/>
                <a:gd name="T3" fmla="*/ 139 h 163"/>
                <a:gd name="T4" fmla="*/ 1 w 125"/>
                <a:gd name="T5" fmla="*/ 133 h 163"/>
                <a:gd name="T6" fmla="*/ 43 w 125"/>
                <a:gd name="T7" fmla="*/ 4 h 163"/>
                <a:gd name="T8" fmla="*/ 49 w 125"/>
                <a:gd name="T9" fmla="*/ 1 h 163"/>
                <a:gd name="T10" fmla="*/ 121 w 125"/>
                <a:gd name="T11" fmla="*/ 24 h 163"/>
                <a:gd name="T12" fmla="*/ 124 w 125"/>
                <a:gd name="T13" fmla="*/ 30 h 163"/>
                <a:gd name="T14" fmla="*/ 82 w 125"/>
                <a:gd name="T15" fmla="*/ 159 h 163"/>
                <a:gd name="T16" fmla="*/ 76 w 125"/>
                <a:gd name="T17" fmla="*/ 162 h 16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25" h="163">
                  <a:moveTo>
                    <a:pt x="76" y="162"/>
                  </a:moveTo>
                  <a:cubicBezTo>
                    <a:pt x="4" y="139"/>
                    <a:pt x="4" y="139"/>
                    <a:pt x="4" y="139"/>
                  </a:cubicBezTo>
                  <a:cubicBezTo>
                    <a:pt x="1" y="138"/>
                    <a:pt x="0" y="135"/>
                    <a:pt x="1" y="133"/>
                  </a:cubicBezTo>
                  <a:cubicBezTo>
                    <a:pt x="43" y="4"/>
                    <a:pt x="43" y="4"/>
                    <a:pt x="43" y="4"/>
                  </a:cubicBezTo>
                  <a:cubicBezTo>
                    <a:pt x="44" y="1"/>
                    <a:pt x="46" y="0"/>
                    <a:pt x="49" y="1"/>
                  </a:cubicBezTo>
                  <a:cubicBezTo>
                    <a:pt x="121" y="24"/>
                    <a:pt x="121" y="24"/>
                    <a:pt x="121" y="24"/>
                  </a:cubicBezTo>
                  <a:cubicBezTo>
                    <a:pt x="123" y="25"/>
                    <a:pt x="125" y="28"/>
                    <a:pt x="124" y="30"/>
                  </a:cubicBezTo>
                  <a:cubicBezTo>
                    <a:pt x="82" y="159"/>
                    <a:pt x="82" y="159"/>
                    <a:pt x="82" y="159"/>
                  </a:cubicBezTo>
                  <a:cubicBezTo>
                    <a:pt x="81" y="162"/>
                    <a:pt x="78" y="163"/>
                    <a:pt x="76" y="162"/>
                  </a:cubicBezTo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400">
                <a:latin typeface="Century Gothic" charset="0"/>
                <a:ea typeface="Century Gothic" charset="0"/>
                <a:cs typeface="Century Gothic" charset="0"/>
              </a:endParaRPr>
            </a:p>
          </p:txBody>
        </p:sp>
        <p:sp>
          <p:nvSpPr>
            <p:cNvPr id="497" name="îṩľíďe">
              <a:extLst>
                <a:ext uri="{FF2B5EF4-FFF2-40B4-BE49-F238E27FC236}">
                  <a16:creationId xmlns:a16="http://schemas.microsoft.com/office/drawing/2014/main" id="{E78610BA-BFB0-49ED-BA7A-7C69214A9FB2}"/>
                </a:ext>
              </a:extLst>
            </p:cNvPr>
            <p:cNvSpPr/>
            <p:nvPr/>
          </p:nvSpPr>
          <p:spPr bwMode="auto">
            <a:xfrm>
              <a:off x="6459538" y="2243139"/>
              <a:ext cx="409575" cy="511175"/>
            </a:xfrm>
            <a:custGeom>
              <a:avLst/>
              <a:gdLst>
                <a:gd name="T0" fmla="*/ 171 w 258"/>
                <a:gd name="T1" fmla="*/ 322 h 322"/>
                <a:gd name="T2" fmla="*/ 258 w 258"/>
                <a:gd name="T3" fmla="*/ 54 h 322"/>
                <a:gd name="T4" fmla="*/ 88 w 258"/>
                <a:gd name="T5" fmla="*/ 0 h 322"/>
                <a:gd name="T6" fmla="*/ 0 w 258"/>
                <a:gd name="T7" fmla="*/ 265 h 322"/>
                <a:gd name="T8" fmla="*/ 171 w 258"/>
                <a:gd name="T9" fmla="*/ 322 h 32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58" h="322">
                  <a:moveTo>
                    <a:pt x="171" y="322"/>
                  </a:moveTo>
                  <a:lnTo>
                    <a:pt x="258" y="54"/>
                  </a:lnTo>
                  <a:lnTo>
                    <a:pt x="88" y="0"/>
                  </a:lnTo>
                  <a:lnTo>
                    <a:pt x="0" y="265"/>
                  </a:lnTo>
                  <a:lnTo>
                    <a:pt x="171" y="322"/>
                  </a:lnTo>
                  <a:close/>
                </a:path>
              </a:pathLst>
            </a:custGeom>
            <a:solidFill>
              <a:srgbClr val="C6E6F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400">
                <a:latin typeface="Century Gothic" charset="0"/>
                <a:ea typeface="Century Gothic" charset="0"/>
                <a:cs typeface="Century Gothic" charset="0"/>
              </a:endParaRPr>
            </a:p>
          </p:txBody>
        </p:sp>
        <p:sp>
          <p:nvSpPr>
            <p:cNvPr id="498" name="iṥḷíďe">
              <a:extLst>
                <a:ext uri="{FF2B5EF4-FFF2-40B4-BE49-F238E27FC236}">
                  <a16:creationId xmlns:a16="http://schemas.microsoft.com/office/drawing/2014/main" id="{28950970-9633-444B-905B-1C41CEABF5B1}"/>
                </a:ext>
              </a:extLst>
            </p:cNvPr>
            <p:cNvSpPr/>
            <p:nvPr/>
          </p:nvSpPr>
          <p:spPr bwMode="auto">
            <a:xfrm>
              <a:off x="6459538" y="2243139"/>
              <a:ext cx="409575" cy="511175"/>
            </a:xfrm>
            <a:custGeom>
              <a:avLst/>
              <a:gdLst>
                <a:gd name="T0" fmla="*/ 171 w 258"/>
                <a:gd name="T1" fmla="*/ 322 h 322"/>
                <a:gd name="T2" fmla="*/ 258 w 258"/>
                <a:gd name="T3" fmla="*/ 54 h 322"/>
                <a:gd name="T4" fmla="*/ 88 w 258"/>
                <a:gd name="T5" fmla="*/ 0 h 322"/>
                <a:gd name="T6" fmla="*/ 0 w 258"/>
                <a:gd name="T7" fmla="*/ 265 h 322"/>
                <a:gd name="T8" fmla="*/ 171 w 258"/>
                <a:gd name="T9" fmla="*/ 322 h 32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58" h="322">
                  <a:moveTo>
                    <a:pt x="171" y="322"/>
                  </a:moveTo>
                  <a:lnTo>
                    <a:pt x="258" y="54"/>
                  </a:lnTo>
                  <a:lnTo>
                    <a:pt x="88" y="0"/>
                  </a:lnTo>
                  <a:lnTo>
                    <a:pt x="0" y="265"/>
                  </a:lnTo>
                  <a:lnTo>
                    <a:pt x="171" y="322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400">
                <a:latin typeface="Century Gothic" charset="0"/>
                <a:ea typeface="Century Gothic" charset="0"/>
                <a:cs typeface="Century Gothic" charset="0"/>
              </a:endParaRPr>
            </a:p>
          </p:txBody>
        </p:sp>
        <p:sp>
          <p:nvSpPr>
            <p:cNvPr id="499" name="îsḷïďé">
              <a:extLst>
                <a:ext uri="{FF2B5EF4-FFF2-40B4-BE49-F238E27FC236}">
                  <a16:creationId xmlns:a16="http://schemas.microsoft.com/office/drawing/2014/main" id="{0B1C1411-6C09-41C3-B0FD-065361A76C43}"/>
                </a:ext>
              </a:extLst>
            </p:cNvPr>
            <p:cNvSpPr/>
            <p:nvPr/>
          </p:nvSpPr>
          <p:spPr bwMode="auto">
            <a:xfrm>
              <a:off x="6858001" y="2328864"/>
              <a:ext cx="11113" cy="38100"/>
            </a:xfrm>
            <a:custGeom>
              <a:avLst/>
              <a:gdLst>
                <a:gd name="T0" fmla="*/ 3 w 3"/>
                <a:gd name="T1" fmla="*/ 0 h 10"/>
                <a:gd name="T2" fmla="*/ 0 w 3"/>
                <a:gd name="T3" fmla="*/ 10 h 10"/>
                <a:gd name="T4" fmla="*/ 0 w 3"/>
                <a:gd name="T5" fmla="*/ 10 h 10"/>
                <a:gd name="T6" fmla="*/ 3 w 3"/>
                <a:gd name="T7" fmla="*/ 0 h 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" h="10">
                  <a:moveTo>
                    <a:pt x="3" y="0"/>
                  </a:moveTo>
                  <a:cubicBezTo>
                    <a:pt x="0" y="10"/>
                    <a:pt x="0" y="10"/>
                    <a:pt x="0" y="10"/>
                  </a:cubicBezTo>
                  <a:cubicBezTo>
                    <a:pt x="0" y="10"/>
                    <a:pt x="0" y="10"/>
                    <a:pt x="0" y="10"/>
                  </a:cubicBezTo>
                  <a:cubicBezTo>
                    <a:pt x="3" y="0"/>
                    <a:pt x="3" y="0"/>
                    <a:pt x="3" y="0"/>
                  </a:cubicBezTo>
                </a:path>
              </a:pathLst>
            </a:custGeom>
            <a:solidFill>
              <a:srgbClr val="EDF7F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400">
                <a:latin typeface="Century Gothic" charset="0"/>
                <a:ea typeface="Century Gothic" charset="0"/>
                <a:cs typeface="Century Gothic" charset="0"/>
              </a:endParaRPr>
            </a:p>
          </p:txBody>
        </p:sp>
        <p:sp>
          <p:nvSpPr>
            <p:cNvPr id="500" name="iṩḷíḓé">
              <a:extLst>
                <a:ext uri="{FF2B5EF4-FFF2-40B4-BE49-F238E27FC236}">
                  <a16:creationId xmlns:a16="http://schemas.microsoft.com/office/drawing/2014/main" id="{C1F74BAD-FF75-49D1-9881-E9FB309B083A}"/>
                </a:ext>
              </a:extLst>
            </p:cNvPr>
            <p:cNvSpPr/>
            <p:nvPr/>
          </p:nvSpPr>
          <p:spPr bwMode="auto">
            <a:xfrm>
              <a:off x="6527801" y="2243139"/>
              <a:ext cx="341313" cy="217488"/>
            </a:xfrm>
            <a:custGeom>
              <a:avLst/>
              <a:gdLst>
                <a:gd name="T0" fmla="*/ 19 w 91"/>
                <a:gd name="T1" fmla="*/ 0 h 58"/>
                <a:gd name="T2" fmla="*/ 19 w 91"/>
                <a:gd name="T3" fmla="*/ 0 h 58"/>
                <a:gd name="T4" fmla="*/ 0 w 91"/>
                <a:gd name="T5" fmla="*/ 58 h 58"/>
                <a:gd name="T6" fmla="*/ 81 w 91"/>
                <a:gd name="T7" fmla="*/ 33 h 58"/>
                <a:gd name="T8" fmla="*/ 88 w 91"/>
                <a:gd name="T9" fmla="*/ 33 h 58"/>
                <a:gd name="T10" fmla="*/ 91 w 91"/>
                <a:gd name="T11" fmla="*/ 23 h 58"/>
                <a:gd name="T12" fmla="*/ 19 w 91"/>
                <a:gd name="T13" fmla="*/ 0 h 5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91" h="58">
                  <a:moveTo>
                    <a:pt x="19" y="0"/>
                  </a:moveTo>
                  <a:cubicBezTo>
                    <a:pt x="19" y="0"/>
                    <a:pt x="19" y="0"/>
                    <a:pt x="19" y="0"/>
                  </a:cubicBezTo>
                  <a:cubicBezTo>
                    <a:pt x="0" y="58"/>
                    <a:pt x="0" y="58"/>
                    <a:pt x="0" y="58"/>
                  </a:cubicBezTo>
                  <a:cubicBezTo>
                    <a:pt x="20" y="41"/>
                    <a:pt x="53" y="33"/>
                    <a:pt x="81" y="33"/>
                  </a:cubicBezTo>
                  <a:cubicBezTo>
                    <a:pt x="83" y="33"/>
                    <a:pt x="85" y="33"/>
                    <a:pt x="88" y="33"/>
                  </a:cubicBezTo>
                  <a:cubicBezTo>
                    <a:pt x="91" y="23"/>
                    <a:pt x="91" y="23"/>
                    <a:pt x="91" y="23"/>
                  </a:cubicBezTo>
                  <a:cubicBezTo>
                    <a:pt x="19" y="0"/>
                    <a:pt x="19" y="0"/>
                    <a:pt x="19" y="0"/>
                  </a:cubicBezTo>
                </a:path>
              </a:pathLst>
            </a:custGeom>
            <a:solidFill>
              <a:srgbClr val="B8DFE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400">
                <a:latin typeface="Century Gothic" charset="0"/>
                <a:ea typeface="Century Gothic" charset="0"/>
                <a:cs typeface="Century Gothic" charset="0"/>
              </a:endParaRPr>
            </a:p>
          </p:txBody>
        </p:sp>
        <p:sp>
          <p:nvSpPr>
            <p:cNvPr id="501" name="îṥḷiḑe">
              <a:extLst>
                <a:ext uri="{FF2B5EF4-FFF2-40B4-BE49-F238E27FC236}">
                  <a16:creationId xmlns:a16="http://schemas.microsoft.com/office/drawing/2014/main" id="{E973AFFC-B147-4E5B-BEF5-12171302185A}"/>
                </a:ext>
              </a:extLst>
            </p:cNvPr>
            <p:cNvSpPr/>
            <p:nvPr/>
          </p:nvSpPr>
          <p:spPr bwMode="auto">
            <a:xfrm>
              <a:off x="6734176" y="2262189"/>
              <a:ext cx="15875" cy="14288"/>
            </a:xfrm>
            <a:custGeom>
              <a:avLst/>
              <a:gdLst>
                <a:gd name="T0" fmla="*/ 0 w 4"/>
                <a:gd name="T1" fmla="*/ 1 h 4"/>
                <a:gd name="T2" fmla="*/ 3 w 4"/>
                <a:gd name="T3" fmla="*/ 0 h 4"/>
                <a:gd name="T4" fmla="*/ 4 w 4"/>
                <a:gd name="T5" fmla="*/ 3 h 4"/>
                <a:gd name="T6" fmla="*/ 1 w 4"/>
                <a:gd name="T7" fmla="*/ 4 h 4"/>
                <a:gd name="T8" fmla="*/ 0 w 4"/>
                <a:gd name="T9" fmla="*/ 1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" h="4">
                  <a:moveTo>
                    <a:pt x="0" y="1"/>
                  </a:moveTo>
                  <a:cubicBezTo>
                    <a:pt x="1" y="0"/>
                    <a:pt x="2" y="0"/>
                    <a:pt x="3" y="0"/>
                  </a:cubicBezTo>
                  <a:cubicBezTo>
                    <a:pt x="4" y="0"/>
                    <a:pt x="4" y="2"/>
                    <a:pt x="4" y="3"/>
                  </a:cubicBezTo>
                  <a:cubicBezTo>
                    <a:pt x="4" y="4"/>
                    <a:pt x="3" y="4"/>
                    <a:pt x="1" y="4"/>
                  </a:cubicBezTo>
                  <a:cubicBezTo>
                    <a:pt x="0" y="4"/>
                    <a:pt x="0" y="2"/>
                    <a:pt x="0" y="1"/>
                  </a:cubicBezTo>
                  <a:close/>
                </a:path>
              </a:pathLst>
            </a:custGeom>
            <a:solidFill>
              <a:srgbClr val="B1B1B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400">
                <a:latin typeface="Century Gothic" charset="0"/>
                <a:ea typeface="Century Gothic" charset="0"/>
                <a:cs typeface="Century Gothic" charset="0"/>
              </a:endParaRPr>
            </a:p>
          </p:txBody>
        </p:sp>
        <p:sp>
          <p:nvSpPr>
            <p:cNvPr id="502" name="iṧḻïḓê">
              <a:extLst>
                <a:ext uri="{FF2B5EF4-FFF2-40B4-BE49-F238E27FC236}">
                  <a16:creationId xmlns:a16="http://schemas.microsoft.com/office/drawing/2014/main" id="{FB1DF35F-9251-43DC-8080-B39C76263674}"/>
                </a:ext>
              </a:extLst>
            </p:cNvPr>
            <p:cNvSpPr/>
            <p:nvPr/>
          </p:nvSpPr>
          <p:spPr bwMode="auto">
            <a:xfrm>
              <a:off x="6569076" y="2713039"/>
              <a:ext cx="38100" cy="38100"/>
            </a:xfrm>
            <a:custGeom>
              <a:avLst/>
              <a:gdLst>
                <a:gd name="T0" fmla="*/ 1 w 10"/>
                <a:gd name="T1" fmla="*/ 4 h 10"/>
                <a:gd name="T2" fmla="*/ 6 w 10"/>
                <a:gd name="T3" fmla="*/ 1 h 10"/>
                <a:gd name="T4" fmla="*/ 9 w 10"/>
                <a:gd name="T5" fmla="*/ 7 h 10"/>
                <a:gd name="T6" fmla="*/ 4 w 10"/>
                <a:gd name="T7" fmla="*/ 9 h 10"/>
                <a:gd name="T8" fmla="*/ 1 w 10"/>
                <a:gd name="T9" fmla="*/ 4 h 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0" h="10">
                  <a:moveTo>
                    <a:pt x="1" y="4"/>
                  </a:moveTo>
                  <a:cubicBezTo>
                    <a:pt x="2" y="2"/>
                    <a:pt x="4" y="0"/>
                    <a:pt x="6" y="1"/>
                  </a:cubicBezTo>
                  <a:cubicBezTo>
                    <a:pt x="9" y="2"/>
                    <a:pt x="10" y="4"/>
                    <a:pt x="9" y="7"/>
                  </a:cubicBezTo>
                  <a:cubicBezTo>
                    <a:pt x="9" y="9"/>
                    <a:pt x="6" y="10"/>
                    <a:pt x="4" y="9"/>
                  </a:cubicBezTo>
                  <a:cubicBezTo>
                    <a:pt x="2" y="9"/>
                    <a:pt x="0" y="6"/>
                    <a:pt x="1" y="4"/>
                  </a:cubicBezTo>
                  <a:close/>
                </a:path>
              </a:pathLst>
            </a:custGeom>
            <a:solidFill>
              <a:srgbClr val="B1B1B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400">
                <a:latin typeface="Century Gothic" charset="0"/>
                <a:ea typeface="Century Gothic" charset="0"/>
                <a:cs typeface="Century Gothic" charset="0"/>
              </a:endParaRPr>
            </a:p>
          </p:txBody>
        </p:sp>
        <p:sp>
          <p:nvSpPr>
            <p:cNvPr id="503" name="îṣḷíḑê">
              <a:extLst>
                <a:ext uri="{FF2B5EF4-FFF2-40B4-BE49-F238E27FC236}">
                  <a16:creationId xmlns:a16="http://schemas.microsoft.com/office/drawing/2014/main" id="{53DE6215-0A15-4471-8105-D1CDC49E3008}"/>
                </a:ext>
              </a:extLst>
            </p:cNvPr>
            <p:cNvSpPr/>
            <p:nvPr/>
          </p:nvSpPr>
          <p:spPr bwMode="auto">
            <a:xfrm>
              <a:off x="7019926" y="3702051"/>
              <a:ext cx="458788" cy="608013"/>
            </a:xfrm>
            <a:custGeom>
              <a:avLst/>
              <a:gdLst>
                <a:gd name="T0" fmla="*/ 4 w 122"/>
                <a:gd name="T1" fmla="*/ 140 h 162"/>
                <a:gd name="T2" fmla="*/ 77 w 122"/>
                <a:gd name="T3" fmla="*/ 161 h 162"/>
                <a:gd name="T4" fmla="*/ 83 w 122"/>
                <a:gd name="T5" fmla="*/ 158 h 162"/>
                <a:gd name="T6" fmla="*/ 121 w 122"/>
                <a:gd name="T7" fmla="*/ 27 h 162"/>
                <a:gd name="T8" fmla="*/ 118 w 122"/>
                <a:gd name="T9" fmla="*/ 21 h 162"/>
                <a:gd name="T10" fmla="*/ 45 w 122"/>
                <a:gd name="T11" fmla="*/ 0 h 162"/>
                <a:gd name="T12" fmla="*/ 39 w 122"/>
                <a:gd name="T13" fmla="*/ 4 h 162"/>
                <a:gd name="T14" fmla="*/ 1 w 122"/>
                <a:gd name="T15" fmla="*/ 134 h 162"/>
                <a:gd name="T16" fmla="*/ 4 w 122"/>
                <a:gd name="T17" fmla="*/ 140 h 16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22" h="162">
                  <a:moveTo>
                    <a:pt x="4" y="140"/>
                  </a:moveTo>
                  <a:cubicBezTo>
                    <a:pt x="77" y="161"/>
                    <a:pt x="77" y="161"/>
                    <a:pt x="77" y="161"/>
                  </a:cubicBezTo>
                  <a:cubicBezTo>
                    <a:pt x="80" y="162"/>
                    <a:pt x="82" y="160"/>
                    <a:pt x="83" y="158"/>
                  </a:cubicBezTo>
                  <a:cubicBezTo>
                    <a:pt x="121" y="27"/>
                    <a:pt x="121" y="27"/>
                    <a:pt x="121" y="27"/>
                  </a:cubicBezTo>
                  <a:cubicBezTo>
                    <a:pt x="122" y="25"/>
                    <a:pt x="120" y="22"/>
                    <a:pt x="118" y="21"/>
                  </a:cubicBezTo>
                  <a:cubicBezTo>
                    <a:pt x="45" y="0"/>
                    <a:pt x="45" y="0"/>
                    <a:pt x="45" y="0"/>
                  </a:cubicBezTo>
                  <a:cubicBezTo>
                    <a:pt x="42" y="0"/>
                    <a:pt x="39" y="1"/>
                    <a:pt x="39" y="4"/>
                  </a:cubicBezTo>
                  <a:cubicBezTo>
                    <a:pt x="1" y="134"/>
                    <a:pt x="1" y="134"/>
                    <a:pt x="1" y="134"/>
                  </a:cubicBezTo>
                  <a:cubicBezTo>
                    <a:pt x="0" y="136"/>
                    <a:pt x="2" y="139"/>
                    <a:pt x="4" y="140"/>
                  </a:cubicBezTo>
                </a:path>
              </a:pathLst>
            </a:custGeom>
            <a:solidFill>
              <a:srgbClr val="0D293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400">
                <a:latin typeface="Century Gothic" charset="0"/>
                <a:ea typeface="Century Gothic" charset="0"/>
                <a:cs typeface="Century Gothic" charset="0"/>
              </a:endParaRPr>
            </a:p>
          </p:txBody>
        </p:sp>
        <p:sp>
          <p:nvSpPr>
            <p:cNvPr id="504" name="iśļíḑè">
              <a:extLst>
                <a:ext uri="{FF2B5EF4-FFF2-40B4-BE49-F238E27FC236}">
                  <a16:creationId xmlns:a16="http://schemas.microsoft.com/office/drawing/2014/main" id="{14F74948-3BA9-4C8E-8244-53DF931720E2}"/>
                </a:ext>
              </a:extLst>
            </p:cNvPr>
            <p:cNvSpPr/>
            <p:nvPr/>
          </p:nvSpPr>
          <p:spPr bwMode="auto">
            <a:xfrm>
              <a:off x="7050088" y="3746501"/>
              <a:ext cx="398463" cy="508000"/>
            </a:xfrm>
            <a:custGeom>
              <a:avLst/>
              <a:gdLst>
                <a:gd name="T0" fmla="*/ 0 w 251"/>
                <a:gd name="T1" fmla="*/ 270 h 320"/>
                <a:gd name="T2" fmla="*/ 78 w 251"/>
                <a:gd name="T3" fmla="*/ 0 h 320"/>
                <a:gd name="T4" fmla="*/ 251 w 251"/>
                <a:gd name="T5" fmla="*/ 50 h 320"/>
                <a:gd name="T6" fmla="*/ 173 w 251"/>
                <a:gd name="T7" fmla="*/ 320 h 320"/>
                <a:gd name="T8" fmla="*/ 0 w 251"/>
                <a:gd name="T9" fmla="*/ 270 h 32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51" h="320">
                  <a:moveTo>
                    <a:pt x="0" y="270"/>
                  </a:moveTo>
                  <a:lnTo>
                    <a:pt x="78" y="0"/>
                  </a:lnTo>
                  <a:lnTo>
                    <a:pt x="251" y="50"/>
                  </a:lnTo>
                  <a:lnTo>
                    <a:pt x="173" y="320"/>
                  </a:lnTo>
                  <a:lnTo>
                    <a:pt x="0" y="270"/>
                  </a:lnTo>
                  <a:close/>
                </a:path>
              </a:pathLst>
            </a:custGeom>
            <a:solidFill>
              <a:srgbClr val="C6E6F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400">
                <a:latin typeface="Century Gothic" charset="0"/>
                <a:ea typeface="Century Gothic" charset="0"/>
                <a:cs typeface="Century Gothic" charset="0"/>
              </a:endParaRPr>
            </a:p>
          </p:txBody>
        </p:sp>
        <p:sp>
          <p:nvSpPr>
            <p:cNvPr id="505" name="îşḷíḓè">
              <a:extLst>
                <a:ext uri="{FF2B5EF4-FFF2-40B4-BE49-F238E27FC236}">
                  <a16:creationId xmlns:a16="http://schemas.microsoft.com/office/drawing/2014/main" id="{1C9B5E73-1660-4165-A1AE-E87BB8545B6A}"/>
                </a:ext>
              </a:extLst>
            </p:cNvPr>
            <p:cNvSpPr/>
            <p:nvPr/>
          </p:nvSpPr>
          <p:spPr bwMode="auto">
            <a:xfrm>
              <a:off x="7050088" y="3746501"/>
              <a:ext cx="398463" cy="508000"/>
            </a:xfrm>
            <a:custGeom>
              <a:avLst/>
              <a:gdLst>
                <a:gd name="T0" fmla="*/ 0 w 251"/>
                <a:gd name="T1" fmla="*/ 270 h 320"/>
                <a:gd name="T2" fmla="*/ 78 w 251"/>
                <a:gd name="T3" fmla="*/ 0 h 320"/>
                <a:gd name="T4" fmla="*/ 251 w 251"/>
                <a:gd name="T5" fmla="*/ 50 h 320"/>
                <a:gd name="T6" fmla="*/ 173 w 251"/>
                <a:gd name="T7" fmla="*/ 320 h 320"/>
                <a:gd name="T8" fmla="*/ 0 w 251"/>
                <a:gd name="T9" fmla="*/ 270 h 32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51" h="320">
                  <a:moveTo>
                    <a:pt x="0" y="270"/>
                  </a:moveTo>
                  <a:lnTo>
                    <a:pt x="78" y="0"/>
                  </a:lnTo>
                  <a:lnTo>
                    <a:pt x="251" y="50"/>
                  </a:lnTo>
                  <a:lnTo>
                    <a:pt x="173" y="320"/>
                  </a:lnTo>
                  <a:lnTo>
                    <a:pt x="0" y="270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400">
                <a:latin typeface="Century Gothic" charset="0"/>
                <a:ea typeface="Century Gothic" charset="0"/>
                <a:cs typeface="Century Gothic" charset="0"/>
              </a:endParaRPr>
            </a:p>
          </p:txBody>
        </p:sp>
        <p:sp>
          <p:nvSpPr>
            <p:cNvPr id="506" name="í$ḷîḓè">
              <a:extLst>
                <a:ext uri="{FF2B5EF4-FFF2-40B4-BE49-F238E27FC236}">
                  <a16:creationId xmlns:a16="http://schemas.microsoft.com/office/drawing/2014/main" id="{8353288D-F212-4089-9F9C-A2F0438A842A}"/>
                </a:ext>
              </a:extLst>
            </p:cNvPr>
            <p:cNvSpPr/>
            <p:nvPr/>
          </p:nvSpPr>
          <p:spPr bwMode="auto">
            <a:xfrm>
              <a:off x="7385051" y="3825876"/>
              <a:ext cx="63500" cy="220663"/>
            </a:xfrm>
            <a:custGeom>
              <a:avLst/>
              <a:gdLst>
                <a:gd name="T0" fmla="*/ 17 w 17"/>
                <a:gd name="T1" fmla="*/ 0 h 59"/>
                <a:gd name="T2" fmla="*/ 0 w 17"/>
                <a:gd name="T3" fmla="*/ 59 h 59"/>
                <a:gd name="T4" fmla="*/ 0 w 17"/>
                <a:gd name="T5" fmla="*/ 59 h 59"/>
                <a:gd name="T6" fmla="*/ 17 w 17"/>
                <a:gd name="T7" fmla="*/ 0 h 5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7" h="59">
                  <a:moveTo>
                    <a:pt x="17" y="0"/>
                  </a:moveTo>
                  <a:cubicBezTo>
                    <a:pt x="0" y="59"/>
                    <a:pt x="0" y="59"/>
                    <a:pt x="0" y="59"/>
                  </a:cubicBezTo>
                  <a:cubicBezTo>
                    <a:pt x="0" y="59"/>
                    <a:pt x="0" y="59"/>
                    <a:pt x="0" y="59"/>
                  </a:cubicBezTo>
                  <a:cubicBezTo>
                    <a:pt x="17" y="0"/>
                    <a:pt x="17" y="0"/>
                    <a:pt x="17" y="0"/>
                  </a:cubicBezTo>
                </a:path>
              </a:pathLst>
            </a:custGeom>
            <a:solidFill>
              <a:srgbClr val="0C283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400">
                <a:latin typeface="Century Gothic" charset="0"/>
                <a:ea typeface="Century Gothic" charset="0"/>
                <a:cs typeface="Century Gothic" charset="0"/>
              </a:endParaRPr>
            </a:p>
          </p:txBody>
        </p:sp>
        <p:sp>
          <p:nvSpPr>
            <p:cNvPr id="507" name="ísḻîḋe">
              <a:extLst>
                <a:ext uri="{FF2B5EF4-FFF2-40B4-BE49-F238E27FC236}">
                  <a16:creationId xmlns:a16="http://schemas.microsoft.com/office/drawing/2014/main" id="{7504F259-CFAE-4183-B8DB-3433921C4ABB}"/>
                </a:ext>
              </a:extLst>
            </p:cNvPr>
            <p:cNvSpPr/>
            <p:nvPr/>
          </p:nvSpPr>
          <p:spPr bwMode="auto">
            <a:xfrm>
              <a:off x="7165976" y="3746501"/>
              <a:ext cx="282575" cy="300038"/>
            </a:xfrm>
            <a:custGeom>
              <a:avLst/>
              <a:gdLst>
                <a:gd name="T0" fmla="*/ 2 w 75"/>
                <a:gd name="T1" fmla="*/ 0 h 80"/>
                <a:gd name="T2" fmla="*/ 2 w 75"/>
                <a:gd name="T3" fmla="*/ 0 h 80"/>
                <a:gd name="T4" fmla="*/ 0 w 75"/>
                <a:gd name="T5" fmla="*/ 10 h 80"/>
                <a:gd name="T6" fmla="*/ 58 w 75"/>
                <a:gd name="T7" fmla="*/ 80 h 80"/>
                <a:gd name="T8" fmla="*/ 75 w 75"/>
                <a:gd name="T9" fmla="*/ 21 h 80"/>
                <a:gd name="T10" fmla="*/ 2 w 75"/>
                <a:gd name="T11" fmla="*/ 0 h 8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75" h="80">
                  <a:moveTo>
                    <a:pt x="2" y="0"/>
                  </a:moveTo>
                  <a:cubicBezTo>
                    <a:pt x="2" y="0"/>
                    <a:pt x="2" y="0"/>
                    <a:pt x="2" y="0"/>
                  </a:cubicBezTo>
                  <a:cubicBezTo>
                    <a:pt x="0" y="10"/>
                    <a:pt x="0" y="10"/>
                    <a:pt x="0" y="10"/>
                  </a:cubicBezTo>
                  <a:cubicBezTo>
                    <a:pt x="25" y="25"/>
                    <a:pt x="50" y="53"/>
                    <a:pt x="58" y="80"/>
                  </a:cubicBezTo>
                  <a:cubicBezTo>
                    <a:pt x="75" y="21"/>
                    <a:pt x="75" y="21"/>
                    <a:pt x="75" y="21"/>
                  </a:cubicBezTo>
                  <a:cubicBezTo>
                    <a:pt x="2" y="0"/>
                    <a:pt x="2" y="0"/>
                    <a:pt x="2" y="0"/>
                  </a:cubicBezTo>
                </a:path>
              </a:pathLst>
            </a:custGeom>
            <a:solidFill>
              <a:srgbClr val="B8DFE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400">
                <a:latin typeface="Century Gothic" charset="0"/>
                <a:ea typeface="Century Gothic" charset="0"/>
                <a:cs typeface="Century Gothic" charset="0"/>
              </a:endParaRPr>
            </a:p>
          </p:txBody>
        </p:sp>
        <p:sp>
          <p:nvSpPr>
            <p:cNvPr id="508" name="išlïdè">
              <a:extLst>
                <a:ext uri="{FF2B5EF4-FFF2-40B4-BE49-F238E27FC236}">
                  <a16:creationId xmlns:a16="http://schemas.microsoft.com/office/drawing/2014/main" id="{6EA4BCE6-5264-4638-84E3-78E9EC0E11F5}"/>
                </a:ext>
              </a:extLst>
            </p:cNvPr>
            <p:cNvSpPr/>
            <p:nvPr/>
          </p:nvSpPr>
          <p:spPr bwMode="auto">
            <a:xfrm>
              <a:off x="7305676" y="3760789"/>
              <a:ext cx="19050" cy="15875"/>
            </a:xfrm>
            <a:custGeom>
              <a:avLst/>
              <a:gdLst>
                <a:gd name="T0" fmla="*/ 4 w 5"/>
                <a:gd name="T1" fmla="*/ 3 h 4"/>
                <a:gd name="T2" fmla="*/ 3 w 5"/>
                <a:gd name="T3" fmla="*/ 0 h 4"/>
                <a:gd name="T4" fmla="*/ 0 w 5"/>
                <a:gd name="T5" fmla="*/ 1 h 4"/>
                <a:gd name="T6" fmla="*/ 2 w 5"/>
                <a:gd name="T7" fmla="*/ 4 h 4"/>
                <a:gd name="T8" fmla="*/ 4 w 5"/>
                <a:gd name="T9" fmla="*/ 3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" h="4">
                  <a:moveTo>
                    <a:pt x="4" y="3"/>
                  </a:moveTo>
                  <a:cubicBezTo>
                    <a:pt x="5" y="2"/>
                    <a:pt x="4" y="0"/>
                    <a:pt x="3" y="0"/>
                  </a:cubicBezTo>
                  <a:cubicBezTo>
                    <a:pt x="2" y="0"/>
                    <a:pt x="1" y="0"/>
                    <a:pt x="0" y="1"/>
                  </a:cubicBezTo>
                  <a:cubicBezTo>
                    <a:pt x="0" y="3"/>
                    <a:pt x="1" y="4"/>
                    <a:pt x="2" y="4"/>
                  </a:cubicBezTo>
                  <a:cubicBezTo>
                    <a:pt x="3" y="4"/>
                    <a:pt x="4" y="4"/>
                    <a:pt x="4" y="3"/>
                  </a:cubicBezTo>
                  <a:close/>
                </a:path>
              </a:pathLst>
            </a:custGeom>
            <a:solidFill>
              <a:srgbClr val="0F203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400">
                <a:latin typeface="Century Gothic" charset="0"/>
                <a:ea typeface="Century Gothic" charset="0"/>
                <a:cs typeface="Century Gothic" charset="0"/>
              </a:endParaRPr>
            </a:p>
          </p:txBody>
        </p:sp>
        <p:sp>
          <p:nvSpPr>
            <p:cNvPr id="509" name="îŝḷïḍè">
              <a:extLst>
                <a:ext uri="{FF2B5EF4-FFF2-40B4-BE49-F238E27FC236}">
                  <a16:creationId xmlns:a16="http://schemas.microsoft.com/office/drawing/2014/main" id="{0B3A344C-A3FB-422E-AAE5-F25E4FB463AC}"/>
                </a:ext>
              </a:extLst>
            </p:cNvPr>
            <p:cNvSpPr/>
            <p:nvPr/>
          </p:nvSpPr>
          <p:spPr bwMode="auto">
            <a:xfrm>
              <a:off x="7162801" y="4219576"/>
              <a:ext cx="38100" cy="38100"/>
            </a:xfrm>
            <a:custGeom>
              <a:avLst/>
              <a:gdLst>
                <a:gd name="T0" fmla="*/ 9 w 10"/>
                <a:gd name="T1" fmla="*/ 6 h 10"/>
                <a:gd name="T2" fmla="*/ 6 w 10"/>
                <a:gd name="T3" fmla="*/ 1 h 10"/>
                <a:gd name="T4" fmla="*/ 1 w 10"/>
                <a:gd name="T5" fmla="*/ 4 h 10"/>
                <a:gd name="T6" fmla="*/ 4 w 10"/>
                <a:gd name="T7" fmla="*/ 9 h 10"/>
                <a:gd name="T8" fmla="*/ 9 w 10"/>
                <a:gd name="T9" fmla="*/ 6 h 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0" h="10">
                  <a:moveTo>
                    <a:pt x="9" y="6"/>
                  </a:moveTo>
                  <a:cubicBezTo>
                    <a:pt x="10" y="4"/>
                    <a:pt x="8" y="1"/>
                    <a:pt x="6" y="1"/>
                  </a:cubicBezTo>
                  <a:cubicBezTo>
                    <a:pt x="4" y="0"/>
                    <a:pt x="1" y="1"/>
                    <a:pt x="1" y="4"/>
                  </a:cubicBezTo>
                  <a:cubicBezTo>
                    <a:pt x="0" y="6"/>
                    <a:pt x="1" y="8"/>
                    <a:pt x="4" y="9"/>
                  </a:cubicBezTo>
                  <a:cubicBezTo>
                    <a:pt x="6" y="10"/>
                    <a:pt x="8" y="8"/>
                    <a:pt x="9" y="6"/>
                  </a:cubicBezTo>
                  <a:close/>
                </a:path>
              </a:pathLst>
            </a:custGeom>
            <a:solidFill>
              <a:srgbClr val="0F203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400">
                <a:latin typeface="Century Gothic" charset="0"/>
                <a:ea typeface="Century Gothic" charset="0"/>
                <a:cs typeface="Century Gothic" charset="0"/>
              </a:endParaRPr>
            </a:p>
          </p:txBody>
        </p:sp>
        <p:sp>
          <p:nvSpPr>
            <p:cNvPr id="510" name="i$ḻíḍé">
              <a:extLst>
                <a:ext uri="{FF2B5EF4-FFF2-40B4-BE49-F238E27FC236}">
                  <a16:creationId xmlns:a16="http://schemas.microsoft.com/office/drawing/2014/main" id="{B57D1BBC-3644-43F0-9A2C-F005100C815D}"/>
                </a:ext>
              </a:extLst>
            </p:cNvPr>
            <p:cNvSpPr/>
            <p:nvPr/>
          </p:nvSpPr>
          <p:spPr bwMode="auto">
            <a:xfrm>
              <a:off x="8883651" y="3505201"/>
              <a:ext cx="525463" cy="647700"/>
            </a:xfrm>
            <a:custGeom>
              <a:avLst/>
              <a:gdLst>
                <a:gd name="T0" fmla="*/ 132 w 140"/>
                <a:gd name="T1" fmla="*/ 147 h 172"/>
                <a:gd name="T2" fmla="*/ 49 w 140"/>
                <a:gd name="T3" fmla="*/ 170 h 172"/>
                <a:gd name="T4" fmla="*/ 37 w 140"/>
                <a:gd name="T5" fmla="*/ 164 h 172"/>
                <a:gd name="T6" fmla="*/ 2 w 140"/>
                <a:gd name="T7" fmla="*/ 37 h 172"/>
                <a:gd name="T8" fmla="*/ 8 w 140"/>
                <a:gd name="T9" fmla="*/ 25 h 172"/>
                <a:gd name="T10" fmla="*/ 91 w 140"/>
                <a:gd name="T11" fmla="*/ 1 h 172"/>
                <a:gd name="T12" fmla="*/ 103 w 140"/>
                <a:gd name="T13" fmla="*/ 8 h 172"/>
                <a:gd name="T14" fmla="*/ 138 w 140"/>
                <a:gd name="T15" fmla="*/ 135 h 172"/>
                <a:gd name="T16" fmla="*/ 132 w 140"/>
                <a:gd name="T17" fmla="*/ 147 h 17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40" h="172">
                  <a:moveTo>
                    <a:pt x="132" y="147"/>
                  </a:moveTo>
                  <a:cubicBezTo>
                    <a:pt x="49" y="170"/>
                    <a:pt x="49" y="170"/>
                    <a:pt x="49" y="170"/>
                  </a:cubicBezTo>
                  <a:cubicBezTo>
                    <a:pt x="44" y="172"/>
                    <a:pt x="39" y="169"/>
                    <a:pt x="37" y="164"/>
                  </a:cubicBezTo>
                  <a:cubicBezTo>
                    <a:pt x="2" y="37"/>
                    <a:pt x="2" y="37"/>
                    <a:pt x="2" y="37"/>
                  </a:cubicBezTo>
                  <a:cubicBezTo>
                    <a:pt x="0" y="31"/>
                    <a:pt x="3" y="26"/>
                    <a:pt x="8" y="25"/>
                  </a:cubicBezTo>
                  <a:cubicBezTo>
                    <a:pt x="91" y="1"/>
                    <a:pt x="91" y="1"/>
                    <a:pt x="91" y="1"/>
                  </a:cubicBezTo>
                  <a:cubicBezTo>
                    <a:pt x="96" y="0"/>
                    <a:pt x="101" y="3"/>
                    <a:pt x="103" y="8"/>
                  </a:cubicBezTo>
                  <a:cubicBezTo>
                    <a:pt x="138" y="135"/>
                    <a:pt x="138" y="135"/>
                    <a:pt x="138" y="135"/>
                  </a:cubicBezTo>
                  <a:cubicBezTo>
                    <a:pt x="140" y="140"/>
                    <a:pt x="137" y="146"/>
                    <a:pt x="132" y="147"/>
                  </a:cubicBezTo>
                  <a:close/>
                </a:path>
              </a:pathLst>
            </a:custGeom>
            <a:solidFill>
              <a:srgbClr val="0F203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400">
                <a:latin typeface="Century Gothic" charset="0"/>
                <a:ea typeface="Century Gothic" charset="0"/>
                <a:cs typeface="Century Gothic" charset="0"/>
              </a:endParaRPr>
            </a:p>
          </p:txBody>
        </p:sp>
        <p:sp>
          <p:nvSpPr>
            <p:cNvPr id="511" name="íŝḻîḍé">
              <a:extLst>
                <a:ext uri="{FF2B5EF4-FFF2-40B4-BE49-F238E27FC236}">
                  <a16:creationId xmlns:a16="http://schemas.microsoft.com/office/drawing/2014/main" id="{D5444D11-A2CB-4F21-BA0F-4EC67F54002B}"/>
                </a:ext>
              </a:extLst>
            </p:cNvPr>
            <p:cNvSpPr/>
            <p:nvPr/>
          </p:nvSpPr>
          <p:spPr bwMode="auto">
            <a:xfrm>
              <a:off x="8897938" y="3521076"/>
              <a:ext cx="492125" cy="615950"/>
            </a:xfrm>
            <a:custGeom>
              <a:avLst/>
              <a:gdLst>
                <a:gd name="T0" fmla="*/ 44 w 131"/>
                <a:gd name="T1" fmla="*/ 163 h 164"/>
                <a:gd name="T2" fmla="*/ 37 w 131"/>
                <a:gd name="T3" fmla="*/ 159 h 164"/>
                <a:gd name="T4" fmla="*/ 1 w 131"/>
                <a:gd name="T5" fmla="*/ 31 h 164"/>
                <a:gd name="T6" fmla="*/ 5 w 131"/>
                <a:gd name="T7" fmla="*/ 24 h 164"/>
                <a:gd name="T8" fmla="*/ 88 w 131"/>
                <a:gd name="T9" fmla="*/ 1 h 164"/>
                <a:gd name="T10" fmla="*/ 95 w 131"/>
                <a:gd name="T11" fmla="*/ 5 h 164"/>
                <a:gd name="T12" fmla="*/ 131 w 131"/>
                <a:gd name="T13" fmla="*/ 132 h 164"/>
                <a:gd name="T14" fmla="*/ 127 w 131"/>
                <a:gd name="T15" fmla="*/ 140 h 164"/>
                <a:gd name="T16" fmla="*/ 44 w 131"/>
                <a:gd name="T17" fmla="*/ 163 h 16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31" h="164">
                  <a:moveTo>
                    <a:pt x="44" y="163"/>
                  </a:moveTo>
                  <a:cubicBezTo>
                    <a:pt x="41" y="164"/>
                    <a:pt x="38" y="162"/>
                    <a:pt x="37" y="159"/>
                  </a:cubicBezTo>
                  <a:cubicBezTo>
                    <a:pt x="1" y="31"/>
                    <a:pt x="1" y="31"/>
                    <a:pt x="1" y="31"/>
                  </a:cubicBezTo>
                  <a:cubicBezTo>
                    <a:pt x="0" y="28"/>
                    <a:pt x="2" y="25"/>
                    <a:pt x="5" y="24"/>
                  </a:cubicBezTo>
                  <a:cubicBezTo>
                    <a:pt x="88" y="1"/>
                    <a:pt x="88" y="1"/>
                    <a:pt x="88" y="1"/>
                  </a:cubicBezTo>
                  <a:cubicBezTo>
                    <a:pt x="91" y="0"/>
                    <a:pt x="94" y="2"/>
                    <a:pt x="95" y="5"/>
                  </a:cubicBezTo>
                  <a:cubicBezTo>
                    <a:pt x="131" y="132"/>
                    <a:pt x="131" y="132"/>
                    <a:pt x="131" y="132"/>
                  </a:cubicBezTo>
                  <a:cubicBezTo>
                    <a:pt x="131" y="135"/>
                    <a:pt x="130" y="139"/>
                    <a:pt x="127" y="140"/>
                  </a:cubicBezTo>
                  <a:lnTo>
                    <a:pt x="44" y="163"/>
                  </a:lnTo>
                  <a:close/>
                </a:path>
              </a:pathLst>
            </a:custGeom>
            <a:solidFill>
              <a:srgbClr val="0D293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400">
                <a:latin typeface="Century Gothic" charset="0"/>
                <a:ea typeface="Century Gothic" charset="0"/>
                <a:cs typeface="Century Gothic" charset="0"/>
              </a:endParaRPr>
            </a:p>
          </p:txBody>
        </p:sp>
        <p:sp>
          <p:nvSpPr>
            <p:cNvPr id="512" name="iSḻíďé">
              <a:extLst>
                <a:ext uri="{FF2B5EF4-FFF2-40B4-BE49-F238E27FC236}">
                  <a16:creationId xmlns:a16="http://schemas.microsoft.com/office/drawing/2014/main" id="{78DF603B-C8E2-4C70-9991-B98F2CA1C2FE}"/>
                </a:ext>
              </a:extLst>
            </p:cNvPr>
            <p:cNvSpPr/>
            <p:nvPr/>
          </p:nvSpPr>
          <p:spPr bwMode="auto">
            <a:xfrm>
              <a:off x="9134476" y="4021139"/>
              <a:ext cx="150813" cy="63500"/>
            </a:xfrm>
            <a:custGeom>
              <a:avLst/>
              <a:gdLst>
                <a:gd name="T0" fmla="*/ 95 w 95"/>
                <a:gd name="T1" fmla="*/ 14 h 40"/>
                <a:gd name="T2" fmla="*/ 3 w 95"/>
                <a:gd name="T3" fmla="*/ 40 h 40"/>
                <a:gd name="T4" fmla="*/ 0 w 95"/>
                <a:gd name="T5" fmla="*/ 26 h 40"/>
                <a:gd name="T6" fmla="*/ 90 w 95"/>
                <a:gd name="T7" fmla="*/ 0 h 40"/>
                <a:gd name="T8" fmla="*/ 95 w 95"/>
                <a:gd name="T9" fmla="*/ 14 h 4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95" h="40">
                  <a:moveTo>
                    <a:pt x="95" y="14"/>
                  </a:moveTo>
                  <a:lnTo>
                    <a:pt x="3" y="40"/>
                  </a:lnTo>
                  <a:lnTo>
                    <a:pt x="0" y="26"/>
                  </a:lnTo>
                  <a:lnTo>
                    <a:pt x="90" y="0"/>
                  </a:lnTo>
                  <a:lnTo>
                    <a:pt x="95" y="14"/>
                  </a:lnTo>
                  <a:close/>
                </a:path>
              </a:pathLst>
            </a:custGeom>
            <a:solidFill>
              <a:srgbClr val="0F203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400">
                <a:latin typeface="Century Gothic" charset="0"/>
                <a:ea typeface="Century Gothic" charset="0"/>
                <a:cs typeface="Century Gothic" charset="0"/>
              </a:endParaRPr>
            </a:p>
          </p:txBody>
        </p:sp>
        <p:sp>
          <p:nvSpPr>
            <p:cNvPr id="513" name="ïṩ1íḋé">
              <a:extLst>
                <a:ext uri="{FF2B5EF4-FFF2-40B4-BE49-F238E27FC236}">
                  <a16:creationId xmlns:a16="http://schemas.microsoft.com/office/drawing/2014/main" id="{EB563E6E-0E41-4A16-B5E1-07B94A771DC5}"/>
                </a:ext>
              </a:extLst>
            </p:cNvPr>
            <p:cNvSpPr/>
            <p:nvPr/>
          </p:nvSpPr>
          <p:spPr bwMode="auto">
            <a:xfrm>
              <a:off x="8820151" y="3317876"/>
              <a:ext cx="88900" cy="104775"/>
            </a:xfrm>
            <a:custGeom>
              <a:avLst/>
              <a:gdLst>
                <a:gd name="T0" fmla="*/ 6 w 24"/>
                <a:gd name="T1" fmla="*/ 27 h 28"/>
                <a:gd name="T2" fmla="*/ 0 w 24"/>
                <a:gd name="T3" fmla="*/ 6 h 28"/>
                <a:gd name="T4" fmla="*/ 1 w 24"/>
                <a:gd name="T5" fmla="*/ 5 h 28"/>
                <a:gd name="T6" fmla="*/ 17 w 24"/>
                <a:gd name="T7" fmla="*/ 0 h 28"/>
                <a:gd name="T8" fmla="*/ 18 w 24"/>
                <a:gd name="T9" fmla="*/ 1 h 28"/>
                <a:gd name="T10" fmla="*/ 24 w 24"/>
                <a:gd name="T11" fmla="*/ 22 h 28"/>
                <a:gd name="T12" fmla="*/ 23 w 24"/>
                <a:gd name="T13" fmla="*/ 23 h 28"/>
                <a:gd name="T14" fmla="*/ 7 w 24"/>
                <a:gd name="T15" fmla="*/ 28 h 28"/>
                <a:gd name="T16" fmla="*/ 6 w 24"/>
                <a:gd name="T17" fmla="*/ 27 h 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24" h="28">
                  <a:moveTo>
                    <a:pt x="6" y="27"/>
                  </a:moveTo>
                  <a:cubicBezTo>
                    <a:pt x="0" y="6"/>
                    <a:pt x="0" y="6"/>
                    <a:pt x="0" y="6"/>
                  </a:cubicBezTo>
                  <a:cubicBezTo>
                    <a:pt x="0" y="6"/>
                    <a:pt x="0" y="5"/>
                    <a:pt x="1" y="5"/>
                  </a:cubicBezTo>
                  <a:cubicBezTo>
                    <a:pt x="17" y="0"/>
                    <a:pt x="17" y="0"/>
                    <a:pt x="17" y="0"/>
                  </a:cubicBezTo>
                  <a:cubicBezTo>
                    <a:pt x="17" y="0"/>
                    <a:pt x="18" y="1"/>
                    <a:pt x="18" y="1"/>
                  </a:cubicBezTo>
                  <a:cubicBezTo>
                    <a:pt x="24" y="22"/>
                    <a:pt x="24" y="22"/>
                    <a:pt x="24" y="22"/>
                  </a:cubicBezTo>
                  <a:cubicBezTo>
                    <a:pt x="24" y="23"/>
                    <a:pt x="24" y="23"/>
                    <a:pt x="23" y="23"/>
                  </a:cubicBezTo>
                  <a:cubicBezTo>
                    <a:pt x="7" y="28"/>
                    <a:pt x="7" y="28"/>
                    <a:pt x="7" y="28"/>
                  </a:cubicBezTo>
                  <a:cubicBezTo>
                    <a:pt x="7" y="28"/>
                    <a:pt x="6" y="28"/>
                    <a:pt x="6" y="27"/>
                  </a:cubicBezTo>
                  <a:close/>
                </a:path>
              </a:pathLst>
            </a:custGeom>
            <a:solidFill>
              <a:srgbClr val="0F203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400">
                <a:latin typeface="Century Gothic" charset="0"/>
                <a:ea typeface="Century Gothic" charset="0"/>
                <a:cs typeface="Century Gothic" charset="0"/>
              </a:endParaRPr>
            </a:p>
          </p:txBody>
        </p:sp>
        <p:sp>
          <p:nvSpPr>
            <p:cNvPr id="514" name="išḻíḑe">
              <a:extLst>
                <a:ext uri="{FF2B5EF4-FFF2-40B4-BE49-F238E27FC236}">
                  <a16:creationId xmlns:a16="http://schemas.microsoft.com/office/drawing/2014/main" id="{A87C202C-B563-4CC3-891E-2FB1F60C7D29}"/>
                </a:ext>
              </a:extLst>
            </p:cNvPr>
            <p:cNvSpPr/>
            <p:nvPr/>
          </p:nvSpPr>
          <p:spPr bwMode="auto">
            <a:xfrm>
              <a:off x="8853488" y="3408363"/>
              <a:ext cx="49213" cy="25400"/>
            </a:xfrm>
            <a:custGeom>
              <a:avLst/>
              <a:gdLst>
                <a:gd name="T0" fmla="*/ 0 w 13"/>
                <a:gd name="T1" fmla="*/ 6 h 7"/>
                <a:gd name="T2" fmla="*/ 0 w 13"/>
                <a:gd name="T3" fmla="*/ 3 h 7"/>
                <a:gd name="T4" fmla="*/ 12 w 13"/>
                <a:gd name="T5" fmla="*/ 0 h 7"/>
                <a:gd name="T6" fmla="*/ 13 w 13"/>
                <a:gd name="T7" fmla="*/ 3 h 7"/>
                <a:gd name="T8" fmla="*/ 12 w 13"/>
                <a:gd name="T9" fmla="*/ 4 h 7"/>
                <a:gd name="T10" fmla="*/ 2 w 13"/>
                <a:gd name="T11" fmla="*/ 7 h 7"/>
                <a:gd name="T12" fmla="*/ 0 w 13"/>
                <a:gd name="T13" fmla="*/ 6 h 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3" h="7">
                  <a:moveTo>
                    <a:pt x="0" y="6"/>
                  </a:moveTo>
                  <a:cubicBezTo>
                    <a:pt x="0" y="3"/>
                    <a:pt x="0" y="3"/>
                    <a:pt x="0" y="3"/>
                  </a:cubicBezTo>
                  <a:cubicBezTo>
                    <a:pt x="12" y="0"/>
                    <a:pt x="12" y="0"/>
                    <a:pt x="12" y="0"/>
                  </a:cubicBezTo>
                  <a:cubicBezTo>
                    <a:pt x="13" y="3"/>
                    <a:pt x="13" y="3"/>
                    <a:pt x="13" y="3"/>
                  </a:cubicBezTo>
                  <a:cubicBezTo>
                    <a:pt x="13" y="3"/>
                    <a:pt x="13" y="4"/>
                    <a:pt x="12" y="4"/>
                  </a:cubicBezTo>
                  <a:cubicBezTo>
                    <a:pt x="2" y="7"/>
                    <a:pt x="2" y="7"/>
                    <a:pt x="2" y="7"/>
                  </a:cubicBezTo>
                  <a:cubicBezTo>
                    <a:pt x="1" y="7"/>
                    <a:pt x="1" y="7"/>
                    <a:pt x="0" y="6"/>
                  </a:cubicBezTo>
                  <a:close/>
                </a:path>
              </a:pathLst>
            </a:custGeom>
            <a:solidFill>
              <a:srgbClr val="0F203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400">
                <a:latin typeface="Century Gothic" charset="0"/>
                <a:ea typeface="Century Gothic" charset="0"/>
                <a:cs typeface="Century Gothic" charset="0"/>
              </a:endParaRPr>
            </a:p>
          </p:txBody>
        </p:sp>
        <p:sp>
          <p:nvSpPr>
            <p:cNvPr id="515" name="îṣḷiḑè">
              <a:extLst>
                <a:ext uri="{FF2B5EF4-FFF2-40B4-BE49-F238E27FC236}">
                  <a16:creationId xmlns:a16="http://schemas.microsoft.com/office/drawing/2014/main" id="{2E3C8C67-2157-4CEC-88E7-A6FDE29EE978}"/>
                </a:ext>
              </a:extLst>
            </p:cNvPr>
            <p:cNvSpPr/>
            <p:nvPr/>
          </p:nvSpPr>
          <p:spPr bwMode="auto">
            <a:xfrm>
              <a:off x="8815388" y="3284538"/>
              <a:ext cx="60325" cy="52388"/>
            </a:xfrm>
            <a:custGeom>
              <a:avLst/>
              <a:gdLst>
                <a:gd name="T0" fmla="*/ 7 w 38"/>
                <a:gd name="T1" fmla="*/ 33 h 33"/>
                <a:gd name="T2" fmla="*/ 0 w 38"/>
                <a:gd name="T3" fmla="*/ 9 h 33"/>
                <a:gd name="T4" fmla="*/ 33 w 38"/>
                <a:gd name="T5" fmla="*/ 0 h 33"/>
                <a:gd name="T6" fmla="*/ 38 w 38"/>
                <a:gd name="T7" fmla="*/ 23 h 33"/>
                <a:gd name="T8" fmla="*/ 7 w 38"/>
                <a:gd name="T9" fmla="*/ 33 h 3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8" h="33">
                  <a:moveTo>
                    <a:pt x="7" y="33"/>
                  </a:moveTo>
                  <a:lnTo>
                    <a:pt x="0" y="9"/>
                  </a:lnTo>
                  <a:lnTo>
                    <a:pt x="33" y="0"/>
                  </a:lnTo>
                  <a:lnTo>
                    <a:pt x="38" y="23"/>
                  </a:lnTo>
                  <a:lnTo>
                    <a:pt x="7" y="33"/>
                  </a:lnTo>
                  <a:close/>
                </a:path>
              </a:pathLst>
            </a:custGeom>
            <a:solidFill>
              <a:srgbClr val="D9D9D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400">
                <a:latin typeface="Century Gothic" charset="0"/>
                <a:ea typeface="Century Gothic" charset="0"/>
                <a:cs typeface="Century Gothic" charset="0"/>
              </a:endParaRPr>
            </a:p>
          </p:txBody>
        </p:sp>
        <p:sp>
          <p:nvSpPr>
            <p:cNvPr id="516" name="íSḷíḋé">
              <a:extLst>
                <a:ext uri="{FF2B5EF4-FFF2-40B4-BE49-F238E27FC236}">
                  <a16:creationId xmlns:a16="http://schemas.microsoft.com/office/drawing/2014/main" id="{5C85F9F0-D2DF-4CFC-A0D2-F9EE235A15E5}"/>
                </a:ext>
              </a:extLst>
            </p:cNvPr>
            <p:cNvSpPr/>
            <p:nvPr/>
          </p:nvSpPr>
          <p:spPr bwMode="auto">
            <a:xfrm>
              <a:off x="8850313" y="3295651"/>
              <a:ext cx="14288" cy="25400"/>
            </a:xfrm>
            <a:custGeom>
              <a:avLst/>
              <a:gdLst>
                <a:gd name="T0" fmla="*/ 4 w 9"/>
                <a:gd name="T1" fmla="*/ 16 h 16"/>
                <a:gd name="T2" fmla="*/ 0 w 9"/>
                <a:gd name="T3" fmla="*/ 0 h 16"/>
                <a:gd name="T4" fmla="*/ 4 w 9"/>
                <a:gd name="T5" fmla="*/ 0 h 16"/>
                <a:gd name="T6" fmla="*/ 9 w 9"/>
                <a:gd name="T7" fmla="*/ 14 h 16"/>
                <a:gd name="T8" fmla="*/ 4 w 9"/>
                <a:gd name="T9" fmla="*/ 16 h 1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9" h="16">
                  <a:moveTo>
                    <a:pt x="4" y="16"/>
                  </a:moveTo>
                  <a:lnTo>
                    <a:pt x="0" y="0"/>
                  </a:lnTo>
                  <a:lnTo>
                    <a:pt x="4" y="0"/>
                  </a:lnTo>
                  <a:lnTo>
                    <a:pt x="9" y="14"/>
                  </a:lnTo>
                  <a:lnTo>
                    <a:pt x="4" y="16"/>
                  </a:lnTo>
                  <a:close/>
                </a:path>
              </a:pathLst>
            </a:custGeom>
            <a:solidFill>
              <a:srgbClr val="B1B1B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400">
                <a:latin typeface="Century Gothic" charset="0"/>
                <a:ea typeface="Century Gothic" charset="0"/>
                <a:cs typeface="Century Gothic" charset="0"/>
              </a:endParaRPr>
            </a:p>
          </p:txBody>
        </p:sp>
        <p:sp>
          <p:nvSpPr>
            <p:cNvPr id="517" name="iṥļîḑe">
              <a:extLst>
                <a:ext uri="{FF2B5EF4-FFF2-40B4-BE49-F238E27FC236}">
                  <a16:creationId xmlns:a16="http://schemas.microsoft.com/office/drawing/2014/main" id="{BF860216-045D-4276-B7B9-EE2032266CC4}"/>
                </a:ext>
              </a:extLst>
            </p:cNvPr>
            <p:cNvSpPr/>
            <p:nvPr/>
          </p:nvSpPr>
          <p:spPr bwMode="auto">
            <a:xfrm>
              <a:off x="8831263" y="3298826"/>
              <a:ext cx="11113" cy="26988"/>
            </a:xfrm>
            <a:custGeom>
              <a:avLst/>
              <a:gdLst>
                <a:gd name="T0" fmla="*/ 4 w 7"/>
                <a:gd name="T1" fmla="*/ 17 h 17"/>
                <a:gd name="T2" fmla="*/ 0 w 7"/>
                <a:gd name="T3" fmla="*/ 3 h 17"/>
                <a:gd name="T4" fmla="*/ 4 w 7"/>
                <a:gd name="T5" fmla="*/ 0 h 17"/>
                <a:gd name="T6" fmla="*/ 7 w 7"/>
                <a:gd name="T7" fmla="*/ 17 h 17"/>
                <a:gd name="T8" fmla="*/ 4 w 7"/>
                <a:gd name="T9" fmla="*/ 17 h 1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7" h="17">
                  <a:moveTo>
                    <a:pt x="4" y="17"/>
                  </a:moveTo>
                  <a:lnTo>
                    <a:pt x="0" y="3"/>
                  </a:lnTo>
                  <a:lnTo>
                    <a:pt x="4" y="0"/>
                  </a:lnTo>
                  <a:lnTo>
                    <a:pt x="7" y="17"/>
                  </a:lnTo>
                  <a:lnTo>
                    <a:pt x="4" y="17"/>
                  </a:lnTo>
                  <a:close/>
                </a:path>
              </a:pathLst>
            </a:custGeom>
            <a:solidFill>
              <a:srgbClr val="B1B1B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400">
                <a:latin typeface="Century Gothic" charset="0"/>
                <a:ea typeface="Century Gothic" charset="0"/>
                <a:cs typeface="Century Gothic" charset="0"/>
              </a:endParaRPr>
            </a:p>
          </p:txBody>
        </p:sp>
        <p:sp>
          <p:nvSpPr>
            <p:cNvPr id="518" name="íṡḷíďê">
              <a:extLst>
                <a:ext uri="{FF2B5EF4-FFF2-40B4-BE49-F238E27FC236}">
                  <a16:creationId xmlns:a16="http://schemas.microsoft.com/office/drawing/2014/main" id="{37D15766-C03D-4991-8DB5-FB69E4B7D968}"/>
                </a:ext>
              </a:extLst>
            </p:cNvPr>
            <p:cNvSpPr/>
            <p:nvPr/>
          </p:nvSpPr>
          <p:spPr bwMode="auto">
            <a:xfrm>
              <a:off x="8872538" y="3381376"/>
              <a:ext cx="330200" cy="184150"/>
            </a:xfrm>
            <a:custGeom>
              <a:avLst/>
              <a:gdLst>
                <a:gd name="T0" fmla="*/ 0 w 88"/>
                <a:gd name="T1" fmla="*/ 13 h 49"/>
                <a:gd name="T2" fmla="*/ 1 w 88"/>
                <a:gd name="T3" fmla="*/ 17 h 49"/>
                <a:gd name="T4" fmla="*/ 9 w 88"/>
                <a:gd name="T5" fmla="*/ 23 h 49"/>
                <a:gd name="T6" fmla="*/ 11 w 88"/>
                <a:gd name="T7" fmla="*/ 23 h 49"/>
                <a:gd name="T8" fmla="*/ 78 w 88"/>
                <a:gd name="T9" fmla="*/ 4 h 49"/>
                <a:gd name="T10" fmla="*/ 80 w 88"/>
                <a:gd name="T11" fmla="*/ 4 h 49"/>
                <a:gd name="T12" fmla="*/ 84 w 88"/>
                <a:gd name="T13" fmla="*/ 7 h 49"/>
                <a:gd name="T14" fmla="*/ 84 w 88"/>
                <a:gd name="T15" fmla="*/ 9 h 49"/>
                <a:gd name="T16" fmla="*/ 84 w 88"/>
                <a:gd name="T17" fmla="*/ 10 h 49"/>
                <a:gd name="T18" fmla="*/ 81 w 88"/>
                <a:gd name="T19" fmla="*/ 14 h 49"/>
                <a:gd name="T20" fmla="*/ 14 w 88"/>
                <a:gd name="T21" fmla="*/ 33 h 49"/>
                <a:gd name="T22" fmla="*/ 8 w 88"/>
                <a:gd name="T23" fmla="*/ 41 h 49"/>
                <a:gd name="T24" fmla="*/ 9 w 88"/>
                <a:gd name="T25" fmla="*/ 43 h 49"/>
                <a:gd name="T26" fmla="*/ 16 w 88"/>
                <a:gd name="T27" fmla="*/ 49 h 49"/>
                <a:gd name="T28" fmla="*/ 19 w 88"/>
                <a:gd name="T29" fmla="*/ 48 h 49"/>
                <a:gd name="T30" fmla="*/ 46 w 88"/>
                <a:gd name="T31" fmla="*/ 41 h 49"/>
                <a:gd name="T32" fmla="*/ 47 w 88"/>
                <a:gd name="T33" fmla="*/ 40 h 49"/>
                <a:gd name="T34" fmla="*/ 51 w 88"/>
                <a:gd name="T35" fmla="*/ 43 h 49"/>
                <a:gd name="T36" fmla="*/ 52 w 88"/>
                <a:gd name="T37" fmla="*/ 46 h 49"/>
                <a:gd name="T38" fmla="*/ 56 w 88"/>
                <a:gd name="T39" fmla="*/ 45 h 49"/>
                <a:gd name="T40" fmla="*/ 55 w 88"/>
                <a:gd name="T41" fmla="*/ 42 h 49"/>
                <a:gd name="T42" fmla="*/ 47 w 88"/>
                <a:gd name="T43" fmla="*/ 37 h 49"/>
                <a:gd name="T44" fmla="*/ 45 w 88"/>
                <a:gd name="T45" fmla="*/ 37 h 49"/>
                <a:gd name="T46" fmla="*/ 18 w 88"/>
                <a:gd name="T47" fmla="*/ 45 h 49"/>
                <a:gd name="T48" fmla="*/ 16 w 88"/>
                <a:gd name="T49" fmla="*/ 45 h 49"/>
                <a:gd name="T50" fmla="*/ 12 w 88"/>
                <a:gd name="T51" fmla="*/ 42 h 49"/>
                <a:gd name="T52" fmla="*/ 12 w 88"/>
                <a:gd name="T53" fmla="*/ 41 h 49"/>
                <a:gd name="T54" fmla="*/ 15 w 88"/>
                <a:gd name="T55" fmla="*/ 36 h 49"/>
                <a:gd name="T56" fmla="*/ 82 w 88"/>
                <a:gd name="T57" fmla="*/ 18 h 49"/>
                <a:gd name="T58" fmla="*/ 88 w 88"/>
                <a:gd name="T59" fmla="*/ 10 h 49"/>
                <a:gd name="T60" fmla="*/ 88 w 88"/>
                <a:gd name="T61" fmla="*/ 8 h 49"/>
                <a:gd name="T62" fmla="*/ 87 w 88"/>
                <a:gd name="T63" fmla="*/ 6 h 49"/>
                <a:gd name="T64" fmla="*/ 80 w 88"/>
                <a:gd name="T65" fmla="*/ 0 h 49"/>
                <a:gd name="T66" fmla="*/ 77 w 88"/>
                <a:gd name="T67" fmla="*/ 0 h 49"/>
                <a:gd name="T68" fmla="*/ 10 w 88"/>
                <a:gd name="T69" fmla="*/ 19 h 49"/>
                <a:gd name="T70" fmla="*/ 9 w 88"/>
                <a:gd name="T71" fmla="*/ 19 h 49"/>
                <a:gd name="T72" fmla="*/ 5 w 88"/>
                <a:gd name="T73" fmla="*/ 16 h 49"/>
                <a:gd name="T74" fmla="*/ 4 w 88"/>
                <a:gd name="T75" fmla="*/ 12 h 49"/>
                <a:gd name="T76" fmla="*/ 0 w 88"/>
                <a:gd name="T77" fmla="*/ 13 h 4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</a:cxnLst>
              <a:rect l="0" t="0" r="r" b="b"/>
              <a:pathLst>
                <a:path w="88" h="49">
                  <a:moveTo>
                    <a:pt x="0" y="13"/>
                  </a:moveTo>
                  <a:cubicBezTo>
                    <a:pt x="1" y="17"/>
                    <a:pt x="1" y="17"/>
                    <a:pt x="1" y="17"/>
                  </a:cubicBezTo>
                  <a:cubicBezTo>
                    <a:pt x="2" y="21"/>
                    <a:pt x="6" y="23"/>
                    <a:pt x="9" y="23"/>
                  </a:cubicBezTo>
                  <a:cubicBezTo>
                    <a:pt x="10" y="23"/>
                    <a:pt x="11" y="23"/>
                    <a:pt x="11" y="23"/>
                  </a:cubicBezTo>
                  <a:cubicBezTo>
                    <a:pt x="78" y="4"/>
                    <a:pt x="78" y="4"/>
                    <a:pt x="78" y="4"/>
                  </a:cubicBezTo>
                  <a:cubicBezTo>
                    <a:pt x="79" y="4"/>
                    <a:pt x="79" y="4"/>
                    <a:pt x="80" y="4"/>
                  </a:cubicBezTo>
                  <a:cubicBezTo>
                    <a:pt x="81" y="4"/>
                    <a:pt x="83" y="5"/>
                    <a:pt x="84" y="7"/>
                  </a:cubicBezTo>
                  <a:cubicBezTo>
                    <a:pt x="84" y="9"/>
                    <a:pt x="84" y="9"/>
                    <a:pt x="84" y="9"/>
                  </a:cubicBezTo>
                  <a:cubicBezTo>
                    <a:pt x="84" y="9"/>
                    <a:pt x="84" y="10"/>
                    <a:pt x="84" y="10"/>
                  </a:cubicBezTo>
                  <a:cubicBezTo>
                    <a:pt x="84" y="12"/>
                    <a:pt x="83" y="14"/>
                    <a:pt x="81" y="14"/>
                  </a:cubicBezTo>
                  <a:cubicBezTo>
                    <a:pt x="14" y="33"/>
                    <a:pt x="14" y="33"/>
                    <a:pt x="14" y="33"/>
                  </a:cubicBezTo>
                  <a:cubicBezTo>
                    <a:pt x="11" y="34"/>
                    <a:pt x="8" y="37"/>
                    <a:pt x="8" y="41"/>
                  </a:cubicBezTo>
                  <a:cubicBezTo>
                    <a:pt x="8" y="41"/>
                    <a:pt x="9" y="42"/>
                    <a:pt x="9" y="43"/>
                  </a:cubicBezTo>
                  <a:cubicBezTo>
                    <a:pt x="10" y="46"/>
                    <a:pt x="13" y="49"/>
                    <a:pt x="16" y="49"/>
                  </a:cubicBezTo>
                  <a:cubicBezTo>
                    <a:pt x="17" y="49"/>
                    <a:pt x="18" y="48"/>
                    <a:pt x="19" y="48"/>
                  </a:cubicBezTo>
                  <a:cubicBezTo>
                    <a:pt x="46" y="41"/>
                    <a:pt x="46" y="41"/>
                    <a:pt x="46" y="41"/>
                  </a:cubicBezTo>
                  <a:cubicBezTo>
                    <a:pt x="46" y="40"/>
                    <a:pt x="47" y="40"/>
                    <a:pt x="47" y="40"/>
                  </a:cubicBezTo>
                  <a:cubicBezTo>
                    <a:pt x="49" y="40"/>
                    <a:pt x="51" y="42"/>
                    <a:pt x="51" y="43"/>
                  </a:cubicBezTo>
                  <a:cubicBezTo>
                    <a:pt x="52" y="46"/>
                    <a:pt x="52" y="46"/>
                    <a:pt x="52" y="46"/>
                  </a:cubicBezTo>
                  <a:cubicBezTo>
                    <a:pt x="56" y="45"/>
                    <a:pt x="56" y="45"/>
                    <a:pt x="56" y="45"/>
                  </a:cubicBezTo>
                  <a:cubicBezTo>
                    <a:pt x="55" y="42"/>
                    <a:pt x="55" y="42"/>
                    <a:pt x="55" y="42"/>
                  </a:cubicBezTo>
                  <a:cubicBezTo>
                    <a:pt x="54" y="39"/>
                    <a:pt x="51" y="37"/>
                    <a:pt x="47" y="37"/>
                  </a:cubicBezTo>
                  <a:cubicBezTo>
                    <a:pt x="47" y="37"/>
                    <a:pt x="46" y="37"/>
                    <a:pt x="45" y="37"/>
                  </a:cubicBezTo>
                  <a:cubicBezTo>
                    <a:pt x="18" y="45"/>
                    <a:pt x="18" y="45"/>
                    <a:pt x="18" y="45"/>
                  </a:cubicBezTo>
                  <a:cubicBezTo>
                    <a:pt x="17" y="45"/>
                    <a:pt x="17" y="45"/>
                    <a:pt x="16" y="45"/>
                  </a:cubicBezTo>
                  <a:cubicBezTo>
                    <a:pt x="15" y="45"/>
                    <a:pt x="13" y="44"/>
                    <a:pt x="12" y="42"/>
                  </a:cubicBezTo>
                  <a:cubicBezTo>
                    <a:pt x="12" y="41"/>
                    <a:pt x="12" y="41"/>
                    <a:pt x="12" y="41"/>
                  </a:cubicBezTo>
                  <a:cubicBezTo>
                    <a:pt x="12" y="39"/>
                    <a:pt x="13" y="37"/>
                    <a:pt x="15" y="36"/>
                  </a:cubicBezTo>
                  <a:cubicBezTo>
                    <a:pt x="82" y="18"/>
                    <a:pt x="82" y="18"/>
                    <a:pt x="82" y="18"/>
                  </a:cubicBezTo>
                  <a:cubicBezTo>
                    <a:pt x="86" y="17"/>
                    <a:pt x="88" y="13"/>
                    <a:pt x="88" y="10"/>
                  </a:cubicBezTo>
                  <a:cubicBezTo>
                    <a:pt x="88" y="9"/>
                    <a:pt x="88" y="9"/>
                    <a:pt x="88" y="8"/>
                  </a:cubicBezTo>
                  <a:cubicBezTo>
                    <a:pt x="87" y="6"/>
                    <a:pt x="87" y="6"/>
                    <a:pt x="87" y="6"/>
                  </a:cubicBezTo>
                  <a:cubicBezTo>
                    <a:pt x="86" y="2"/>
                    <a:pt x="83" y="0"/>
                    <a:pt x="80" y="0"/>
                  </a:cubicBezTo>
                  <a:cubicBezTo>
                    <a:pt x="79" y="0"/>
                    <a:pt x="78" y="0"/>
                    <a:pt x="77" y="0"/>
                  </a:cubicBezTo>
                  <a:cubicBezTo>
                    <a:pt x="10" y="19"/>
                    <a:pt x="10" y="19"/>
                    <a:pt x="10" y="19"/>
                  </a:cubicBezTo>
                  <a:cubicBezTo>
                    <a:pt x="10" y="19"/>
                    <a:pt x="10" y="19"/>
                    <a:pt x="9" y="19"/>
                  </a:cubicBezTo>
                  <a:cubicBezTo>
                    <a:pt x="7" y="19"/>
                    <a:pt x="6" y="18"/>
                    <a:pt x="5" y="16"/>
                  </a:cubicBezTo>
                  <a:cubicBezTo>
                    <a:pt x="4" y="12"/>
                    <a:pt x="4" y="12"/>
                    <a:pt x="4" y="12"/>
                  </a:cubicBezTo>
                  <a:cubicBezTo>
                    <a:pt x="0" y="13"/>
                    <a:pt x="0" y="13"/>
                    <a:pt x="0" y="13"/>
                  </a:cubicBezTo>
                  <a:close/>
                </a:path>
              </a:pathLst>
            </a:custGeom>
            <a:solidFill>
              <a:srgbClr val="0D293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400">
                <a:latin typeface="Century Gothic" charset="0"/>
                <a:ea typeface="Century Gothic" charset="0"/>
                <a:cs typeface="Century Gothic" charset="0"/>
              </a:endParaRPr>
            </a:p>
          </p:txBody>
        </p:sp>
        <p:sp>
          <p:nvSpPr>
            <p:cNvPr id="519" name="íŝḻidè">
              <a:extLst>
                <a:ext uri="{FF2B5EF4-FFF2-40B4-BE49-F238E27FC236}">
                  <a16:creationId xmlns:a16="http://schemas.microsoft.com/office/drawing/2014/main" id="{388A7614-97A3-481C-87F6-D40F16D92FBE}"/>
                </a:ext>
              </a:extLst>
            </p:cNvPr>
            <p:cNvSpPr/>
            <p:nvPr/>
          </p:nvSpPr>
          <p:spPr bwMode="auto">
            <a:xfrm>
              <a:off x="9067801" y="3589338"/>
              <a:ext cx="30163" cy="14288"/>
            </a:xfrm>
            <a:custGeom>
              <a:avLst/>
              <a:gdLst>
                <a:gd name="T0" fmla="*/ 19 w 19"/>
                <a:gd name="T1" fmla="*/ 4 h 9"/>
                <a:gd name="T2" fmla="*/ 0 w 19"/>
                <a:gd name="T3" fmla="*/ 9 h 9"/>
                <a:gd name="T4" fmla="*/ 0 w 19"/>
                <a:gd name="T5" fmla="*/ 4 h 9"/>
                <a:gd name="T6" fmla="*/ 19 w 19"/>
                <a:gd name="T7" fmla="*/ 0 h 9"/>
                <a:gd name="T8" fmla="*/ 19 w 19"/>
                <a:gd name="T9" fmla="*/ 4 h 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9" h="9">
                  <a:moveTo>
                    <a:pt x="19" y="4"/>
                  </a:moveTo>
                  <a:lnTo>
                    <a:pt x="0" y="9"/>
                  </a:lnTo>
                  <a:lnTo>
                    <a:pt x="0" y="4"/>
                  </a:lnTo>
                  <a:lnTo>
                    <a:pt x="19" y="0"/>
                  </a:lnTo>
                  <a:lnTo>
                    <a:pt x="19" y="4"/>
                  </a:lnTo>
                  <a:close/>
                </a:path>
              </a:pathLst>
            </a:custGeom>
            <a:solidFill>
              <a:srgbClr val="35A8E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400">
                <a:latin typeface="Century Gothic" charset="0"/>
                <a:ea typeface="Century Gothic" charset="0"/>
                <a:cs typeface="Century Gothic" charset="0"/>
              </a:endParaRPr>
            </a:p>
          </p:txBody>
        </p:sp>
        <p:sp>
          <p:nvSpPr>
            <p:cNvPr id="520" name="îš1ïdé">
              <a:extLst>
                <a:ext uri="{FF2B5EF4-FFF2-40B4-BE49-F238E27FC236}">
                  <a16:creationId xmlns:a16="http://schemas.microsoft.com/office/drawing/2014/main" id="{EBC35BF4-034D-492C-8423-253B00AB62C2}"/>
                </a:ext>
              </a:extLst>
            </p:cNvPr>
            <p:cNvSpPr/>
            <p:nvPr/>
          </p:nvSpPr>
          <p:spPr bwMode="auto">
            <a:xfrm>
              <a:off x="3101976" y="4164013"/>
              <a:ext cx="657225" cy="657225"/>
            </a:xfrm>
            <a:custGeom>
              <a:avLst/>
              <a:gdLst>
                <a:gd name="T0" fmla="*/ 171 w 175"/>
                <a:gd name="T1" fmla="*/ 110 h 175"/>
                <a:gd name="T2" fmla="*/ 111 w 175"/>
                <a:gd name="T3" fmla="*/ 171 h 175"/>
                <a:gd name="T4" fmla="*/ 97 w 175"/>
                <a:gd name="T5" fmla="*/ 171 h 175"/>
                <a:gd name="T6" fmla="*/ 4 w 175"/>
                <a:gd name="T7" fmla="*/ 78 h 175"/>
                <a:gd name="T8" fmla="*/ 4 w 175"/>
                <a:gd name="T9" fmla="*/ 64 h 175"/>
                <a:gd name="T10" fmla="*/ 64 w 175"/>
                <a:gd name="T11" fmla="*/ 3 h 175"/>
                <a:gd name="T12" fmla="*/ 78 w 175"/>
                <a:gd name="T13" fmla="*/ 3 h 175"/>
                <a:gd name="T14" fmla="*/ 171 w 175"/>
                <a:gd name="T15" fmla="*/ 97 h 175"/>
                <a:gd name="T16" fmla="*/ 171 w 175"/>
                <a:gd name="T17" fmla="*/ 110 h 17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75" h="175">
                  <a:moveTo>
                    <a:pt x="171" y="110"/>
                  </a:moveTo>
                  <a:cubicBezTo>
                    <a:pt x="111" y="171"/>
                    <a:pt x="111" y="171"/>
                    <a:pt x="111" y="171"/>
                  </a:cubicBezTo>
                  <a:cubicBezTo>
                    <a:pt x="107" y="175"/>
                    <a:pt x="101" y="175"/>
                    <a:pt x="97" y="171"/>
                  </a:cubicBezTo>
                  <a:cubicBezTo>
                    <a:pt x="4" y="78"/>
                    <a:pt x="4" y="78"/>
                    <a:pt x="4" y="78"/>
                  </a:cubicBezTo>
                  <a:cubicBezTo>
                    <a:pt x="0" y="74"/>
                    <a:pt x="0" y="68"/>
                    <a:pt x="4" y="64"/>
                  </a:cubicBezTo>
                  <a:cubicBezTo>
                    <a:pt x="64" y="3"/>
                    <a:pt x="64" y="3"/>
                    <a:pt x="64" y="3"/>
                  </a:cubicBezTo>
                  <a:cubicBezTo>
                    <a:pt x="68" y="0"/>
                    <a:pt x="74" y="0"/>
                    <a:pt x="78" y="3"/>
                  </a:cubicBezTo>
                  <a:cubicBezTo>
                    <a:pt x="171" y="97"/>
                    <a:pt x="171" y="97"/>
                    <a:pt x="171" y="97"/>
                  </a:cubicBezTo>
                  <a:cubicBezTo>
                    <a:pt x="175" y="101"/>
                    <a:pt x="175" y="107"/>
                    <a:pt x="171" y="110"/>
                  </a:cubicBezTo>
                  <a:close/>
                </a:path>
              </a:pathLst>
            </a:custGeom>
            <a:solidFill>
              <a:srgbClr val="0F203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400">
                <a:latin typeface="Century Gothic" charset="0"/>
                <a:ea typeface="Century Gothic" charset="0"/>
                <a:cs typeface="Century Gothic" charset="0"/>
              </a:endParaRPr>
            </a:p>
          </p:txBody>
        </p:sp>
        <p:sp>
          <p:nvSpPr>
            <p:cNvPr id="521" name="ïSļíďê">
              <a:extLst>
                <a:ext uri="{FF2B5EF4-FFF2-40B4-BE49-F238E27FC236}">
                  <a16:creationId xmlns:a16="http://schemas.microsoft.com/office/drawing/2014/main" id="{9DF75B12-4FFD-4838-8FB2-7EA0C7DD7CCD}"/>
                </a:ext>
              </a:extLst>
            </p:cNvPr>
            <p:cNvSpPr/>
            <p:nvPr/>
          </p:nvSpPr>
          <p:spPr bwMode="auto">
            <a:xfrm>
              <a:off x="3116263" y="4178301"/>
              <a:ext cx="628650" cy="628650"/>
            </a:xfrm>
            <a:custGeom>
              <a:avLst/>
              <a:gdLst>
                <a:gd name="T0" fmla="*/ 104 w 167"/>
                <a:gd name="T1" fmla="*/ 164 h 167"/>
                <a:gd name="T2" fmla="*/ 96 w 167"/>
                <a:gd name="T3" fmla="*/ 164 h 167"/>
                <a:gd name="T4" fmla="*/ 2 w 167"/>
                <a:gd name="T5" fmla="*/ 71 h 167"/>
                <a:gd name="T6" fmla="*/ 2 w 167"/>
                <a:gd name="T7" fmla="*/ 63 h 167"/>
                <a:gd name="T8" fmla="*/ 63 w 167"/>
                <a:gd name="T9" fmla="*/ 2 h 167"/>
                <a:gd name="T10" fmla="*/ 71 w 167"/>
                <a:gd name="T11" fmla="*/ 2 h 167"/>
                <a:gd name="T12" fmla="*/ 165 w 167"/>
                <a:gd name="T13" fmla="*/ 95 h 167"/>
                <a:gd name="T14" fmla="*/ 165 w 167"/>
                <a:gd name="T15" fmla="*/ 104 h 167"/>
                <a:gd name="T16" fmla="*/ 104 w 167"/>
                <a:gd name="T17" fmla="*/ 164 h 16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67" h="167">
                  <a:moveTo>
                    <a:pt x="104" y="164"/>
                  </a:moveTo>
                  <a:cubicBezTo>
                    <a:pt x="102" y="167"/>
                    <a:pt x="98" y="167"/>
                    <a:pt x="96" y="164"/>
                  </a:cubicBezTo>
                  <a:cubicBezTo>
                    <a:pt x="2" y="71"/>
                    <a:pt x="2" y="71"/>
                    <a:pt x="2" y="71"/>
                  </a:cubicBezTo>
                  <a:cubicBezTo>
                    <a:pt x="0" y="69"/>
                    <a:pt x="0" y="65"/>
                    <a:pt x="2" y="63"/>
                  </a:cubicBezTo>
                  <a:cubicBezTo>
                    <a:pt x="63" y="2"/>
                    <a:pt x="63" y="2"/>
                    <a:pt x="63" y="2"/>
                  </a:cubicBezTo>
                  <a:cubicBezTo>
                    <a:pt x="65" y="0"/>
                    <a:pt x="69" y="0"/>
                    <a:pt x="71" y="2"/>
                  </a:cubicBezTo>
                  <a:cubicBezTo>
                    <a:pt x="165" y="95"/>
                    <a:pt x="165" y="95"/>
                    <a:pt x="165" y="95"/>
                  </a:cubicBezTo>
                  <a:cubicBezTo>
                    <a:pt x="167" y="98"/>
                    <a:pt x="167" y="101"/>
                    <a:pt x="165" y="104"/>
                  </a:cubicBezTo>
                  <a:lnTo>
                    <a:pt x="104" y="164"/>
                  </a:lnTo>
                  <a:close/>
                </a:path>
              </a:pathLst>
            </a:custGeom>
            <a:solidFill>
              <a:srgbClr val="0D293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400">
                <a:latin typeface="Century Gothic" charset="0"/>
                <a:ea typeface="Century Gothic" charset="0"/>
                <a:cs typeface="Century Gothic" charset="0"/>
              </a:endParaRPr>
            </a:p>
          </p:txBody>
        </p:sp>
        <p:sp>
          <p:nvSpPr>
            <p:cNvPr id="522" name="ïṩlîḋê">
              <a:extLst>
                <a:ext uri="{FF2B5EF4-FFF2-40B4-BE49-F238E27FC236}">
                  <a16:creationId xmlns:a16="http://schemas.microsoft.com/office/drawing/2014/main" id="{62D312EB-12AA-40EE-83E8-0A9F3D01193F}"/>
                </a:ext>
              </a:extLst>
            </p:cNvPr>
            <p:cNvSpPr/>
            <p:nvPr/>
          </p:nvSpPr>
          <p:spPr bwMode="auto">
            <a:xfrm>
              <a:off x="3533776" y="4592638"/>
              <a:ext cx="123825" cy="123825"/>
            </a:xfrm>
            <a:custGeom>
              <a:avLst/>
              <a:gdLst>
                <a:gd name="T0" fmla="*/ 78 w 78"/>
                <a:gd name="T1" fmla="*/ 12 h 78"/>
                <a:gd name="T2" fmla="*/ 12 w 78"/>
                <a:gd name="T3" fmla="*/ 78 h 78"/>
                <a:gd name="T4" fmla="*/ 0 w 78"/>
                <a:gd name="T5" fmla="*/ 68 h 78"/>
                <a:gd name="T6" fmla="*/ 66 w 78"/>
                <a:gd name="T7" fmla="*/ 0 h 78"/>
                <a:gd name="T8" fmla="*/ 78 w 78"/>
                <a:gd name="T9" fmla="*/ 12 h 7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78" h="78">
                  <a:moveTo>
                    <a:pt x="78" y="12"/>
                  </a:moveTo>
                  <a:lnTo>
                    <a:pt x="12" y="78"/>
                  </a:lnTo>
                  <a:lnTo>
                    <a:pt x="0" y="68"/>
                  </a:lnTo>
                  <a:lnTo>
                    <a:pt x="66" y="0"/>
                  </a:lnTo>
                  <a:lnTo>
                    <a:pt x="78" y="12"/>
                  </a:lnTo>
                  <a:close/>
                </a:path>
              </a:pathLst>
            </a:custGeom>
            <a:solidFill>
              <a:srgbClr val="0F203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400">
                <a:latin typeface="Century Gothic" charset="0"/>
                <a:ea typeface="Century Gothic" charset="0"/>
                <a:cs typeface="Century Gothic" charset="0"/>
              </a:endParaRPr>
            </a:p>
          </p:txBody>
        </p:sp>
        <p:sp>
          <p:nvSpPr>
            <p:cNvPr id="523" name="iṩľïďe">
              <a:extLst>
                <a:ext uri="{FF2B5EF4-FFF2-40B4-BE49-F238E27FC236}">
                  <a16:creationId xmlns:a16="http://schemas.microsoft.com/office/drawing/2014/main" id="{870418BB-EFAA-4ACF-90FC-76FA670386BD}"/>
                </a:ext>
              </a:extLst>
            </p:cNvPr>
            <p:cNvSpPr/>
            <p:nvPr/>
          </p:nvSpPr>
          <p:spPr bwMode="auto">
            <a:xfrm>
              <a:off x="2906713" y="4175126"/>
              <a:ext cx="107950" cy="112713"/>
            </a:xfrm>
            <a:custGeom>
              <a:avLst/>
              <a:gdLst>
                <a:gd name="T0" fmla="*/ 15 w 29"/>
                <a:gd name="T1" fmla="*/ 29 h 30"/>
                <a:gd name="T2" fmla="*/ 0 w 29"/>
                <a:gd name="T3" fmla="*/ 14 h 30"/>
                <a:gd name="T4" fmla="*/ 0 w 29"/>
                <a:gd name="T5" fmla="*/ 12 h 30"/>
                <a:gd name="T6" fmla="*/ 12 w 29"/>
                <a:gd name="T7" fmla="*/ 0 h 30"/>
                <a:gd name="T8" fmla="*/ 14 w 29"/>
                <a:gd name="T9" fmla="*/ 0 h 30"/>
                <a:gd name="T10" fmla="*/ 29 w 29"/>
                <a:gd name="T11" fmla="*/ 16 h 30"/>
                <a:gd name="T12" fmla="*/ 29 w 29"/>
                <a:gd name="T13" fmla="*/ 17 h 30"/>
                <a:gd name="T14" fmla="*/ 17 w 29"/>
                <a:gd name="T15" fmla="*/ 29 h 30"/>
                <a:gd name="T16" fmla="*/ 15 w 29"/>
                <a:gd name="T17" fmla="*/ 29 h 3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29" h="30">
                  <a:moveTo>
                    <a:pt x="15" y="29"/>
                  </a:moveTo>
                  <a:cubicBezTo>
                    <a:pt x="0" y="14"/>
                    <a:pt x="0" y="14"/>
                    <a:pt x="0" y="14"/>
                  </a:cubicBezTo>
                  <a:cubicBezTo>
                    <a:pt x="0" y="13"/>
                    <a:pt x="0" y="13"/>
                    <a:pt x="0" y="12"/>
                  </a:cubicBezTo>
                  <a:cubicBezTo>
                    <a:pt x="12" y="0"/>
                    <a:pt x="12" y="0"/>
                    <a:pt x="12" y="0"/>
                  </a:cubicBezTo>
                  <a:cubicBezTo>
                    <a:pt x="12" y="0"/>
                    <a:pt x="13" y="0"/>
                    <a:pt x="14" y="0"/>
                  </a:cubicBezTo>
                  <a:cubicBezTo>
                    <a:pt x="29" y="16"/>
                    <a:pt x="29" y="16"/>
                    <a:pt x="29" y="16"/>
                  </a:cubicBezTo>
                  <a:cubicBezTo>
                    <a:pt x="29" y="16"/>
                    <a:pt x="29" y="17"/>
                    <a:pt x="29" y="17"/>
                  </a:cubicBezTo>
                  <a:cubicBezTo>
                    <a:pt x="17" y="29"/>
                    <a:pt x="17" y="29"/>
                    <a:pt x="17" y="29"/>
                  </a:cubicBezTo>
                  <a:cubicBezTo>
                    <a:pt x="17" y="30"/>
                    <a:pt x="16" y="30"/>
                    <a:pt x="15" y="29"/>
                  </a:cubicBezTo>
                  <a:close/>
                </a:path>
              </a:pathLst>
            </a:custGeom>
            <a:solidFill>
              <a:srgbClr val="0F203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400">
                <a:latin typeface="Century Gothic" charset="0"/>
                <a:ea typeface="Century Gothic" charset="0"/>
                <a:cs typeface="Century Gothic" charset="0"/>
              </a:endParaRPr>
            </a:p>
          </p:txBody>
        </p:sp>
        <p:sp>
          <p:nvSpPr>
            <p:cNvPr id="524" name="í$ḷïḓê">
              <a:extLst>
                <a:ext uri="{FF2B5EF4-FFF2-40B4-BE49-F238E27FC236}">
                  <a16:creationId xmlns:a16="http://schemas.microsoft.com/office/drawing/2014/main" id="{6AE1A2B3-FE3B-4602-BF68-0D056C4B3E8F}"/>
                </a:ext>
              </a:extLst>
            </p:cNvPr>
            <p:cNvSpPr/>
            <p:nvPr/>
          </p:nvSpPr>
          <p:spPr bwMode="auto">
            <a:xfrm>
              <a:off x="2973388" y="4246563"/>
              <a:ext cx="46038" cy="41275"/>
            </a:xfrm>
            <a:custGeom>
              <a:avLst/>
              <a:gdLst>
                <a:gd name="T0" fmla="*/ 2 w 12"/>
                <a:gd name="T1" fmla="*/ 11 h 11"/>
                <a:gd name="T2" fmla="*/ 0 w 12"/>
                <a:gd name="T3" fmla="*/ 9 h 11"/>
                <a:gd name="T4" fmla="*/ 9 w 12"/>
                <a:gd name="T5" fmla="*/ 0 h 11"/>
                <a:gd name="T6" fmla="*/ 12 w 12"/>
                <a:gd name="T7" fmla="*/ 2 h 11"/>
                <a:gd name="T8" fmla="*/ 12 w 12"/>
                <a:gd name="T9" fmla="*/ 3 h 11"/>
                <a:gd name="T10" fmla="*/ 4 w 12"/>
                <a:gd name="T11" fmla="*/ 11 h 11"/>
                <a:gd name="T12" fmla="*/ 2 w 12"/>
                <a:gd name="T13" fmla="*/ 11 h 1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2" h="11">
                  <a:moveTo>
                    <a:pt x="2" y="11"/>
                  </a:moveTo>
                  <a:cubicBezTo>
                    <a:pt x="0" y="9"/>
                    <a:pt x="0" y="9"/>
                    <a:pt x="0" y="9"/>
                  </a:cubicBezTo>
                  <a:cubicBezTo>
                    <a:pt x="9" y="0"/>
                    <a:pt x="9" y="0"/>
                    <a:pt x="9" y="0"/>
                  </a:cubicBezTo>
                  <a:cubicBezTo>
                    <a:pt x="12" y="2"/>
                    <a:pt x="12" y="2"/>
                    <a:pt x="12" y="2"/>
                  </a:cubicBezTo>
                  <a:cubicBezTo>
                    <a:pt x="12" y="2"/>
                    <a:pt x="12" y="3"/>
                    <a:pt x="12" y="3"/>
                  </a:cubicBezTo>
                  <a:cubicBezTo>
                    <a:pt x="4" y="11"/>
                    <a:pt x="4" y="11"/>
                    <a:pt x="4" y="11"/>
                  </a:cubicBezTo>
                  <a:cubicBezTo>
                    <a:pt x="3" y="11"/>
                    <a:pt x="3" y="11"/>
                    <a:pt x="2" y="11"/>
                  </a:cubicBezTo>
                  <a:close/>
                </a:path>
              </a:pathLst>
            </a:custGeom>
            <a:solidFill>
              <a:srgbClr val="0F203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400">
                <a:latin typeface="Century Gothic" charset="0"/>
                <a:ea typeface="Century Gothic" charset="0"/>
                <a:cs typeface="Century Gothic" charset="0"/>
              </a:endParaRPr>
            </a:p>
          </p:txBody>
        </p:sp>
        <p:sp>
          <p:nvSpPr>
            <p:cNvPr id="525" name="îśḻíḓè">
              <a:extLst>
                <a:ext uri="{FF2B5EF4-FFF2-40B4-BE49-F238E27FC236}">
                  <a16:creationId xmlns:a16="http://schemas.microsoft.com/office/drawing/2014/main" id="{CEB5C4B7-EABB-4E25-8E9C-BFBA2B57E277}"/>
                </a:ext>
              </a:extLst>
            </p:cNvPr>
            <p:cNvSpPr/>
            <p:nvPr/>
          </p:nvSpPr>
          <p:spPr bwMode="auto">
            <a:xfrm>
              <a:off x="2884488" y="4152901"/>
              <a:ext cx="63500" cy="63500"/>
            </a:xfrm>
            <a:custGeom>
              <a:avLst/>
              <a:gdLst>
                <a:gd name="T0" fmla="*/ 16 w 40"/>
                <a:gd name="T1" fmla="*/ 40 h 40"/>
                <a:gd name="T2" fmla="*/ 0 w 40"/>
                <a:gd name="T3" fmla="*/ 23 h 40"/>
                <a:gd name="T4" fmla="*/ 23 w 40"/>
                <a:gd name="T5" fmla="*/ 0 h 40"/>
                <a:gd name="T6" fmla="*/ 40 w 40"/>
                <a:gd name="T7" fmla="*/ 16 h 40"/>
                <a:gd name="T8" fmla="*/ 16 w 40"/>
                <a:gd name="T9" fmla="*/ 40 h 4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0" h="40">
                  <a:moveTo>
                    <a:pt x="16" y="40"/>
                  </a:moveTo>
                  <a:lnTo>
                    <a:pt x="0" y="23"/>
                  </a:lnTo>
                  <a:lnTo>
                    <a:pt x="23" y="0"/>
                  </a:lnTo>
                  <a:lnTo>
                    <a:pt x="40" y="16"/>
                  </a:lnTo>
                  <a:lnTo>
                    <a:pt x="16" y="40"/>
                  </a:lnTo>
                  <a:close/>
                </a:path>
              </a:pathLst>
            </a:custGeom>
            <a:solidFill>
              <a:srgbClr val="D9D9D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400">
                <a:latin typeface="Century Gothic" charset="0"/>
                <a:ea typeface="Century Gothic" charset="0"/>
                <a:cs typeface="Century Gothic" charset="0"/>
              </a:endParaRPr>
            </a:p>
          </p:txBody>
        </p:sp>
        <p:sp>
          <p:nvSpPr>
            <p:cNvPr id="526" name="îśļïḓé">
              <a:extLst>
                <a:ext uri="{FF2B5EF4-FFF2-40B4-BE49-F238E27FC236}">
                  <a16:creationId xmlns:a16="http://schemas.microsoft.com/office/drawing/2014/main" id="{AD06E182-0C06-4143-A0A4-F2352301F334}"/>
                </a:ext>
              </a:extLst>
            </p:cNvPr>
            <p:cNvSpPr/>
            <p:nvPr/>
          </p:nvSpPr>
          <p:spPr bwMode="auto">
            <a:xfrm>
              <a:off x="2914651" y="4167188"/>
              <a:ext cx="22225" cy="22225"/>
            </a:xfrm>
            <a:custGeom>
              <a:avLst/>
              <a:gdLst>
                <a:gd name="T0" fmla="*/ 11 w 14"/>
                <a:gd name="T1" fmla="*/ 14 h 14"/>
                <a:gd name="T2" fmla="*/ 0 w 14"/>
                <a:gd name="T3" fmla="*/ 3 h 14"/>
                <a:gd name="T4" fmla="*/ 2 w 14"/>
                <a:gd name="T5" fmla="*/ 0 h 14"/>
                <a:gd name="T6" fmla="*/ 14 w 14"/>
                <a:gd name="T7" fmla="*/ 12 h 14"/>
                <a:gd name="T8" fmla="*/ 11 w 14"/>
                <a:gd name="T9" fmla="*/ 14 h 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4" h="14">
                  <a:moveTo>
                    <a:pt x="11" y="14"/>
                  </a:moveTo>
                  <a:lnTo>
                    <a:pt x="0" y="3"/>
                  </a:lnTo>
                  <a:lnTo>
                    <a:pt x="2" y="0"/>
                  </a:lnTo>
                  <a:lnTo>
                    <a:pt x="14" y="12"/>
                  </a:lnTo>
                  <a:lnTo>
                    <a:pt x="11" y="14"/>
                  </a:lnTo>
                  <a:close/>
                </a:path>
              </a:pathLst>
            </a:custGeom>
            <a:solidFill>
              <a:srgbClr val="B1B1B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400">
                <a:latin typeface="Century Gothic" charset="0"/>
                <a:ea typeface="Century Gothic" charset="0"/>
                <a:cs typeface="Century Gothic" charset="0"/>
              </a:endParaRPr>
            </a:p>
          </p:txBody>
        </p:sp>
        <p:sp>
          <p:nvSpPr>
            <p:cNvPr id="527" name="îşļïḑè">
              <a:extLst>
                <a:ext uri="{FF2B5EF4-FFF2-40B4-BE49-F238E27FC236}">
                  <a16:creationId xmlns:a16="http://schemas.microsoft.com/office/drawing/2014/main" id="{DB36C9F7-3030-41C0-B300-D7DFB2620307}"/>
                </a:ext>
              </a:extLst>
            </p:cNvPr>
            <p:cNvSpPr/>
            <p:nvPr/>
          </p:nvSpPr>
          <p:spPr bwMode="auto">
            <a:xfrm>
              <a:off x="2898776" y="4183063"/>
              <a:ext cx="22225" cy="22225"/>
            </a:xfrm>
            <a:custGeom>
              <a:avLst/>
              <a:gdLst>
                <a:gd name="T0" fmla="*/ 12 w 14"/>
                <a:gd name="T1" fmla="*/ 14 h 14"/>
                <a:gd name="T2" fmla="*/ 0 w 14"/>
                <a:gd name="T3" fmla="*/ 2 h 14"/>
                <a:gd name="T4" fmla="*/ 2 w 14"/>
                <a:gd name="T5" fmla="*/ 0 h 14"/>
                <a:gd name="T6" fmla="*/ 14 w 14"/>
                <a:gd name="T7" fmla="*/ 12 h 14"/>
                <a:gd name="T8" fmla="*/ 12 w 14"/>
                <a:gd name="T9" fmla="*/ 14 h 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4" h="14">
                  <a:moveTo>
                    <a:pt x="12" y="14"/>
                  </a:moveTo>
                  <a:lnTo>
                    <a:pt x="0" y="2"/>
                  </a:lnTo>
                  <a:lnTo>
                    <a:pt x="2" y="0"/>
                  </a:lnTo>
                  <a:lnTo>
                    <a:pt x="14" y="12"/>
                  </a:lnTo>
                  <a:lnTo>
                    <a:pt x="12" y="14"/>
                  </a:lnTo>
                  <a:close/>
                </a:path>
              </a:pathLst>
            </a:custGeom>
            <a:solidFill>
              <a:srgbClr val="B1B1B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400">
                <a:latin typeface="Century Gothic" charset="0"/>
                <a:ea typeface="Century Gothic" charset="0"/>
                <a:cs typeface="Century Gothic" charset="0"/>
              </a:endParaRPr>
            </a:p>
          </p:txBody>
        </p:sp>
        <p:sp>
          <p:nvSpPr>
            <p:cNvPr id="528" name="îšľiďé">
              <a:extLst>
                <a:ext uri="{FF2B5EF4-FFF2-40B4-BE49-F238E27FC236}">
                  <a16:creationId xmlns:a16="http://schemas.microsoft.com/office/drawing/2014/main" id="{52E68BA7-F5D0-4D48-869C-49AE51E9EF9D}"/>
                </a:ext>
              </a:extLst>
            </p:cNvPr>
            <p:cNvSpPr/>
            <p:nvPr/>
          </p:nvSpPr>
          <p:spPr bwMode="auto">
            <a:xfrm>
              <a:off x="2997201" y="4084638"/>
              <a:ext cx="285750" cy="285750"/>
            </a:xfrm>
            <a:custGeom>
              <a:avLst/>
              <a:gdLst>
                <a:gd name="T0" fmla="*/ 0 w 76"/>
                <a:gd name="T1" fmla="*/ 51 h 76"/>
                <a:gd name="T2" fmla="*/ 3 w 76"/>
                <a:gd name="T3" fmla="*/ 55 h 76"/>
                <a:gd name="T4" fmla="*/ 9 w 76"/>
                <a:gd name="T5" fmla="*/ 57 h 76"/>
                <a:gd name="T6" fmla="*/ 15 w 76"/>
                <a:gd name="T7" fmla="*/ 55 h 76"/>
                <a:gd name="T8" fmla="*/ 64 w 76"/>
                <a:gd name="T9" fmla="*/ 5 h 76"/>
                <a:gd name="T10" fmla="*/ 67 w 76"/>
                <a:gd name="T11" fmla="*/ 4 h 76"/>
                <a:gd name="T12" fmla="*/ 70 w 76"/>
                <a:gd name="T13" fmla="*/ 5 h 76"/>
                <a:gd name="T14" fmla="*/ 71 w 76"/>
                <a:gd name="T15" fmla="*/ 7 h 76"/>
                <a:gd name="T16" fmla="*/ 73 w 76"/>
                <a:gd name="T17" fmla="*/ 10 h 76"/>
                <a:gd name="T18" fmla="*/ 71 w 76"/>
                <a:gd name="T19" fmla="*/ 13 h 76"/>
                <a:gd name="T20" fmla="*/ 22 w 76"/>
                <a:gd name="T21" fmla="*/ 62 h 76"/>
                <a:gd name="T22" fmla="*/ 20 w 76"/>
                <a:gd name="T23" fmla="*/ 68 h 76"/>
                <a:gd name="T24" fmla="*/ 22 w 76"/>
                <a:gd name="T25" fmla="*/ 73 h 76"/>
                <a:gd name="T26" fmla="*/ 28 w 76"/>
                <a:gd name="T27" fmla="*/ 76 h 76"/>
                <a:gd name="T28" fmla="*/ 34 w 76"/>
                <a:gd name="T29" fmla="*/ 73 h 76"/>
                <a:gd name="T30" fmla="*/ 54 w 76"/>
                <a:gd name="T31" fmla="*/ 53 h 76"/>
                <a:gd name="T32" fmla="*/ 57 w 76"/>
                <a:gd name="T33" fmla="*/ 52 h 76"/>
                <a:gd name="T34" fmla="*/ 60 w 76"/>
                <a:gd name="T35" fmla="*/ 53 h 76"/>
                <a:gd name="T36" fmla="*/ 62 w 76"/>
                <a:gd name="T37" fmla="*/ 55 h 76"/>
                <a:gd name="T38" fmla="*/ 64 w 76"/>
                <a:gd name="T39" fmla="*/ 52 h 76"/>
                <a:gd name="T40" fmla="*/ 62 w 76"/>
                <a:gd name="T41" fmla="*/ 50 h 76"/>
                <a:gd name="T42" fmla="*/ 57 w 76"/>
                <a:gd name="T43" fmla="*/ 48 h 76"/>
                <a:gd name="T44" fmla="*/ 51 w 76"/>
                <a:gd name="T45" fmla="*/ 50 h 76"/>
                <a:gd name="T46" fmla="*/ 31 w 76"/>
                <a:gd name="T47" fmla="*/ 71 h 76"/>
                <a:gd name="T48" fmla="*/ 28 w 76"/>
                <a:gd name="T49" fmla="*/ 72 h 76"/>
                <a:gd name="T50" fmla="*/ 25 w 76"/>
                <a:gd name="T51" fmla="*/ 71 h 76"/>
                <a:gd name="T52" fmla="*/ 24 w 76"/>
                <a:gd name="T53" fmla="*/ 68 h 76"/>
                <a:gd name="T54" fmla="*/ 25 w 76"/>
                <a:gd name="T55" fmla="*/ 65 h 76"/>
                <a:gd name="T56" fmla="*/ 74 w 76"/>
                <a:gd name="T57" fmla="*/ 15 h 76"/>
                <a:gd name="T58" fmla="*/ 76 w 76"/>
                <a:gd name="T59" fmla="*/ 10 h 76"/>
                <a:gd name="T60" fmla="*/ 74 w 76"/>
                <a:gd name="T61" fmla="*/ 4 h 76"/>
                <a:gd name="T62" fmla="*/ 73 w 76"/>
                <a:gd name="T63" fmla="*/ 3 h 76"/>
                <a:gd name="T64" fmla="*/ 67 w 76"/>
                <a:gd name="T65" fmla="*/ 0 h 76"/>
                <a:gd name="T66" fmla="*/ 61 w 76"/>
                <a:gd name="T67" fmla="*/ 3 h 76"/>
                <a:gd name="T68" fmla="*/ 12 w 76"/>
                <a:gd name="T69" fmla="*/ 52 h 76"/>
                <a:gd name="T70" fmla="*/ 9 w 76"/>
                <a:gd name="T71" fmla="*/ 53 h 76"/>
                <a:gd name="T72" fmla="*/ 6 w 76"/>
                <a:gd name="T73" fmla="*/ 52 h 76"/>
                <a:gd name="T74" fmla="*/ 3 w 76"/>
                <a:gd name="T75" fmla="*/ 49 h 76"/>
                <a:gd name="T76" fmla="*/ 0 w 76"/>
                <a:gd name="T77" fmla="*/ 51 h 7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</a:cxnLst>
              <a:rect l="0" t="0" r="r" b="b"/>
              <a:pathLst>
                <a:path w="76" h="76">
                  <a:moveTo>
                    <a:pt x="0" y="51"/>
                  </a:moveTo>
                  <a:cubicBezTo>
                    <a:pt x="3" y="55"/>
                    <a:pt x="3" y="55"/>
                    <a:pt x="3" y="55"/>
                  </a:cubicBezTo>
                  <a:cubicBezTo>
                    <a:pt x="5" y="56"/>
                    <a:pt x="7" y="57"/>
                    <a:pt x="9" y="57"/>
                  </a:cubicBezTo>
                  <a:cubicBezTo>
                    <a:pt x="11" y="57"/>
                    <a:pt x="13" y="56"/>
                    <a:pt x="15" y="55"/>
                  </a:cubicBezTo>
                  <a:cubicBezTo>
                    <a:pt x="64" y="5"/>
                    <a:pt x="64" y="5"/>
                    <a:pt x="64" y="5"/>
                  </a:cubicBezTo>
                  <a:cubicBezTo>
                    <a:pt x="65" y="5"/>
                    <a:pt x="66" y="4"/>
                    <a:pt x="67" y="4"/>
                  </a:cubicBezTo>
                  <a:cubicBezTo>
                    <a:pt x="68" y="4"/>
                    <a:pt x="69" y="5"/>
                    <a:pt x="70" y="5"/>
                  </a:cubicBezTo>
                  <a:cubicBezTo>
                    <a:pt x="71" y="7"/>
                    <a:pt x="71" y="7"/>
                    <a:pt x="71" y="7"/>
                  </a:cubicBezTo>
                  <a:cubicBezTo>
                    <a:pt x="72" y="8"/>
                    <a:pt x="73" y="9"/>
                    <a:pt x="73" y="10"/>
                  </a:cubicBezTo>
                  <a:cubicBezTo>
                    <a:pt x="73" y="11"/>
                    <a:pt x="72" y="12"/>
                    <a:pt x="71" y="13"/>
                  </a:cubicBezTo>
                  <a:cubicBezTo>
                    <a:pt x="22" y="62"/>
                    <a:pt x="22" y="62"/>
                    <a:pt x="22" y="62"/>
                  </a:cubicBezTo>
                  <a:cubicBezTo>
                    <a:pt x="21" y="63"/>
                    <a:pt x="20" y="65"/>
                    <a:pt x="20" y="68"/>
                  </a:cubicBezTo>
                  <a:cubicBezTo>
                    <a:pt x="20" y="70"/>
                    <a:pt x="21" y="72"/>
                    <a:pt x="22" y="73"/>
                  </a:cubicBezTo>
                  <a:cubicBezTo>
                    <a:pt x="24" y="75"/>
                    <a:pt x="26" y="76"/>
                    <a:pt x="28" y="76"/>
                  </a:cubicBezTo>
                  <a:cubicBezTo>
                    <a:pt x="30" y="76"/>
                    <a:pt x="32" y="75"/>
                    <a:pt x="34" y="73"/>
                  </a:cubicBezTo>
                  <a:cubicBezTo>
                    <a:pt x="54" y="53"/>
                    <a:pt x="54" y="53"/>
                    <a:pt x="54" y="53"/>
                  </a:cubicBezTo>
                  <a:cubicBezTo>
                    <a:pt x="55" y="52"/>
                    <a:pt x="56" y="52"/>
                    <a:pt x="57" y="52"/>
                  </a:cubicBezTo>
                  <a:cubicBezTo>
                    <a:pt x="58" y="52"/>
                    <a:pt x="59" y="52"/>
                    <a:pt x="60" y="53"/>
                  </a:cubicBezTo>
                  <a:cubicBezTo>
                    <a:pt x="62" y="55"/>
                    <a:pt x="62" y="55"/>
                    <a:pt x="62" y="55"/>
                  </a:cubicBezTo>
                  <a:cubicBezTo>
                    <a:pt x="64" y="52"/>
                    <a:pt x="64" y="52"/>
                    <a:pt x="64" y="52"/>
                  </a:cubicBezTo>
                  <a:cubicBezTo>
                    <a:pt x="62" y="50"/>
                    <a:pt x="62" y="50"/>
                    <a:pt x="62" y="50"/>
                  </a:cubicBezTo>
                  <a:cubicBezTo>
                    <a:pt x="61" y="49"/>
                    <a:pt x="59" y="48"/>
                    <a:pt x="57" y="48"/>
                  </a:cubicBezTo>
                  <a:cubicBezTo>
                    <a:pt x="55" y="48"/>
                    <a:pt x="53" y="49"/>
                    <a:pt x="51" y="50"/>
                  </a:cubicBezTo>
                  <a:cubicBezTo>
                    <a:pt x="31" y="71"/>
                    <a:pt x="31" y="71"/>
                    <a:pt x="31" y="71"/>
                  </a:cubicBezTo>
                  <a:cubicBezTo>
                    <a:pt x="30" y="71"/>
                    <a:pt x="29" y="72"/>
                    <a:pt x="28" y="72"/>
                  </a:cubicBezTo>
                  <a:cubicBezTo>
                    <a:pt x="27" y="72"/>
                    <a:pt x="26" y="71"/>
                    <a:pt x="25" y="71"/>
                  </a:cubicBezTo>
                  <a:cubicBezTo>
                    <a:pt x="24" y="70"/>
                    <a:pt x="24" y="69"/>
                    <a:pt x="24" y="68"/>
                  </a:cubicBezTo>
                  <a:cubicBezTo>
                    <a:pt x="24" y="66"/>
                    <a:pt x="24" y="65"/>
                    <a:pt x="25" y="65"/>
                  </a:cubicBezTo>
                  <a:cubicBezTo>
                    <a:pt x="74" y="15"/>
                    <a:pt x="74" y="15"/>
                    <a:pt x="74" y="15"/>
                  </a:cubicBezTo>
                  <a:cubicBezTo>
                    <a:pt x="76" y="14"/>
                    <a:pt x="76" y="12"/>
                    <a:pt x="76" y="10"/>
                  </a:cubicBezTo>
                  <a:cubicBezTo>
                    <a:pt x="76" y="8"/>
                    <a:pt x="76" y="6"/>
                    <a:pt x="74" y="4"/>
                  </a:cubicBezTo>
                  <a:cubicBezTo>
                    <a:pt x="73" y="3"/>
                    <a:pt x="73" y="3"/>
                    <a:pt x="73" y="3"/>
                  </a:cubicBezTo>
                  <a:cubicBezTo>
                    <a:pt x="71" y="1"/>
                    <a:pt x="69" y="0"/>
                    <a:pt x="67" y="0"/>
                  </a:cubicBezTo>
                  <a:cubicBezTo>
                    <a:pt x="65" y="0"/>
                    <a:pt x="63" y="1"/>
                    <a:pt x="61" y="3"/>
                  </a:cubicBezTo>
                  <a:cubicBezTo>
                    <a:pt x="12" y="52"/>
                    <a:pt x="12" y="52"/>
                    <a:pt x="12" y="52"/>
                  </a:cubicBezTo>
                  <a:cubicBezTo>
                    <a:pt x="11" y="53"/>
                    <a:pt x="10" y="53"/>
                    <a:pt x="9" y="53"/>
                  </a:cubicBezTo>
                  <a:cubicBezTo>
                    <a:pt x="8" y="53"/>
                    <a:pt x="7" y="53"/>
                    <a:pt x="6" y="52"/>
                  </a:cubicBezTo>
                  <a:cubicBezTo>
                    <a:pt x="3" y="49"/>
                    <a:pt x="3" y="49"/>
                    <a:pt x="3" y="49"/>
                  </a:cubicBezTo>
                  <a:cubicBezTo>
                    <a:pt x="0" y="51"/>
                    <a:pt x="0" y="51"/>
                    <a:pt x="0" y="51"/>
                  </a:cubicBezTo>
                  <a:close/>
                </a:path>
              </a:pathLst>
            </a:custGeom>
            <a:solidFill>
              <a:srgbClr val="0D293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400">
                <a:latin typeface="Century Gothic" charset="0"/>
                <a:ea typeface="Century Gothic" charset="0"/>
                <a:cs typeface="Century Gothic" charset="0"/>
              </a:endParaRPr>
            </a:p>
          </p:txBody>
        </p:sp>
        <p:sp>
          <p:nvSpPr>
            <p:cNvPr id="529" name="iṧḻïḍê">
              <a:extLst>
                <a:ext uri="{FF2B5EF4-FFF2-40B4-BE49-F238E27FC236}">
                  <a16:creationId xmlns:a16="http://schemas.microsoft.com/office/drawing/2014/main" id="{DA7B5071-E881-4758-8E71-19DC70272A1E}"/>
                </a:ext>
              </a:extLst>
            </p:cNvPr>
            <p:cNvSpPr/>
            <p:nvPr/>
          </p:nvSpPr>
          <p:spPr bwMode="auto">
            <a:xfrm>
              <a:off x="3244851" y="4306888"/>
              <a:ext cx="30163" cy="25400"/>
            </a:xfrm>
            <a:custGeom>
              <a:avLst/>
              <a:gdLst>
                <a:gd name="T0" fmla="*/ 19 w 19"/>
                <a:gd name="T1" fmla="*/ 2 h 16"/>
                <a:gd name="T2" fmla="*/ 5 w 19"/>
                <a:gd name="T3" fmla="*/ 16 h 16"/>
                <a:gd name="T4" fmla="*/ 0 w 19"/>
                <a:gd name="T5" fmla="*/ 12 h 16"/>
                <a:gd name="T6" fmla="*/ 14 w 19"/>
                <a:gd name="T7" fmla="*/ 0 h 16"/>
                <a:gd name="T8" fmla="*/ 19 w 19"/>
                <a:gd name="T9" fmla="*/ 2 h 1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9" h="16">
                  <a:moveTo>
                    <a:pt x="19" y="2"/>
                  </a:moveTo>
                  <a:lnTo>
                    <a:pt x="5" y="16"/>
                  </a:lnTo>
                  <a:lnTo>
                    <a:pt x="0" y="12"/>
                  </a:lnTo>
                  <a:lnTo>
                    <a:pt x="14" y="0"/>
                  </a:lnTo>
                  <a:lnTo>
                    <a:pt x="19" y="2"/>
                  </a:lnTo>
                  <a:close/>
                </a:path>
              </a:pathLst>
            </a:custGeom>
            <a:solidFill>
              <a:srgbClr val="35A8E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400">
                <a:latin typeface="Century Gothic" charset="0"/>
                <a:ea typeface="Century Gothic" charset="0"/>
                <a:cs typeface="Century Gothic" charset="0"/>
              </a:endParaRPr>
            </a:p>
          </p:txBody>
        </p:sp>
        <p:sp>
          <p:nvSpPr>
            <p:cNvPr id="530" name="iSlîďé">
              <a:extLst>
                <a:ext uri="{FF2B5EF4-FFF2-40B4-BE49-F238E27FC236}">
                  <a16:creationId xmlns:a16="http://schemas.microsoft.com/office/drawing/2014/main" id="{C5AD57C3-D7E4-4E37-8C4F-8D7EB727DEBC}"/>
                </a:ext>
              </a:extLst>
            </p:cNvPr>
            <p:cNvSpPr/>
            <p:nvPr/>
          </p:nvSpPr>
          <p:spPr bwMode="auto">
            <a:xfrm>
              <a:off x="5656263" y="3028951"/>
              <a:ext cx="887413" cy="615950"/>
            </a:xfrm>
            <a:custGeom>
              <a:avLst/>
              <a:gdLst>
                <a:gd name="T0" fmla="*/ 227 w 236"/>
                <a:gd name="T1" fmla="*/ 164 h 164"/>
                <a:gd name="T2" fmla="*/ 9 w 236"/>
                <a:gd name="T3" fmla="*/ 164 h 164"/>
                <a:gd name="T4" fmla="*/ 0 w 236"/>
                <a:gd name="T5" fmla="*/ 155 h 164"/>
                <a:gd name="T6" fmla="*/ 0 w 236"/>
                <a:gd name="T7" fmla="*/ 9 h 164"/>
                <a:gd name="T8" fmla="*/ 9 w 236"/>
                <a:gd name="T9" fmla="*/ 0 h 164"/>
                <a:gd name="T10" fmla="*/ 227 w 236"/>
                <a:gd name="T11" fmla="*/ 0 h 164"/>
                <a:gd name="T12" fmla="*/ 236 w 236"/>
                <a:gd name="T13" fmla="*/ 9 h 164"/>
                <a:gd name="T14" fmla="*/ 236 w 236"/>
                <a:gd name="T15" fmla="*/ 155 h 164"/>
                <a:gd name="T16" fmla="*/ 227 w 236"/>
                <a:gd name="T17" fmla="*/ 164 h 16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236" h="164">
                  <a:moveTo>
                    <a:pt x="227" y="164"/>
                  </a:moveTo>
                  <a:cubicBezTo>
                    <a:pt x="9" y="164"/>
                    <a:pt x="9" y="164"/>
                    <a:pt x="9" y="164"/>
                  </a:cubicBezTo>
                  <a:cubicBezTo>
                    <a:pt x="5" y="164"/>
                    <a:pt x="0" y="160"/>
                    <a:pt x="0" y="155"/>
                  </a:cubicBezTo>
                  <a:cubicBezTo>
                    <a:pt x="0" y="9"/>
                    <a:pt x="0" y="9"/>
                    <a:pt x="0" y="9"/>
                  </a:cubicBezTo>
                  <a:cubicBezTo>
                    <a:pt x="0" y="4"/>
                    <a:pt x="5" y="0"/>
                    <a:pt x="9" y="0"/>
                  </a:cubicBezTo>
                  <a:cubicBezTo>
                    <a:pt x="227" y="0"/>
                    <a:pt x="227" y="0"/>
                    <a:pt x="227" y="0"/>
                  </a:cubicBezTo>
                  <a:cubicBezTo>
                    <a:pt x="232" y="0"/>
                    <a:pt x="236" y="4"/>
                    <a:pt x="236" y="9"/>
                  </a:cubicBezTo>
                  <a:cubicBezTo>
                    <a:pt x="236" y="155"/>
                    <a:pt x="236" y="155"/>
                    <a:pt x="236" y="155"/>
                  </a:cubicBezTo>
                  <a:cubicBezTo>
                    <a:pt x="236" y="160"/>
                    <a:pt x="232" y="164"/>
                    <a:pt x="227" y="164"/>
                  </a:cubicBezTo>
                </a:path>
              </a:pathLst>
            </a:custGeom>
            <a:solidFill>
              <a:srgbClr val="0D293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400">
                <a:latin typeface="Century Gothic" charset="0"/>
                <a:ea typeface="Century Gothic" charset="0"/>
                <a:cs typeface="Century Gothic" charset="0"/>
              </a:endParaRPr>
            </a:p>
          </p:txBody>
        </p:sp>
        <p:sp>
          <p:nvSpPr>
            <p:cNvPr id="531" name="ïṥḷïďê">
              <a:extLst>
                <a:ext uri="{FF2B5EF4-FFF2-40B4-BE49-F238E27FC236}">
                  <a16:creationId xmlns:a16="http://schemas.microsoft.com/office/drawing/2014/main" id="{E1CF0A79-1301-4818-B667-4E63D26D46BF}"/>
                </a:ext>
              </a:extLst>
            </p:cNvPr>
            <p:cNvSpPr/>
            <p:nvPr/>
          </p:nvSpPr>
          <p:spPr bwMode="auto">
            <a:xfrm>
              <a:off x="5700713" y="3073401"/>
              <a:ext cx="796925" cy="527050"/>
            </a:xfrm>
            <a:prstGeom prst="rect">
              <a:avLst/>
            </a:prstGeom>
            <a:solidFill>
              <a:srgbClr val="C6E6F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400">
                <a:latin typeface="Century Gothic" charset="0"/>
                <a:ea typeface="Century Gothic" charset="0"/>
                <a:cs typeface="Century Gothic" charset="0"/>
              </a:endParaRPr>
            </a:p>
          </p:txBody>
        </p:sp>
        <p:sp>
          <p:nvSpPr>
            <p:cNvPr id="532" name="iṡļïḍê">
              <a:extLst>
                <a:ext uri="{FF2B5EF4-FFF2-40B4-BE49-F238E27FC236}">
                  <a16:creationId xmlns:a16="http://schemas.microsoft.com/office/drawing/2014/main" id="{642431E2-7942-4CD1-8025-3DAABF630577}"/>
                </a:ext>
              </a:extLst>
            </p:cNvPr>
            <p:cNvSpPr/>
            <p:nvPr/>
          </p:nvSpPr>
          <p:spPr bwMode="auto">
            <a:xfrm>
              <a:off x="5700713" y="3073401"/>
              <a:ext cx="796925" cy="52705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400">
                <a:latin typeface="Century Gothic" charset="0"/>
                <a:ea typeface="Century Gothic" charset="0"/>
                <a:cs typeface="Century Gothic" charset="0"/>
              </a:endParaRPr>
            </a:p>
          </p:txBody>
        </p:sp>
        <p:sp>
          <p:nvSpPr>
            <p:cNvPr id="533" name="îṩḷidê">
              <a:extLst>
                <a:ext uri="{FF2B5EF4-FFF2-40B4-BE49-F238E27FC236}">
                  <a16:creationId xmlns:a16="http://schemas.microsoft.com/office/drawing/2014/main" id="{CEF04717-9C20-41EC-AAB2-AFD15613756A}"/>
                </a:ext>
              </a:extLst>
            </p:cNvPr>
            <p:cNvSpPr/>
            <p:nvPr/>
          </p:nvSpPr>
          <p:spPr bwMode="auto">
            <a:xfrm>
              <a:off x="5700713" y="3073401"/>
              <a:ext cx="796925" cy="406400"/>
            </a:xfrm>
            <a:custGeom>
              <a:avLst/>
              <a:gdLst>
                <a:gd name="T0" fmla="*/ 212 w 212"/>
                <a:gd name="T1" fmla="*/ 0 h 108"/>
                <a:gd name="T2" fmla="*/ 0 w 212"/>
                <a:gd name="T3" fmla="*/ 0 h 108"/>
                <a:gd name="T4" fmla="*/ 0 w 212"/>
                <a:gd name="T5" fmla="*/ 108 h 108"/>
                <a:gd name="T6" fmla="*/ 203 w 212"/>
                <a:gd name="T7" fmla="*/ 10 h 108"/>
                <a:gd name="T8" fmla="*/ 212 w 212"/>
                <a:gd name="T9" fmla="*/ 10 h 108"/>
                <a:gd name="T10" fmla="*/ 212 w 212"/>
                <a:gd name="T11" fmla="*/ 0 h 10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212" h="108">
                  <a:moveTo>
                    <a:pt x="212" y="0"/>
                  </a:moveTo>
                  <a:cubicBezTo>
                    <a:pt x="0" y="0"/>
                    <a:pt x="0" y="0"/>
                    <a:pt x="0" y="0"/>
                  </a:cubicBezTo>
                  <a:cubicBezTo>
                    <a:pt x="0" y="108"/>
                    <a:pt x="0" y="108"/>
                    <a:pt x="0" y="108"/>
                  </a:cubicBezTo>
                  <a:cubicBezTo>
                    <a:pt x="35" y="51"/>
                    <a:pt x="119" y="10"/>
                    <a:pt x="203" y="10"/>
                  </a:cubicBezTo>
                  <a:cubicBezTo>
                    <a:pt x="206" y="10"/>
                    <a:pt x="209" y="10"/>
                    <a:pt x="212" y="10"/>
                  </a:cubicBezTo>
                  <a:cubicBezTo>
                    <a:pt x="212" y="0"/>
                    <a:pt x="212" y="0"/>
                    <a:pt x="212" y="0"/>
                  </a:cubicBezTo>
                </a:path>
              </a:pathLst>
            </a:custGeom>
            <a:solidFill>
              <a:srgbClr val="B8DFE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400">
                <a:latin typeface="Century Gothic" charset="0"/>
                <a:ea typeface="Century Gothic" charset="0"/>
                <a:cs typeface="Century Gothic" charset="0"/>
              </a:endParaRPr>
            </a:p>
          </p:txBody>
        </p:sp>
        <p:sp>
          <p:nvSpPr>
            <p:cNvPr id="534" name="íṡľídê">
              <a:extLst>
                <a:ext uri="{FF2B5EF4-FFF2-40B4-BE49-F238E27FC236}">
                  <a16:creationId xmlns:a16="http://schemas.microsoft.com/office/drawing/2014/main" id="{26AE2718-C25F-4116-8603-6FCB929D95BC}"/>
                </a:ext>
              </a:extLst>
            </p:cNvPr>
            <p:cNvSpPr/>
            <p:nvPr/>
          </p:nvSpPr>
          <p:spPr bwMode="auto">
            <a:xfrm>
              <a:off x="5656263" y="3529013"/>
              <a:ext cx="887413" cy="115888"/>
            </a:xfrm>
            <a:custGeom>
              <a:avLst/>
              <a:gdLst>
                <a:gd name="T0" fmla="*/ 0 w 236"/>
                <a:gd name="T1" fmla="*/ 0 h 31"/>
                <a:gd name="T2" fmla="*/ 0 w 236"/>
                <a:gd name="T3" fmla="*/ 22 h 31"/>
                <a:gd name="T4" fmla="*/ 9 w 236"/>
                <a:gd name="T5" fmla="*/ 31 h 31"/>
                <a:gd name="T6" fmla="*/ 227 w 236"/>
                <a:gd name="T7" fmla="*/ 31 h 31"/>
                <a:gd name="T8" fmla="*/ 236 w 236"/>
                <a:gd name="T9" fmla="*/ 22 h 31"/>
                <a:gd name="T10" fmla="*/ 236 w 236"/>
                <a:gd name="T11" fmla="*/ 0 h 31"/>
                <a:gd name="T12" fmla="*/ 0 w 236"/>
                <a:gd name="T13" fmla="*/ 0 h 3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36" h="31">
                  <a:moveTo>
                    <a:pt x="0" y="0"/>
                  </a:moveTo>
                  <a:cubicBezTo>
                    <a:pt x="0" y="22"/>
                    <a:pt x="0" y="22"/>
                    <a:pt x="0" y="22"/>
                  </a:cubicBezTo>
                  <a:cubicBezTo>
                    <a:pt x="0" y="27"/>
                    <a:pt x="5" y="31"/>
                    <a:pt x="9" y="31"/>
                  </a:cubicBezTo>
                  <a:cubicBezTo>
                    <a:pt x="227" y="31"/>
                    <a:pt x="227" y="31"/>
                    <a:pt x="227" y="31"/>
                  </a:cubicBezTo>
                  <a:cubicBezTo>
                    <a:pt x="232" y="31"/>
                    <a:pt x="236" y="27"/>
                    <a:pt x="236" y="22"/>
                  </a:cubicBezTo>
                  <a:cubicBezTo>
                    <a:pt x="236" y="0"/>
                    <a:pt x="236" y="0"/>
                    <a:pt x="236" y="0"/>
                  </a:cubicBezTo>
                  <a:lnTo>
                    <a:pt x="0" y="0"/>
                  </a:lnTo>
                  <a:close/>
                </a:path>
              </a:pathLst>
            </a:custGeom>
            <a:solidFill>
              <a:srgbClr val="B1B1B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400">
                <a:latin typeface="Century Gothic" charset="0"/>
                <a:ea typeface="Century Gothic" charset="0"/>
                <a:cs typeface="Century Gothic" charset="0"/>
              </a:endParaRPr>
            </a:p>
          </p:txBody>
        </p:sp>
        <p:sp>
          <p:nvSpPr>
            <p:cNvPr id="535" name="íŝḻîḓê">
              <a:extLst>
                <a:ext uri="{FF2B5EF4-FFF2-40B4-BE49-F238E27FC236}">
                  <a16:creationId xmlns:a16="http://schemas.microsoft.com/office/drawing/2014/main" id="{2583DED8-68F5-43E1-B5BE-685D4D90EF15}"/>
                </a:ext>
              </a:extLst>
            </p:cNvPr>
            <p:cNvSpPr/>
            <p:nvPr/>
          </p:nvSpPr>
          <p:spPr bwMode="auto">
            <a:xfrm>
              <a:off x="6076951" y="3562351"/>
              <a:ext cx="44450" cy="49213"/>
            </a:xfrm>
            <a:custGeom>
              <a:avLst/>
              <a:gdLst>
                <a:gd name="T0" fmla="*/ 12 w 12"/>
                <a:gd name="T1" fmla="*/ 4 h 13"/>
                <a:gd name="T2" fmla="*/ 6 w 12"/>
                <a:gd name="T3" fmla="*/ 0 h 13"/>
                <a:gd name="T4" fmla="*/ 0 w 12"/>
                <a:gd name="T5" fmla="*/ 6 h 13"/>
                <a:gd name="T6" fmla="*/ 6 w 12"/>
                <a:gd name="T7" fmla="*/ 13 h 13"/>
                <a:gd name="T8" fmla="*/ 12 w 12"/>
                <a:gd name="T9" fmla="*/ 9 h 13"/>
                <a:gd name="T10" fmla="*/ 12 w 12"/>
                <a:gd name="T11" fmla="*/ 4 h 1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2" h="13">
                  <a:moveTo>
                    <a:pt x="12" y="4"/>
                  </a:moveTo>
                  <a:cubicBezTo>
                    <a:pt x="11" y="1"/>
                    <a:pt x="9" y="0"/>
                    <a:pt x="6" y="0"/>
                  </a:cubicBezTo>
                  <a:cubicBezTo>
                    <a:pt x="3" y="0"/>
                    <a:pt x="0" y="3"/>
                    <a:pt x="0" y="6"/>
                  </a:cubicBezTo>
                  <a:cubicBezTo>
                    <a:pt x="0" y="10"/>
                    <a:pt x="3" y="13"/>
                    <a:pt x="6" y="13"/>
                  </a:cubicBezTo>
                  <a:cubicBezTo>
                    <a:pt x="9" y="13"/>
                    <a:pt x="11" y="11"/>
                    <a:pt x="12" y="9"/>
                  </a:cubicBezTo>
                  <a:cubicBezTo>
                    <a:pt x="9" y="9"/>
                    <a:pt x="9" y="4"/>
                    <a:pt x="12" y="4"/>
                  </a:cubicBezTo>
                  <a:close/>
                </a:path>
              </a:pathLst>
            </a:custGeom>
            <a:solidFill>
              <a:srgbClr val="0D293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400">
                <a:latin typeface="Century Gothic" charset="0"/>
                <a:ea typeface="Century Gothic" charset="0"/>
                <a:cs typeface="Century Gothic" charset="0"/>
              </a:endParaRPr>
            </a:p>
          </p:txBody>
        </p:sp>
        <p:sp>
          <p:nvSpPr>
            <p:cNvPr id="536" name="íṧ1iďe">
              <a:extLst>
                <a:ext uri="{FF2B5EF4-FFF2-40B4-BE49-F238E27FC236}">
                  <a16:creationId xmlns:a16="http://schemas.microsoft.com/office/drawing/2014/main" id="{F19B24D2-31E7-4745-B660-F3B3E8B1B66A}"/>
                </a:ext>
              </a:extLst>
            </p:cNvPr>
            <p:cNvSpPr/>
            <p:nvPr/>
          </p:nvSpPr>
          <p:spPr bwMode="auto">
            <a:xfrm>
              <a:off x="6099176" y="3548063"/>
              <a:ext cx="15875" cy="11113"/>
            </a:xfrm>
            <a:custGeom>
              <a:avLst/>
              <a:gdLst>
                <a:gd name="T0" fmla="*/ 0 w 4"/>
                <a:gd name="T1" fmla="*/ 3 h 3"/>
                <a:gd name="T2" fmla="*/ 4 w 4"/>
                <a:gd name="T3" fmla="*/ 0 h 3"/>
                <a:gd name="T4" fmla="*/ 0 w 4"/>
                <a:gd name="T5" fmla="*/ 3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" h="3">
                  <a:moveTo>
                    <a:pt x="0" y="3"/>
                  </a:moveTo>
                  <a:cubicBezTo>
                    <a:pt x="0" y="3"/>
                    <a:pt x="1" y="0"/>
                    <a:pt x="4" y="0"/>
                  </a:cubicBezTo>
                  <a:cubicBezTo>
                    <a:pt x="4" y="0"/>
                    <a:pt x="3" y="2"/>
                    <a:pt x="0" y="3"/>
                  </a:cubicBezTo>
                  <a:close/>
                </a:path>
              </a:pathLst>
            </a:custGeom>
            <a:solidFill>
              <a:srgbClr val="0D293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400">
                <a:latin typeface="Century Gothic" charset="0"/>
                <a:ea typeface="Century Gothic" charset="0"/>
                <a:cs typeface="Century Gothic" charset="0"/>
              </a:endParaRPr>
            </a:p>
          </p:txBody>
        </p:sp>
        <p:sp>
          <p:nvSpPr>
            <p:cNvPr id="537" name="îṧḻîďé">
              <a:extLst>
                <a:ext uri="{FF2B5EF4-FFF2-40B4-BE49-F238E27FC236}">
                  <a16:creationId xmlns:a16="http://schemas.microsoft.com/office/drawing/2014/main" id="{E7853CBB-891A-4838-9320-5B2CD98C90B5}"/>
                </a:ext>
              </a:extLst>
            </p:cNvPr>
            <p:cNvSpPr/>
            <p:nvPr/>
          </p:nvSpPr>
          <p:spPr bwMode="auto">
            <a:xfrm>
              <a:off x="5908676" y="3719513"/>
              <a:ext cx="371475" cy="87313"/>
            </a:xfrm>
            <a:custGeom>
              <a:avLst/>
              <a:gdLst>
                <a:gd name="T0" fmla="*/ 98 w 99"/>
                <a:gd name="T1" fmla="*/ 16 h 23"/>
                <a:gd name="T2" fmla="*/ 82 w 99"/>
                <a:gd name="T3" fmla="*/ 0 h 23"/>
                <a:gd name="T4" fmla="*/ 50 w 99"/>
                <a:gd name="T5" fmla="*/ 0 h 23"/>
                <a:gd name="T6" fmla="*/ 17 w 99"/>
                <a:gd name="T7" fmla="*/ 0 h 23"/>
                <a:gd name="T8" fmla="*/ 1 w 99"/>
                <a:gd name="T9" fmla="*/ 16 h 23"/>
                <a:gd name="T10" fmla="*/ 3 w 99"/>
                <a:gd name="T11" fmla="*/ 23 h 23"/>
                <a:gd name="T12" fmla="*/ 50 w 99"/>
                <a:gd name="T13" fmla="*/ 23 h 23"/>
                <a:gd name="T14" fmla="*/ 96 w 99"/>
                <a:gd name="T15" fmla="*/ 23 h 23"/>
                <a:gd name="T16" fmla="*/ 98 w 99"/>
                <a:gd name="T17" fmla="*/ 16 h 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99" h="23">
                  <a:moveTo>
                    <a:pt x="98" y="16"/>
                  </a:moveTo>
                  <a:cubicBezTo>
                    <a:pt x="82" y="0"/>
                    <a:pt x="82" y="0"/>
                    <a:pt x="82" y="0"/>
                  </a:cubicBezTo>
                  <a:cubicBezTo>
                    <a:pt x="50" y="0"/>
                    <a:pt x="50" y="0"/>
                    <a:pt x="50" y="0"/>
                  </a:cubicBezTo>
                  <a:cubicBezTo>
                    <a:pt x="17" y="0"/>
                    <a:pt x="17" y="0"/>
                    <a:pt x="17" y="0"/>
                  </a:cubicBezTo>
                  <a:cubicBezTo>
                    <a:pt x="1" y="16"/>
                    <a:pt x="1" y="16"/>
                    <a:pt x="1" y="16"/>
                  </a:cubicBezTo>
                  <a:cubicBezTo>
                    <a:pt x="0" y="17"/>
                    <a:pt x="1" y="23"/>
                    <a:pt x="3" y="23"/>
                  </a:cubicBezTo>
                  <a:cubicBezTo>
                    <a:pt x="50" y="23"/>
                    <a:pt x="50" y="23"/>
                    <a:pt x="50" y="23"/>
                  </a:cubicBezTo>
                  <a:cubicBezTo>
                    <a:pt x="96" y="23"/>
                    <a:pt x="96" y="23"/>
                    <a:pt x="96" y="23"/>
                  </a:cubicBezTo>
                  <a:cubicBezTo>
                    <a:pt x="99" y="23"/>
                    <a:pt x="99" y="17"/>
                    <a:pt x="98" y="16"/>
                  </a:cubicBezTo>
                  <a:close/>
                </a:path>
              </a:pathLst>
            </a:custGeom>
            <a:solidFill>
              <a:srgbClr val="B1B1B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400">
                <a:latin typeface="Century Gothic" charset="0"/>
                <a:ea typeface="Century Gothic" charset="0"/>
                <a:cs typeface="Century Gothic" charset="0"/>
              </a:endParaRPr>
            </a:p>
          </p:txBody>
        </p:sp>
        <p:sp>
          <p:nvSpPr>
            <p:cNvPr id="538" name="ïṡľïde">
              <a:extLst>
                <a:ext uri="{FF2B5EF4-FFF2-40B4-BE49-F238E27FC236}">
                  <a16:creationId xmlns:a16="http://schemas.microsoft.com/office/drawing/2014/main" id="{E3B63B3E-B589-4D17-B878-64B5498F86B5}"/>
                </a:ext>
              </a:extLst>
            </p:cNvPr>
            <p:cNvSpPr/>
            <p:nvPr/>
          </p:nvSpPr>
          <p:spPr bwMode="auto">
            <a:xfrm>
              <a:off x="5911851" y="3644901"/>
              <a:ext cx="365125" cy="134938"/>
            </a:xfrm>
            <a:custGeom>
              <a:avLst/>
              <a:gdLst>
                <a:gd name="T0" fmla="*/ 81 w 97"/>
                <a:gd name="T1" fmla="*/ 20 h 36"/>
                <a:gd name="T2" fmla="*/ 78 w 97"/>
                <a:gd name="T3" fmla="*/ 0 h 36"/>
                <a:gd name="T4" fmla="*/ 20 w 97"/>
                <a:gd name="T5" fmla="*/ 0 h 36"/>
                <a:gd name="T6" fmla="*/ 16 w 97"/>
                <a:gd name="T7" fmla="*/ 20 h 36"/>
                <a:gd name="T8" fmla="*/ 0 w 97"/>
                <a:gd name="T9" fmla="*/ 36 h 36"/>
                <a:gd name="T10" fmla="*/ 97 w 97"/>
                <a:gd name="T11" fmla="*/ 36 h 36"/>
                <a:gd name="T12" fmla="*/ 81 w 97"/>
                <a:gd name="T13" fmla="*/ 20 h 3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97" h="36">
                  <a:moveTo>
                    <a:pt x="81" y="20"/>
                  </a:moveTo>
                  <a:cubicBezTo>
                    <a:pt x="78" y="0"/>
                    <a:pt x="78" y="0"/>
                    <a:pt x="78" y="0"/>
                  </a:cubicBezTo>
                  <a:cubicBezTo>
                    <a:pt x="20" y="0"/>
                    <a:pt x="20" y="0"/>
                    <a:pt x="20" y="0"/>
                  </a:cubicBezTo>
                  <a:cubicBezTo>
                    <a:pt x="16" y="20"/>
                    <a:pt x="16" y="20"/>
                    <a:pt x="16" y="20"/>
                  </a:cubicBezTo>
                  <a:cubicBezTo>
                    <a:pt x="0" y="36"/>
                    <a:pt x="0" y="36"/>
                    <a:pt x="0" y="36"/>
                  </a:cubicBezTo>
                  <a:cubicBezTo>
                    <a:pt x="0" y="36"/>
                    <a:pt x="96" y="36"/>
                    <a:pt x="97" y="36"/>
                  </a:cubicBezTo>
                  <a:lnTo>
                    <a:pt x="81" y="20"/>
                  </a:lnTo>
                  <a:close/>
                </a:path>
              </a:pathLst>
            </a:custGeom>
            <a:solidFill>
              <a:srgbClr val="9C9B9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400">
                <a:latin typeface="Century Gothic" charset="0"/>
                <a:ea typeface="Century Gothic" charset="0"/>
                <a:cs typeface="Century Gothic" charset="0"/>
              </a:endParaRPr>
            </a:p>
          </p:txBody>
        </p:sp>
        <p:sp>
          <p:nvSpPr>
            <p:cNvPr id="539" name="iṧḻiḋé">
              <a:extLst>
                <a:ext uri="{FF2B5EF4-FFF2-40B4-BE49-F238E27FC236}">
                  <a16:creationId xmlns:a16="http://schemas.microsoft.com/office/drawing/2014/main" id="{0B9A6BD5-5AF4-4DF9-963B-F1C85009097D}"/>
                </a:ext>
              </a:extLst>
            </p:cNvPr>
            <p:cNvSpPr/>
            <p:nvPr/>
          </p:nvSpPr>
          <p:spPr bwMode="auto">
            <a:xfrm>
              <a:off x="5911851" y="3644901"/>
              <a:ext cx="296863" cy="134938"/>
            </a:xfrm>
            <a:custGeom>
              <a:avLst/>
              <a:gdLst>
                <a:gd name="T0" fmla="*/ 69 w 79"/>
                <a:gd name="T1" fmla="*/ 20 h 36"/>
                <a:gd name="T2" fmla="*/ 79 w 79"/>
                <a:gd name="T3" fmla="*/ 8 h 36"/>
                <a:gd name="T4" fmla="*/ 78 w 79"/>
                <a:gd name="T5" fmla="*/ 0 h 36"/>
                <a:gd name="T6" fmla="*/ 20 w 79"/>
                <a:gd name="T7" fmla="*/ 0 h 36"/>
                <a:gd name="T8" fmla="*/ 16 w 79"/>
                <a:gd name="T9" fmla="*/ 20 h 36"/>
                <a:gd name="T10" fmla="*/ 0 w 79"/>
                <a:gd name="T11" fmla="*/ 36 h 36"/>
                <a:gd name="T12" fmla="*/ 18 w 79"/>
                <a:gd name="T13" fmla="*/ 36 h 36"/>
                <a:gd name="T14" fmla="*/ 69 w 79"/>
                <a:gd name="T15" fmla="*/ 20 h 3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79" h="36">
                  <a:moveTo>
                    <a:pt x="69" y="20"/>
                  </a:moveTo>
                  <a:cubicBezTo>
                    <a:pt x="69" y="20"/>
                    <a:pt x="73" y="10"/>
                    <a:pt x="79" y="8"/>
                  </a:cubicBezTo>
                  <a:cubicBezTo>
                    <a:pt x="78" y="0"/>
                    <a:pt x="78" y="0"/>
                    <a:pt x="78" y="0"/>
                  </a:cubicBezTo>
                  <a:cubicBezTo>
                    <a:pt x="20" y="0"/>
                    <a:pt x="20" y="0"/>
                    <a:pt x="20" y="0"/>
                  </a:cubicBezTo>
                  <a:cubicBezTo>
                    <a:pt x="16" y="20"/>
                    <a:pt x="16" y="20"/>
                    <a:pt x="16" y="20"/>
                  </a:cubicBezTo>
                  <a:cubicBezTo>
                    <a:pt x="0" y="36"/>
                    <a:pt x="0" y="36"/>
                    <a:pt x="0" y="36"/>
                  </a:cubicBezTo>
                  <a:cubicBezTo>
                    <a:pt x="18" y="36"/>
                    <a:pt x="18" y="36"/>
                    <a:pt x="18" y="36"/>
                  </a:cubicBezTo>
                  <a:lnTo>
                    <a:pt x="69" y="20"/>
                  </a:lnTo>
                  <a:close/>
                </a:path>
              </a:pathLst>
            </a:custGeom>
            <a:solidFill>
              <a:srgbClr val="98989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400">
                <a:latin typeface="Century Gothic" charset="0"/>
                <a:ea typeface="Century Gothic" charset="0"/>
                <a:cs typeface="Century Gothic" charset="0"/>
              </a:endParaRPr>
            </a:p>
          </p:txBody>
        </p:sp>
        <p:sp>
          <p:nvSpPr>
            <p:cNvPr id="540" name="iŝľïḑe">
              <a:extLst>
                <a:ext uri="{FF2B5EF4-FFF2-40B4-BE49-F238E27FC236}">
                  <a16:creationId xmlns:a16="http://schemas.microsoft.com/office/drawing/2014/main" id="{1F930A2B-D7B5-4405-BA50-258A2A2D74E7}"/>
                </a:ext>
              </a:extLst>
            </p:cNvPr>
            <p:cNvSpPr/>
            <p:nvPr/>
          </p:nvSpPr>
          <p:spPr bwMode="auto">
            <a:xfrm>
              <a:off x="5543551" y="2314576"/>
              <a:ext cx="150813" cy="258763"/>
            </a:xfrm>
            <a:custGeom>
              <a:avLst/>
              <a:gdLst>
                <a:gd name="T0" fmla="*/ 17 w 40"/>
                <a:gd name="T1" fmla="*/ 68 h 69"/>
                <a:gd name="T2" fmla="*/ 5 w 40"/>
                <a:gd name="T3" fmla="*/ 69 h 69"/>
                <a:gd name="T4" fmla="*/ 5 w 40"/>
                <a:gd name="T5" fmla="*/ 60 h 69"/>
                <a:gd name="T6" fmla="*/ 19 w 40"/>
                <a:gd name="T7" fmla="*/ 58 h 69"/>
                <a:gd name="T8" fmla="*/ 31 w 40"/>
                <a:gd name="T9" fmla="*/ 52 h 69"/>
                <a:gd name="T10" fmla="*/ 29 w 40"/>
                <a:gd name="T11" fmla="*/ 39 h 69"/>
                <a:gd name="T12" fmla="*/ 26 w 40"/>
                <a:gd name="T13" fmla="*/ 21 h 69"/>
                <a:gd name="T14" fmla="*/ 21 w 40"/>
                <a:gd name="T15" fmla="*/ 11 h 69"/>
                <a:gd name="T16" fmla="*/ 13 w 40"/>
                <a:gd name="T17" fmla="*/ 9 h 69"/>
                <a:gd name="T18" fmla="*/ 5 w 40"/>
                <a:gd name="T19" fmla="*/ 12 h 69"/>
                <a:gd name="T20" fmla="*/ 0 w 40"/>
                <a:gd name="T21" fmla="*/ 5 h 69"/>
                <a:gd name="T22" fmla="*/ 15 w 40"/>
                <a:gd name="T23" fmla="*/ 0 h 69"/>
                <a:gd name="T24" fmla="*/ 30 w 40"/>
                <a:gd name="T25" fmla="*/ 7 h 69"/>
                <a:gd name="T26" fmla="*/ 34 w 40"/>
                <a:gd name="T27" fmla="*/ 17 h 69"/>
                <a:gd name="T28" fmla="*/ 40 w 40"/>
                <a:gd name="T29" fmla="*/ 49 h 69"/>
                <a:gd name="T30" fmla="*/ 39 w 40"/>
                <a:gd name="T31" fmla="*/ 56 h 69"/>
                <a:gd name="T32" fmla="*/ 32 w 40"/>
                <a:gd name="T33" fmla="*/ 62 h 69"/>
                <a:gd name="T34" fmla="*/ 17 w 40"/>
                <a:gd name="T35" fmla="*/ 68 h 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40" h="69">
                  <a:moveTo>
                    <a:pt x="17" y="68"/>
                  </a:moveTo>
                  <a:cubicBezTo>
                    <a:pt x="13" y="69"/>
                    <a:pt x="9" y="69"/>
                    <a:pt x="5" y="69"/>
                  </a:cubicBezTo>
                  <a:cubicBezTo>
                    <a:pt x="5" y="66"/>
                    <a:pt x="5" y="63"/>
                    <a:pt x="5" y="60"/>
                  </a:cubicBezTo>
                  <a:cubicBezTo>
                    <a:pt x="5" y="61"/>
                    <a:pt x="18" y="58"/>
                    <a:pt x="19" y="58"/>
                  </a:cubicBezTo>
                  <a:cubicBezTo>
                    <a:pt x="23" y="57"/>
                    <a:pt x="29" y="56"/>
                    <a:pt x="31" y="52"/>
                  </a:cubicBezTo>
                  <a:cubicBezTo>
                    <a:pt x="32" y="49"/>
                    <a:pt x="30" y="42"/>
                    <a:pt x="29" y="39"/>
                  </a:cubicBezTo>
                  <a:cubicBezTo>
                    <a:pt x="28" y="33"/>
                    <a:pt x="27" y="27"/>
                    <a:pt x="26" y="21"/>
                  </a:cubicBezTo>
                  <a:cubicBezTo>
                    <a:pt x="25" y="17"/>
                    <a:pt x="24" y="13"/>
                    <a:pt x="21" y="11"/>
                  </a:cubicBezTo>
                  <a:cubicBezTo>
                    <a:pt x="19" y="9"/>
                    <a:pt x="16" y="8"/>
                    <a:pt x="13" y="9"/>
                  </a:cubicBezTo>
                  <a:cubicBezTo>
                    <a:pt x="10" y="9"/>
                    <a:pt x="8" y="10"/>
                    <a:pt x="5" y="12"/>
                  </a:cubicBezTo>
                  <a:cubicBezTo>
                    <a:pt x="4" y="10"/>
                    <a:pt x="2" y="7"/>
                    <a:pt x="0" y="5"/>
                  </a:cubicBezTo>
                  <a:cubicBezTo>
                    <a:pt x="4" y="1"/>
                    <a:pt x="10" y="0"/>
                    <a:pt x="15" y="0"/>
                  </a:cubicBezTo>
                  <a:cubicBezTo>
                    <a:pt x="21" y="0"/>
                    <a:pt x="26" y="2"/>
                    <a:pt x="30" y="7"/>
                  </a:cubicBezTo>
                  <a:cubicBezTo>
                    <a:pt x="32" y="10"/>
                    <a:pt x="33" y="14"/>
                    <a:pt x="34" y="17"/>
                  </a:cubicBezTo>
                  <a:cubicBezTo>
                    <a:pt x="37" y="28"/>
                    <a:pt x="39" y="38"/>
                    <a:pt x="40" y="49"/>
                  </a:cubicBezTo>
                  <a:cubicBezTo>
                    <a:pt x="40" y="51"/>
                    <a:pt x="40" y="54"/>
                    <a:pt x="39" y="56"/>
                  </a:cubicBezTo>
                  <a:cubicBezTo>
                    <a:pt x="38" y="59"/>
                    <a:pt x="35" y="61"/>
                    <a:pt x="32" y="62"/>
                  </a:cubicBezTo>
                  <a:cubicBezTo>
                    <a:pt x="27" y="65"/>
                    <a:pt x="22" y="67"/>
                    <a:pt x="17" y="68"/>
                  </a:cubicBezTo>
                  <a:close/>
                </a:path>
              </a:pathLst>
            </a:custGeom>
            <a:solidFill>
              <a:srgbClr val="F5F5F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400">
                <a:latin typeface="Century Gothic" charset="0"/>
                <a:ea typeface="Century Gothic" charset="0"/>
                <a:cs typeface="Century Gothic" charset="0"/>
              </a:endParaRPr>
            </a:p>
          </p:txBody>
        </p:sp>
        <p:sp>
          <p:nvSpPr>
            <p:cNvPr id="541" name="iṥļïḍé">
              <a:extLst>
                <a:ext uri="{FF2B5EF4-FFF2-40B4-BE49-F238E27FC236}">
                  <a16:creationId xmlns:a16="http://schemas.microsoft.com/office/drawing/2014/main" id="{DDF212BE-DA26-4BC9-B3A1-3AD2AC83F60F}"/>
                </a:ext>
              </a:extLst>
            </p:cNvPr>
            <p:cNvSpPr/>
            <p:nvPr/>
          </p:nvSpPr>
          <p:spPr bwMode="auto">
            <a:xfrm>
              <a:off x="5183188" y="2205038"/>
              <a:ext cx="390525" cy="131763"/>
            </a:xfrm>
            <a:custGeom>
              <a:avLst/>
              <a:gdLst>
                <a:gd name="T0" fmla="*/ 92 w 104"/>
                <a:gd name="T1" fmla="*/ 4 h 35"/>
                <a:gd name="T2" fmla="*/ 75 w 104"/>
                <a:gd name="T3" fmla="*/ 25 h 35"/>
                <a:gd name="T4" fmla="*/ 12 w 104"/>
                <a:gd name="T5" fmla="*/ 31 h 35"/>
                <a:gd name="T6" fmla="*/ 30 w 104"/>
                <a:gd name="T7" fmla="*/ 10 h 35"/>
                <a:gd name="T8" fmla="*/ 92 w 104"/>
                <a:gd name="T9" fmla="*/ 4 h 3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04" h="35">
                  <a:moveTo>
                    <a:pt x="92" y="4"/>
                  </a:moveTo>
                  <a:cubicBezTo>
                    <a:pt x="104" y="9"/>
                    <a:pt x="97" y="18"/>
                    <a:pt x="75" y="25"/>
                  </a:cubicBezTo>
                  <a:cubicBezTo>
                    <a:pt x="52" y="33"/>
                    <a:pt x="25" y="35"/>
                    <a:pt x="12" y="31"/>
                  </a:cubicBezTo>
                  <a:cubicBezTo>
                    <a:pt x="0" y="27"/>
                    <a:pt x="8" y="17"/>
                    <a:pt x="30" y="10"/>
                  </a:cubicBezTo>
                  <a:cubicBezTo>
                    <a:pt x="52" y="3"/>
                    <a:pt x="80" y="0"/>
                    <a:pt x="92" y="4"/>
                  </a:cubicBezTo>
                  <a:close/>
                </a:path>
              </a:pathLst>
            </a:custGeom>
            <a:solidFill>
              <a:srgbClr val="D9D9D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400">
                <a:latin typeface="Century Gothic" charset="0"/>
                <a:ea typeface="Century Gothic" charset="0"/>
                <a:cs typeface="Century Gothic" charset="0"/>
              </a:endParaRPr>
            </a:p>
          </p:txBody>
        </p:sp>
        <p:sp>
          <p:nvSpPr>
            <p:cNvPr id="542" name="ïŝļîḑè">
              <a:extLst>
                <a:ext uri="{FF2B5EF4-FFF2-40B4-BE49-F238E27FC236}">
                  <a16:creationId xmlns:a16="http://schemas.microsoft.com/office/drawing/2014/main" id="{1FA888CD-BEB0-4DA6-8C2B-2786883FBD14}"/>
                </a:ext>
              </a:extLst>
            </p:cNvPr>
            <p:cNvSpPr/>
            <p:nvPr/>
          </p:nvSpPr>
          <p:spPr bwMode="auto">
            <a:xfrm>
              <a:off x="5216526" y="2220913"/>
              <a:ext cx="327025" cy="104775"/>
            </a:xfrm>
            <a:custGeom>
              <a:avLst/>
              <a:gdLst>
                <a:gd name="T0" fmla="*/ 46 w 87"/>
                <a:gd name="T1" fmla="*/ 24 h 28"/>
                <a:gd name="T2" fmla="*/ 4 w 87"/>
                <a:gd name="T3" fmla="*/ 25 h 28"/>
                <a:gd name="T4" fmla="*/ 0 w 87"/>
                <a:gd name="T5" fmla="*/ 22 h 28"/>
                <a:gd name="T6" fmla="*/ 22 w 87"/>
                <a:gd name="T7" fmla="*/ 8 h 28"/>
                <a:gd name="T8" fmla="*/ 41 w 87"/>
                <a:gd name="T9" fmla="*/ 3 h 28"/>
                <a:gd name="T10" fmla="*/ 82 w 87"/>
                <a:gd name="T11" fmla="*/ 2 h 28"/>
                <a:gd name="T12" fmla="*/ 87 w 87"/>
                <a:gd name="T13" fmla="*/ 6 h 28"/>
                <a:gd name="T14" fmla="*/ 65 w 87"/>
                <a:gd name="T15" fmla="*/ 19 h 28"/>
                <a:gd name="T16" fmla="*/ 46 w 87"/>
                <a:gd name="T17" fmla="*/ 24 h 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87" h="28">
                  <a:moveTo>
                    <a:pt x="46" y="24"/>
                  </a:moveTo>
                  <a:cubicBezTo>
                    <a:pt x="29" y="27"/>
                    <a:pt x="12" y="28"/>
                    <a:pt x="4" y="25"/>
                  </a:cubicBezTo>
                  <a:cubicBezTo>
                    <a:pt x="1" y="24"/>
                    <a:pt x="0" y="23"/>
                    <a:pt x="0" y="22"/>
                  </a:cubicBezTo>
                  <a:cubicBezTo>
                    <a:pt x="0" y="19"/>
                    <a:pt x="4" y="14"/>
                    <a:pt x="22" y="8"/>
                  </a:cubicBezTo>
                  <a:cubicBezTo>
                    <a:pt x="28" y="6"/>
                    <a:pt x="34" y="4"/>
                    <a:pt x="41" y="3"/>
                  </a:cubicBezTo>
                  <a:cubicBezTo>
                    <a:pt x="58" y="0"/>
                    <a:pt x="74" y="0"/>
                    <a:pt x="82" y="2"/>
                  </a:cubicBezTo>
                  <a:cubicBezTo>
                    <a:pt x="85" y="3"/>
                    <a:pt x="87" y="5"/>
                    <a:pt x="87" y="6"/>
                  </a:cubicBezTo>
                  <a:cubicBezTo>
                    <a:pt x="87" y="8"/>
                    <a:pt x="82" y="13"/>
                    <a:pt x="65" y="19"/>
                  </a:cubicBezTo>
                  <a:cubicBezTo>
                    <a:pt x="59" y="21"/>
                    <a:pt x="52" y="23"/>
                    <a:pt x="46" y="24"/>
                  </a:cubicBezTo>
                  <a:close/>
                </a:path>
              </a:pathLst>
            </a:custGeom>
            <a:solidFill>
              <a:srgbClr val="E1537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400">
                <a:latin typeface="Century Gothic" charset="0"/>
                <a:ea typeface="Century Gothic" charset="0"/>
                <a:cs typeface="Century Gothic" charset="0"/>
              </a:endParaRPr>
            </a:p>
          </p:txBody>
        </p:sp>
        <p:sp>
          <p:nvSpPr>
            <p:cNvPr id="543" name="išļïḋé">
              <a:extLst>
                <a:ext uri="{FF2B5EF4-FFF2-40B4-BE49-F238E27FC236}">
                  <a16:creationId xmlns:a16="http://schemas.microsoft.com/office/drawing/2014/main" id="{F116CFEC-0DA0-4FFF-9C2F-F3ACCA670AAC}"/>
                </a:ext>
              </a:extLst>
            </p:cNvPr>
            <p:cNvSpPr/>
            <p:nvPr/>
          </p:nvSpPr>
          <p:spPr bwMode="auto">
            <a:xfrm>
              <a:off x="5216526" y="2220913"/>
              <a:ext cx="327025" cy="96838"/>
            </a:xfrm>
            <a:custGeom>
              <a:avLst/>
              <a:gdLst>
                <a:gd name="T0" fmla="*/ 43 w 87"/>
                <a:gd name="T1" fmla="*/ 14 h 26"/>
                <a:gd name="T2" fmla="*/ 81 w 87"/>
                <a:gd name="T3" fmla="*/ 12 h 26"/>
                <a:gd name="T4" fmla="*/ 87 w 87"/>
                <a:gd name="T5" fmla="*/ 6 h 26"/>
                <a:gd name="T6" fmla="*/ 82 w 87"/>
                <a:gd name="T7" fmla="*/ 2 h 26"/>
                <a:gd name="T8" fmla="*/ 41 w 87"/>
                <a:gd name="T9" fmla="*/ 3 h 26"/>
                <a:gd name="T10" fmla="*/ 22 w 87"/>
                <a:gd name="T11" fmla="*/ 8 h 26"/>
                <a:gd name="T12" fmla="*/ 0 w 87"/>
                <a:gd name="T13" fmla="*/ 22 h 26"/>
                <a:gd name="T14" fmla="*/ 4 w 87"/>
                <a:gd name="T15" fmla="*/ 25 h 26"/>
                <a:gd name="T16" fmla="*/ 8 w 87"/>
                <a:gd name="T17" fmla="*/ 26 h 26"/>
                <a:gd name="T18" fmla="*/ 24 w 87"/>
                <a:gd name="T19" fmla="*/ 19 h 26"/>
                <a:gd name="T20" fmla="*/ 43 w 87"/>
                <a:gd name="T21" fmla="*/ 14 h 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87" h="26">
                  <a:moveTo>
                    <a:pt x="43" y="14"/>
                  </a:moveTo>
                  <a:cubicBezTo>
                    <a:pt x="58" y="11"/>
                    <a:pt x="72" y="10"/>
                    <a:pt x="81" y="12"/>
                  </a:cubicBezTo>
                  <a:cubicBezTo>
                    <a:pt x="85" y="9"/>
                    <a:pt x="87" y="7"/>
                    <a:pt x="87" y="6"/>
                  </a:cubicBezTo>
                  <a:cubicBezTo>
                    <a:pt x="87" y="5"/>
                    <a:pt x="85" y="3"/>
                    <a:pt x="82" y="2"/>
                  </a:cubicBezTo>
                  <a:cubicBezTo>
                    <a:pt x="74" y="0"/>
                    <a:pt x="58" y="0"/>
                    <a:pt x="41" y="3"/>
                  </a:cubicBezTo>
                  <a:cubicBezTo>
                    <a:pt x="34" y="4"/>
                    <a:pt x="28" y="6"/>
                    <a:pt x="22" y="8"/>
                  </a:cubicBezTo>
                  <a:cubicBezTo>
                    <a:pt x="4" y="14"/>
                    <a:pt x="0" y="19"/>
                    <a:pt x="0" y="22"/>
                  </a:cubicBezTo>
                  <a:cubicBezTo>
                    <a:pt x="0" y="23"/>
                    <a:pt x="1" y="24"/>
                    <a:pt x="4" y="25"/>
                  </a:cubicBezTo>
                  <a:cubicBezTo>
                    <a:pt x="5" y="25"/>
                    <a:pt x="6" y="26"/>
                    <a:pt x="8" y="26"/>
                  </a:cubicBezTo>
                  <a:cubicBezTo>
                    <a:pt x="11" y="24"/>
                    <a:pt x="16" y="21"/>
                    <a:pt x="24" y="19"/>
                  </a:cubicBezTo>
                  <a:cubicBezTo>
                    <a:pt x="30" y="17"/>
                    <a:pt x="36" y="15"/>
                    <a:pt x="43" y="14"/>
                  </a:cubicBezTo>
                  <a:close/>
                </a:path>
              </a:pathLst>
            </a:custGeom>
            <a:solidFill>
              <a:srgbClr val="ECECE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400">
                <a:latin typeface="Century Gothic" charset="0"/>
                <a:ea typeface="Century Gothic" charset="0"/>
                <a:cs typeface="Century Gothic" charset="0"/>
              </a:endParaRPr>
            </a:p>
          </p:txBody>
        </p:sp>
        <p:sp>
          <p:nvSpPr>
            <p:cNvPr id="544" name="íṡḷïḑe">
              <a:extLst>
                <a:ext uri="{FF2B5EF4-FFF2-40B4-BE49-F238E27FC236}">
                  <a16:creationId xmlns:a16="http://schemas.microsoft.com/office/drawing/2014/main" id="{B6FA8A11-1FAB-4012-AC41-2B2951E19449}"/>
                </a:ext>
              </a:extLst>
            </p:cNvPr>
            <p:cNvSpPr/>
            <p:nvPr/>
          </p:nvSpPr>
          <p:spPr bwMode="auto">
            <a:xfrm>
              <a:off x="5246688" y="2257426"/>
              <a:ext cx="274638" cy="68263"/>
            </a:xfrm>
            <a:custGeom>
              <a:avLst/>
              <a:gdLst>
                <a:gd name="T0" fmla="*/ 57 w 73"/>
                <a:gd name="T1" fmla="*/ 9 h 18"/>
                <a:gd name="T2" fmla="*/ 73 w 73"/>
                <a:gd name="T3" fmla="*/ 2 h 18"/>
                <a:gd name="T4" fmla="*/ 35 w 73"/>
                <a:gd name="T5" fmla="*/ 4 h 18"/>
                <a:gd name="T6" fmla="*/ 16 w 73"/>
                <a:gd name="T7" fmla="*/ 9 h 18"/>
                <a:gd name="T8" fmla="*/ 0 w 73"/>
                <a:gd name="T9" fmla="*/ 16 h 18"/>
                <a:gd name="T10" fmla="*/ 38 w 73"/>
                <a:gd name="T11" fmla="*/ 14 h 18"/>
                <a:gd name="T12" fmla="*/ 57 w 73"/>
                <a:gd name="T13" fmla="*/ 9 h 1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73" h="18">
                  <a:moveTo>
                    <a:pt x="57" y="9"/>
                  </a:moveTo>
                  <a:cubicBezTo>
                    <a:pt x="64" y="7"/>
                    <a:pt x="70" y="4"/>
                    <a:pt x="73" y="2"/>
                  </a:cubicBezTo>
                  <a:cubicBezTo>
                    <a:pt x="64" y="0"/>
                    <a:pt x="50" y="1"/>
                    <a:pt x="35" y="4"/>
                  </a:cubicBezTo>
                  <a:cubicBezTo>
                    <a:pt x="28" y="5"/>
                    <a:pt x="22" y="7"/>
                    <a:pt x="16" y="9"/>
                  </a:cubicBezTo>
                  <a:cubicBezTo>
                    <a:pt x="8" y="11"/>
                    <a:pt x="3" y="14"/>
                    <a:pt x="0" y="16"/>
                  </a:cubicBezTo>
                  <a:cubicBezTo>
                    <a:pt x="8" y="18"/>
                    <a:pt x="23" y="17"/>
                    <a:pt x="38" y="14"/>
                  </a:cubicBezTo>
                  <a:cubicBezTo>
                    <a:pt x="44" y="13"/>
                    <a:pt x="51" y="11"/>
                    <a:pt x="57" y="9"/>
                  </a:cubicBezTo>
                  <a:close/>
                </a:path>
              </a:pathLst>
            </a:custGeom>
            <a:solidFill>
              <a:srgbClr val="0D293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400">
                <a:latin typeface="Century Gothic" charset="0"/>
                <a:ea typeface="Century Gothic" charset="0"/>
                <a:cs typeface="Century Gothic" charset="0"/>
              </a:endParaRPr>
            </a:p>
          </p:txBody>
        </p:sp>
        <p:sp>
          <p:nvSpPr>
            <p:cNvPr id="545" name="ïsļîďe">
              <a:extLst>
                <a:ext uri="{FF2B5EF4-FFF2-40B4-BE49-F238E27FC236}">
                  <a16:creationId xmlns:a16="http://schemas.microsoft.com/office/drawing/2014/main" id="{7D3CC178-DFE8-4D42-BA70-84124BB297BC}"/>
                </a:ext>
              </a:extLst>
            </p:cNvPr>
            <p:cNvSpPr/>
            <p:nvPr/>
          </p:nvSpPr>
          <p:spPr bwMode="auto">
            <a:xfrm>
              <a:off x="5208588" y="2239963"/>
              <a:ext cx="414338" cy="476250"/>
            </a:xfrm>
            <a:custGeom>
              <a:avLst/>
              <a:gdLst>
                <a:gd name="T0" fmla="*/ 91 w 110"/>
                <a:gd name="T1" fmla="*/ 0 h 127"/>
                <a:gd name="T2" fmla="*/ 68 w 110"/>
                <a:gd name="T3" fmla="*/ 16 h 127"/>
                <a:gd name="T4" fmla="*/ 5 w 110"/>
                <a:gd name="T5" fmla="*/ 22 h 127"/>
                <a:gd name="T6" fmla="*/ 0 w 110"/>
                <a:gd name="T7" fmla="*/ 18 h 127"/>
                <a:gd name="T8" fmla="*/ 20 w 110"/>
                <a:gd name="T9" fmla="*/ 117 h 127"/>
                <a:gd name="T10" fmla="*/ 26 w 110"/>
                <a:gd name="T11" fmla="*/ 123 h 127"/>
                <a:gd name="T12" fmla="*/ 88 w 110"/>
                <a:gd name="T13" fmla="*/ 117 h 127"/>
                <a:gd name="T14" fmla="*/ 109 w 110"/>
                <a:gd name="T15" fmla="*/ 100 h 127"/>
                <a:gd name="T16" fmla="*/ 91 w 110"/>
                <a:gd name="T17" fmla="*/ 0 h 12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10" h="127">
                  <a:moveTo>
                    <a:pt x="91" y="0"/>
                  </a:moveTo>
                  <a:cubicBezTo>
                    <a:pt x="91" y="5"/>
                    <a:pt x="83" y="11"/>
                    <a:pt x="68" y="16"/>
                  </a:cubicBezTo>
                  <a:cubicBezTo>
                    <a:pt x="45" y="24"/>
                    <a:pt x="18" y="26"/>
                    <a:pt x="5" y="22"/>
                  </a:cubicBezTo>
                  <a:cubicBezTo>
                    <a:pt x="2" y="21"/>
                    <a:pt x="0" y="19"/>
                    <a:pt x="0" y="18"/>
                  </a:cubicBezTo>
                  <a:cubicBezTo>
                    <a:pt x="0" y="19"/>
                    <a:pt x="19" y="116"/>
                    <a:pt x="20" y="117"/>
                  </a:cubicBezTo>
                  <a:cubicBezTo>
                    <a:pt x="20" y="119"/>
                    <a:pt x="22" y="122"/>
                    <a:pt x="26" y="123"/>
                  </a:cubicBezTo>
                  <a:cubicBezTo>
                    <a:pt x="38" y="127"/>
                    <a:pt x="66" y="125"/>
                    <a:pt x="88" y="117"/>
                  </a:cubicBezTo>
                  <a:cubicBezTo>
                    <a:pt x="103" y="112"/>
                    <a:pt x="110" y="105"/>
                    <a:pt x="109" y="100"/>
                  </a:cubicBezTo>
                  <a:cubicBezTo>
                    <a:pt x="108" y="98"/>
                    <a:pt x="91" y="0"/>
                    <a:pt x="91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400">
                <a:latin typeface="Century Gothic" charset="0"/>
                <a:ea typeface="Century Gothic" charset="0"/>
                <a:cs typeface="Century Gothic" charset="0"/>
              </a:endParaRPr>
            </a:p>
          </p:txBody>
        </p:sp>
        <p:sp>
          <p:nvSpPr>
            <p:cNvPr id="546" name="îšlîḍè">
              <a:extLst>
                <a:ext uri="{FF2B5EF4-FFF2-40B4-BE49-F238E27FC236}">
                  <a16:creationId xmlns:a16="http://schemas.microsoft.com/office/drawing/2014/main" id="{198CF75F-C4AA-4516-8205-227099DA15BC}"/>
                </a:ext>
              </a:extLst>
            </p:cNvPr>
            <p:cNvSpPr/>
            <p:nvPr/>
          </p:nvSpPr>
          <p:spPr bwMode="auto">
            <a:xfrm>
              <a:off x="4886326" y="4535488"/>
              <a:ext cx="131763" cy="233363"/>
            </a:xfrm>
            <a:custGeom>
              <a:avLst/>
              <a:gdLst>
                <a:gd name="T0" fmla="*/ 15 w 35"/>
                <a:gd name="T1" fmla="*/ 61 h 62"/>
                <a:gd name="T2" fmla="*/ 5 w 35"/>
                <a:gd name="T3" fmla="*/ 62 h 62"/>
                <a:gd name="T4" fmla="*/ 5 w 35"/>
                <a:gd name="T5" fmla="*/ 54 h 62"/>
                <a:gd name="T6" fmla="*/ 17 w 35"/>
                <a:gd name="T7" fmla="*/ 52 h 62"/>
                <a:gd name="T8" fmla="*/ 27 w 35"/>
                <a:gd name="T9" fmla="*/ 47 h 62"/>
                <a:gd name="T10" fmla="*/ 26 w 35"/>
                <a:gd name="T11" fmla="*/ 35 h 62"/>
                <a:gd name="T12" fmla="*/ 23 w 35"/>
                <a:gd name="T13" fmla="*/ 19 h 62"/>
                <a:gd name="T14" fmla="*/ 19 w 35"/>
                <a:gd name="T15" fmla="*/ 10 h 62"/>
                <a:gd name="T16" fmla="*/ 12 w 35"/>
                <a:gd name="T17" fmla="*/ 8 h 62"/>
                <a:gd name="T18" fmla="*/ 5 w 35"/>
                <a:gd name="T19" fmla="*/ 11 h 62"/>
                <a:gd name="T20" fmla="*/ 0 w 35"/>
                <a:gd name="T21" fmla="*/ 5 h 62"/>
                <a:gd name="T22" fmla="*/ 13 w 35"/>
                <a:gd name="T23" fmla="*/ 0 h 62"/>
                <a:gd name="T24" fmla="*/ 26 w 35"/>
                <a:gd name="T25" fmla="*/ 7 h 62"/>
                <a:gd name="T26" fmla="*/ 30 w 35"/>
                <a:gd name="T27" fmla="*/ 16 h 62"/>
                <a:gd name="T28" fmla="*/ 35 w 35"/>
                <a:gd name="T29" fmla="*/ 44 h 62"/>
                <a:gd name="T30" fmla="*/ 34 w 35"/>
                <a:gd name="T31" fmla="*/ 50 h 62"/>
                <a:gd name="T32" fmla="*/ 29 w 35"/>
                <a:gd name="T33" fmla="*/ 56 h 62"/>
                <a:gd name="T34" fmla="*/ 15 w 35"/>
                <a:gd name="T35" fmla="*/ 61 h 6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35" h="62">
                  <a:moveTo>
                    <a:pt x="15" y="61"/>
                  </a:moveTo>
                  <a:cubicBezTo>
                    <a:pt x="11" y="62"/>
                    <a:pt x="8" y="62"/>
                    <a:pt x="5" y="62"/>
                  </a:cubicBezTo>
                  <a:cubicBezTo>
                    <a:pt x="5" y="59"/>
                    <a:pt x="5" y="57"/>
                    <a:pt x="5" y="54"/>
                  </a:cubicBezTo>
                  <a:cubicBezTo>
                    <a:pt x="5" y="55"/>
                    <a:pt x="16" y="52"/>
                    <a:pt x="17" y="52"/>
                  </a:cubicBezTo>
                  <a:cubicBezTo>
                    <a:pt x="21" y="51"/>
                    <a:pt x="26" y="50"/>
                    <a:pt x="27" y="47"/>
                  </a:cubicBezTo>
                  <a:cubicBezTo>
                    <a:pt x="29" y="44"/>
                    <a:pt x="26" y="38"/>
                    <a:pt x="26" y="35"/>
                  </a:cubicBezTo>
                  <a:cubicBezTo>
                    <a:pt x="25" y="30"/>
                    <a:pt x="24" y="25"/>
                    <a:pt x="23" y="19"/>
                  </a:cubicBezTo>
                  <a:cubicBezTo>
                    <a:pt x="22" y="16"/>
                    <a:pt x="21" y="12"/>
                    <a:pt x="19" y="10"/>
                  </a:cubicBezTo>
                  <a:cubicBezTo>
                    <a:pt x="17" y="9"/>
                    <a:pt x="14" y="8"/>
                    <a:pt x="12" y="8"/>
                  </a:cubicBezTo>
                  <a:cubicBezTo>
                    <a:pt x="9" y="9"/>
                    <a:pt x="7" y="10"/>
                    <a:pt x="5" y="11"/>
                  </a:cubicBezTo>
                  <a:cubicBezTo>
                    <a:pt x="3" y="9"/>
                    <a:pt x="2" y="7"/>
                    <a:pt x="0" y="5"/>
                  </a:cubicBezTo>
                  <a:cubicBezTo>
                    <a:pt x="4" y="2"/>
                    <a:pt x="9" y="0"/>
                    <a:pt x="13" y="0"/>
                  </a:cubicBezTo>
                  <a:cubicBezTo>
                    <a:pt x="18" y="1"/>
                    <a:pt x="23" y="3"/>
                    <a:pt x="26" y="7"/>
                  </a:cubicBezTo>
                  <a:cubicBezTo>
                    <a:pt x="29" y="10"/>
                    <a:pt x="29" y="13"/>
                    <a:pt x="30" y="16"/>
                  </a:cubicBezTo>
                  <a:cubicBezTo>
                    <a:pt x="32" y="25"/>
                    <a:pt x="35" y="34"/>
                    <a:pt x="35" y="44"/>
                  </a:cubicBezTo>
                  <a:cubicBezTo>
                    <a:pt x="35" y="46"/>
                    <a:pt x="35" y="48"/>
                    <a:pt x="34" y="50"/>
                  </a:cubicBezTo>
                  <a:cubicBezTo>
                    <a:pt x="33" y="53"/>
                    <a:pt x="31" y="55"/>
                    <a:pt x="29" y="56"/>
                  </a:cubicBezTo>
                  <a:cubicBezTo>
                    <a:pt x="24" y="59"/>
                    <a:pt x="20" y="60"/>
                    <a:pt x="15" y="61"/>
                  </a:cubicBezTo>
                  <a:close/>
                </a:path>
              </a:pathLst>
            </a:custGeom>
            <a:solidFill>
              <a:srgbClr val="F5F5F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400">
                <a:latin typeface="Century Gothic" charset="0"/>
                <a:ea typeface="Century Gothic" charset="0"/>
                <a:cs typeface="Century Gothic" charset="0"/>
              </a:endParaRPr>
            </a:p>
          </p:txBody>
        </p:sp>
        <p:sp>
          <p:nvSpPr>
            <p:cNvPr id="547" name="ïsḻïdè">
              <a:extLst>
                <a:ext uri="{FF2B5EF4-FFF2-40B4-BE49-F238E27FC236}">
                  <a16:creationId xmlns:a16="http://schemas.microsoft.com/office/drawing/2014/main" id="{C07AE5B7-1C80-4040-A75F-BC2F2333B572}"/>
                </a:ext>
              </a:extLst>
            </p:cNvPr>
            <p:cNvSpPr/>
            <p:nvPr/>
          </p:nvSpPr>
          <p:spPr bwMode="auto">
            <a:xfrm>
              <a:off x="4567238" y="4441826"/>
              <a:ext cx="346075" cy="115888"/>
            </a:xfrm>
            <a:custGeom>
              <a:avLst/>
              <a:gdLst>
                <a:gd name="T0" fmla="*/ 81 w 92"/>
                <a:gd name="T1" fmla="*/ 4 h 31"/>
                <a:gd name="T2" fmla="*/ 66 w 92"/>
                <a:gd name="T3" fmla="*/ 22 h 31"/>
                <a:gd name="T4" fmla="*/ 10 w 92"/>
                <a:gd name="T5" fmla="*/ 27 h 31"/>
                <a:gd name="T6" fmla="*/ 26 w 92"/>
                <a:gd name="T7" fmla="*/ 9 h 31"/>
                <a:gd name="T8" fmla="*/ 81 w 92"/>
                <a:gd name="T9" fmla="*/ 4 h 3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92" h="31">
                  <a:moveTo>
                    <a:pt x="81" y="4"/>
                  </a:moveTo>
                  <a:cubicBezTo>
                    <a:pt x="92" y="7"/>
                    <a:pt x="85" y="16"/>
                    <a:pt x="66" y="22"/>
                  </a:cubicBezTo>
                  <a:cubicBezTo>
                    <a:pt x="46" y="29"/>
                    <a:pt x="21" y="31"/>
                    <a:pt x="10" y="27"/>
                  </a:cubicBezTo>
                  <a:cubicBezTo>
                    <a:pt x="0" y="23"/>
                    <a:pt x="7" y="15"/>
                    <a:pt x="26" y="9"/>
                  </a:cubicBezTo>
                  <a:cubicBezTo>
                    <a:pt x="46" y="2"/>
                    <a:pt x="71" y="0"/>
                    <a:pt x="81" y="4"/>
                  </a:cubicBezTo>
                  <a:close/>
                </a:path>
              </a:pathLst>
            </a:custGeom>
            <a:solidFill>
              <a:srgbClr val="D9D9D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400">
                <a:latin typeface="Century Gothic" charset="0"/>
                <a:ea typeface="Century Gothic" charset="0"/>
                <a:cs typeface="Century Gothic" charset="0"/>
              </a:endParaRPr>
            </a:p>
          </p:txBody>
        </p:sp>
        <p:sp>
          <p:nvSpPr>
            <p:cNvPr id="548" name="îṩlîdè">
              <a:extLst>
                <a:ext uri="{FF2B5EF4-FFF2-40B4-BE49-F238E27FC236}">
                  <a16:creationId xmlns:a16="http://schemas.microsoft.com/office/drawing/2014/main" id="{8C002293-739E-4326-916E-ECD2B787C622}"/>
                </a:ext>
              </a:extLst>
            </p:cNvPr>
            <p:cNvSpPr/>
            <p:nvPr/>
          </p:nvSpPr>
          <p:spPr bwMode="auto">
            <a:xfrm>
              <a:off x="4592638" y="4452938"/>
              <a:ext cx="293688" cy="93663"/>
            </a:xfrm>
            <a:custGeom>
              <a:avLst/>
              <a:gdLst>
                <a:gd name="T0" fmla="*/ 41 w 78"/>
                <a:gd name="T1" fmla="*/ 22 h 25"/>
                <a:gd name="T2" fmla="*/ 4 w 78"/>
                <a:gd name="T3" fmla="*/ 22 h 25"/>
                <a:gd name="T4" fmla="*/ 0 w 78"/>
                <a:gd name="T5" fmla="*/ 19 h 25"/>
                <a:gd name="T6" fmla="*/ 20 w 78"/>
                <a:gd name="T7" fmla="*/ 7 h 25"/>
                <a:gd name="T8" fmla="*/ 37 w 78"/>
                <a:gd name="T9" fmla="*/ 3 h 25"/>
                <a:gd name="T10" fmla="*/ 74 w 78"/>
                <a:gd name="T11" fmla="*/ 2 h 25"/>
                <a:gd name="T12" fmla="*/ 78 w 78"/>
                <a:gd name="T13" fmla="*/ 5 h 25"/>
                <a:gd name="T14" fmla="*/ 58 w 78"/>
                <a:gd name="T15" fmla="*/ 17 h 25"/>
                <a:gd name="T16" fmla="*/ 41 w 78"/>
                <a:gd name="T17" fmla="*/ 22 h 2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78" h="25">
                  <a:moveTo>
                    <a:pt x="41" y="22"/>
                  </a:moveTo>
                  <a:cubicBezTo>
                    <a:pt x="26" y="25"/>
                    <a:pt x="11" y="25"/>
                    <a:pt x="4" y="22"/>
                  </a:cubicBezTo>
                  <a:cubicBezTo>
                    <a:pt x="2" y="22"/>
                    <a:pt x="0" y="20"/>
                    <a:pt x="0" y="19"/>
                  </a:cubicBezTo>
                  <a:cubicBezTo>
                    <a:pt x="0" y="18"/>
                    <a:pt x="4" y="13"/>
                    <a:pt x="20" y="7"/>
                  </a:cubicBezTo>
                  <a:cubicBezTo>
                    <a:pt x="25" y="6"/>
                    <a:pt x="31" y="4"/>
                    <a:pt x="37" y="3"/>
                  </a:cubicBezTo>
                  <a:cubicBezTo>
                    <a:pt x="52" y="0"/>
                    <a:pt x="67" y="0"/>
                    <a:pt x="74" y="2"/>
                  </a:cubicBezTo>
                  <a:cubicBezTo>
                    <a:pt x="76" y="3"/>
                    <a:pt x="78" y="4"/>
                    <a:pt x="78" y="5"/>
                  </a:cubicBezTo>
                  <a:cubicBezTo>
                    <a:pt x="78" y="7"/>
                    <a:pt x="74" y="12"/>
                    <a:pt x="58" y="17"/>
                  </a:cubicBezTo>
                  <a:cubicBezTo>
                    <a:pt x="53" y="19"/>
                    <a:pt x="47" y="21"/>
                    <a:pt x="41" y="22"/>
                  </a:cubicBezTo>
                  <a:close/>
                </a:path>
              </a:pathLst>
            </a:custGeom>
            <a:solidFill>
              <a:srgbClr val="E1537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400">
                <a:latin typeface="Century Gothic" charset="0"/>
                <a:ea typeface="Century Gothic" charset="0"/>
                <a:cs typeface="Century Gothic" charset="0"/>
              </a:endParaRPr>
            </a:p>
          </p:txBody>
        </p:sp>
        <p:sp>
          <p:nvSpPr>
            <p:cNvPr id="549" name="ïṡľîḍe">
              <a:extLst>
                <a:ext uri="{FF2B5EF4-FFF2-40B4-BE49-F238E27FC236}">
                  <a16:creationId xmlns:a16="http://schemas.microsoft.com/office/drawing/2014/main" id="{3DA3C13C-4EB7-433B-B517-22C833B99F0C}"/>
                </a:ext>
              </a:extLst>
            </p:cNvPr>
            <p:cNvSpPr/>
            <p:nvPr/>
          </p:nvSpPr>
          <p:spPr bwMode="auto">
            <a:xfrm>
              <a:off x="4592638" y="4452938"/>
              <a:ext cx="293688" cy="87313"/>
            </a:xfrm>
            <a:custGeom>
              <a:avLst/>
              <a:gdLst>
                <a:gd name="T0" fmla="*/ 39 w 78"/>
                <a:gd name="T1" fmla="*/ 12 h 23"/>
                <a:gd name="T2" fmla="*/ 73 w 78"/>
                <a:gd name="T3" fmla="*/ 11 h 23"/>
                <a:gd name="T4" fmla="*/ 78 w 78"/>
                <a:gd name="T5" fmla="*/ 5 h 23"/>
                <a:gd name="T6" fmla="*/ 74 w 78"/>
                <a:gd name="T7" fmla="*/ 2 h 23"/>
                <a:gd name="T8" fmla="*/ 37 w 78"/>
                <a:gd name="T9" fmla="*/ 3 h 23"/>
                <a:gd name="T10" fmla="*/ 20 w 78"/>
                <a:gd name="T11" fmla="*/ 7 h 23"/>
                <a:gd name="T12" fmla="*/ 0 w 78"/>
                <a:gd name="T13" fmla="*/ 19 h 23"/>
                <a:gd name="T14" fmla="*/ 4 w 78"/>
                <a:gd name="T15" fmla="*/ 22 h 23"/>
                <a:gd name="T16" fmla="*/ 7 w 78"/>
                <a:gd name="T17" fmla="*/ 23 h 23"/>
                <a:gd name="T18" fmla="*/ 22 w 78"/>
                <a:gd name="T19" fmla="*/ 17 h 23"/>
                <a:gd name="T20" fmla="*/ 39 w 78"/>
                <a:gd name="T21" fmla="*/ 12 h 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78" h="23">
                  <a:moveTo>
                    <a:pt x="39" y="12"/>
                  </a:moveTo>
                  <a:cubicBezTo>
                    <a:pt x="52" y="10"/>
                    <a:pt x="65" y="9"/>
                    <a:pt x="73" y="11"/>
                  </a:cubicBezTo>
                  <a:cubicBezTo>
                    <a:pt x="76" y="8"/>
                    <a:pt x="78" y="6"/>
                    <a:pt x="78" y="5"/>
                  </a:cubicBezTo>
                  <a:cubicBezTo>
                    <a:pt x="78" y="4"/>
                    <a:pt x="76" y="3"/>
                    <a:pt x="74" y="2"/>
                  </a:cubicBezTo>
                  <a:cubicBezTo>
                    <a:pt x="67" y="0"/>
                    <a:pt x="52" y="0"/>
                    <a:pt x="37" y="3"/>
                  </a:cubicBezTo>
                  <a:cubicBezTo>
                    <a:pt x="31" y="4"/>
                    <a:pt x="25" y="6"/>
                    <a:pt x="20" y="7"/>
                  </a:cubicBezTo>
                  <a:cubicBezTo>
                    <a:pt x="4" y="13"/>
                    <a:pt x="0" y="18"/>
                    <a:pt x="0" y="19"/>
                  </a:cubicBezTo>
                  <a:cubicBezTo>
                    <a:pt x="0" y="20"/>
                    <a:pt x="2" y="22"/>
                    <a:pt x="4" y="22"/>
                  </a:cubicBezTo>
                  <a:cubicBezTo>
                    <a:pt x="5" y="23"/>
                    <a:pt x="6" y="23"/>
                    <a:pt x="7" y="23"/>
                  </a:cubicBezTo>
                  <a:cubicBezTo>
                    <a:pt x="10" y="21"/>
                    <a:pt x="15" y="19"/>
                    <a:pt x="22" y="17"/>
                  </a:cubicBezTo>
                  <a:cubicBezTo>
                    <a:pt x="27" y="15"/>
                    <a:pt x="33" y="14"/>
                    <a:pt x="39" y="12"/>
                  </a:cubicBezTo>
                  <a:close/>
                </a:path>
              </a:pathLst>
            </a:custGeom>
            <a:solidFill>
              <a:srgbClr val="ECECE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400">
                <a:latin typeface="Century Gothic" charset="0"/>
                <a:ea typeface="Century Gothic" charset="0"/>
                <a:cs typeface="Century Gothic" charset="0"/>
              </a:endParaRPr>
            </a:p>
          </p:txBody>
        </p:sp>
        <p:sp>
          <p:nvSpPr>
            <p:cNvPr id="550" name="îśḻîdè">
              <a:extLst>
                <a:ext uri="{FF2B5EF4-FFF2-40B4-BE49-F238E27FC236}">
                  <a16:creationId xmlns:a16="http://schemas.microsoft.com/office/drawing/2014/main" id="{B8A3DE4D-4271-4D3A-A253-63F14C1AE5FF}"/>
                </a:ext>
              </a:extLst>
            </p:cNvPr>
            <p:cNvSpPr/>
            <p:nvPr/>
          </p:nvSpPr>
          <p:spPr bwMode="auto">
            <a:xfrm>
              <a:off x="4619626" y="4486276"/>
              <a:ext cx="247650" cy="60325"/>
            </a:xfrm>
            <a:custGeom>
              <a:avLst/>
              <a:gdLst>
                <a:gd name="T0" fmla="*/ 51 w 66"/>
                <a:gd name="T1" fmla="*/ 8 h 16"/>
                <a:gd name="T2" fmla="*/ 66 w 66"/>
                <a:gd name="T3" fmla="*/ 2 h 16"/>
                <a:gd name="T4" fmla="*/ 32 w 66"/>
                <a:gd name="T5" fmla="*/ 3 h 16"/>
                <a:gd name="T6" fmla="*/ 15 w 66"/>
                <a:gd name="T7" fmla="*/ 8 h 16"/>
                <a:gd name="T8" fmla="*/ 0 w 66"/>
                <a:gd name="T9" fmla="*/ 14 h 16"/>
                <a:gd name="T10" fmla="*/ 34 w 66"/>
                <a:gd name="T11" fmla="*/ 13 h 16"/>
                <a:gd name="T12" fmla="*/ 51 w 66"/>
                <a:gd name="T13" fmla="*/ 8 h 1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66" h="16">
                  <a:moveTo>
                    <a:pt x="51" y="8"/>
                  </a:moveTo>
                  <a:cubicBezTo>
                    <a:pt x="58" y="6"/>
                    <a:pt x="62" y="4"/>
                    <a:pt x="66" y="2"/>
                  </a:cubicBezTo>
                  <a:cubicBezTo>
                    <a:pt x="58" y="0"/>
                    <a:pt x="45" y="1"/>
                    <a:pt x="32" y="3"/>
                  </a:cubicBezTo>
                  <a:cubicBezTo>
                    <a:pt x="26" y="5"/>
                    <a:pt x="20" y="6"/>
                    <a:pt x="15" y="8"/>
                  </a:cubicBezTo>
                  <a:cubicBezTo>
                    <a:pt x="8" y="10"/>
                    <a:pt x="3" y="12"/>
                    <a:pt x="0" y="14"/>
                  </a:cubicBezTo>
                  <a:cubicBezTo>
                    <a:pt x="8" y="16"/>
                    <a:pt x="21" y="15"/>
                    <a:pt x="34" y="13"/>
                  </a:cubicBezTo>
                  <a:cubicBezTo>
                    <a:pt x="40" y="12"/>
                    <a:pt x="46" y="10"/>
                    <a:pt x="51" y="8"/>
                  </a:cubicBezTo>
                  <a:close/>
                </a:path>
              </a:pathLst>
            </a:custGeom>
            <a:solidFill>
              <a:srgbClr val="0D293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400">
                <a:latin typeface="Century Gothic" charset="0"/>
                <a:ea typeface="Century Gothic" charset="0"/>
                <a:cs typeface="Century Gothic" charset="0"/>
              </a:endParaRPr>
            </a:p>
          </p:txBody>
        </p:sp>
        <p:sp>
          <p:nvSpPr>
            <p:cNvPr id="551" name="iśḻídé">
              <a:extLst>
                <a:ext uri="{FF2B5EF4-FFF2-40B4-BE49-F238E27FC236}">
                  <a16:creationId xmlns:a16="http://schemas.microsoft.com/office/drawing/2014/main" id="{54F36C48-65CC-4A23-8549-D82DA94E9D75}"/>
                </a:ext>
              </a:extLst>
            </p:cNvPr>
            <p:cNvSpPr/>
            <p:nvPr/>
          </p:nvSpPr>
          <p:spPr bwMode="auto">
            <a:xfrm>
              <a:off x="4586288" y="4471988"/>
              <a:ext cx="368300" cy="425450"/>
            </a:xfrm>
            <a:custGeom>
              <a:avLst/>
              <a:gdLst>
                <a:gd name="T0" fmla="*/ 82 w 98"/>
                <a:gd name="T1" fmla="*/ 0 h 113"/>
                <a:gd name="T2" fmla="*/ 61 w 98"/>
                <a:gd name="T3" fmla="*/ 14 h 113"/>
                <a:gd name="T4" fmla="*/ 5 w 98"/>
                <a:gd name="T5" fmla="*/ 19 h 113"/>
                <a:gd name="T6" fmla="*/ 0 w 98"/>
                <a:gd name="T7" fmla="*/ 15 h 113"/>
                <a:gd name="T8" fmla="*/ 18 w 98"/>
                <a:gd name="T9" fmla="*/ 104 h 113"/>
                <a:gd name="T10" fmla="*/ 23 w 98"/>
                <a:gd name="T11" fmla="*/ 109 h 113"/>
                <a:gd name="T12" fmla="*/ 79 w 98"/>
                <a:gd name="T13" fmla="*/ 104 h 113"/>
                <a:gd name="T14" fmla="*/ 97 w 98"/>
                <a:gd name="T15" fmla="*/ 89 h 113"/>
                <a:gd name="T16" fmla="*/ 82 w 98"/>
                <a:gd name="T17" fmla="*/ 0 h 11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98" h="113">
                  <a:moveTo>
                    <a:pt x="82" y="0"/>
                  </a:moveTo>
                  <a:cubicBezTo>
                    <a:pt x="82" y="4"/>
                    <a:pt x="74" y="10"/>
                    <a:pt x="61" y="14"/>
                  </a:cubicBezTo>
                  <a:cubicBezTo>
                    <a:pt x="41" y="21"/>
                    <a:pt x="16" y="23"/>
                    <a:pt x="5" y="19"/>
                  </a:cubicBezTo>
                  <a:cubicBezTo>
                    <a:pt x="3" y="18"/>
                    <a:pt x="1" y="17"/>
                    <a:pt x="0" y="15"/>
                  </a:cubicBezTo>
                  <a:cubicBezTo>
                    <a:pt x="1" y="16"/>
                    <a:pt x="18" y="103"/>
                    <a:pt x="18" y="104"/>
                  </a:cubicBezTo>
                  <a:cubicBezTo>
                    <a:pt x="18" y="106"/>
                    <a:pt x="20" y="108"/>
                    <a:pt x="23" y="109"/>
                  </a:cubicBezTo>
                  <a:cubicBezTo>
                    <a:pt x="34" y="113"/>
                    <a:pt x="59" y="110"/>
                    <a:pt x="79" y="104"/>
                  </a:cubicBezTo>
                  <a:cubicBezTo>
                    <a:pt x="93" y="99"/>
                    <a:pt x="98" y="93"/>
                    <a:pt x="97" y="89"/>
                  </a:cubicBezTo>
                  <a:cubicBezTo>
                    <a:pt x="97" y="87"/>
                    <a:pt x="82" y="0"/>
                    <a:pt x="82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400">
                <a:latin typeface="Century Gothic" charset="0"/>
                <a:ea typeface="Century Gothic" charset="0"/>
                <a:cs typeface="Century Gothic" charset="0"/>
              </a:endParaRPr>
            </a:p>
          </p:txBody>
        </p:sp>
        <p:sp>
          <p:nvSpPr>
            <p:cNvPr id="552" name="iṡľiḓe">
              <a:extLst>
                <a:ext uri="{FF2B5EF4-FFF2-40B4-BE49-F238E27FC236}">
                  <a16:creationId xmlns:a16="http://schemas.microsoft.com/office/drawing/2014/main" id="{AD20A8AA-FB9A-4AD3-B830-034E7963048B}"/>
                </a:ext>
              </a:extLst>
            </p:cNvPr>
            <p:cNvSpPr/>
            <p:nvPr/>
          </p:nvSpPr>
          <p:spPr bwMode="auto">
            <a:xfrm>
              <a:off x="8713788" y="4491038"/>
              <a:ext cx="147638" cy="258763"/>
            </a:xfrm>
            <a:custGeom>
              <a:avLst/>
              <a:gdLst>
                <a:gd name="T0" fmla="*/ 11 w 39"/>
                <a:gd name="T1" fmla="*/ 69 h 69"/>
                <a:gd name="T2" fmla="*/ 0 w 39"/>
                <a:gd name="T3" fmla="*/ 68 h 69"/>
                <a:gd name="T4" fmla="*/ 1 w 39"/>
                <a:gd name="T5" fmla="*/ 59 h 69"/>
                <a:gd name="T6" fmla="*/ 15 w 39"/>
                <a:gd name="T7" fmla="*/ 60 h 69"/>
                <a:gd name="T8" fmla="*/ 28 w 39"/>
                <a:gd name="T9" fmla="*/ 55 h 69"/>
                <a:gd name="T10" fmla="*/ 29 w 39"/>
                <a:gd name="T11" fmla="*/ 43 h 69"/>
                <a:gd name="T12" fmla="*/ 28 w 39"/>
                <a:gd name="T13" fmla="*/ 24 h 69"/>
                <a:gd name="T14" fmla="*/ 26 w 39"/>
                <a:gd name="T15" fmla="*/ 14 h 69"/>
                <a:gd name="T16" fmla="*/ 18 w 39"/>
                <a:gd name="T17" fmla="*/ 10 h 69"/>
                <a:gd name="T18" fmla="*/ 10 w 39"/>
                <a:gd name="T19" fmla="*/ 12 h 69"/>
                <a:gd name="T20" fmla="*/ 6 w 39"/>
                <a:gd name="T21" fmla="*/ 4 h 69"/>
                <a:gd name="T22" fmla="*/ 22 w 39"/>
                <a:gd name="T23" fmla="*/ 2 h 69"/>
                <a:gd name="T24" fmla="*/ 35 w 39"/>
                <a:gd name="T25" fmla="*/ 11 h 69"/>
                <a:gd name="T26" fmla="*/ 37 w 39"/>
                <a:gd name="T27" fmla="*/ 22 h 69"/>
                <a:gd name="T28" fmla="*/ 37 w 39"/>
                <a:gd name="T29" fmla="*/ 54 h 69"/>
                <a:gd name="T30" fmla="*/ 35 w 39"/>
                <a:gd name="T31" fmla="*/ 61 h 69"/>
                <a:gd name="T32" fmla="*/ 27 w 39"/>
                <a:gd name="T33" fmla="*/ 66 h 69"/>
                <a:gd name="T34" fmla="*/ 11 w 39"/>
                <a:gd name="T35" fmla="*/ 69 h 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39" h="69">
                  <a:moveTo>
                    <a:pt x="11" y="69"/>
                  </a:moveTo>
                  <a:cubicBezTo>
                    <a:pt x="7" y="69"/>
                    <a:pt x="3" y="68"/>
                    <a:pt x="0" y="68"/>
                  </a:cubicBezTo>
                  <a:cubicBezTo>
                    <a:pt x="0" y="65"/>
                    <a:pt x="1" y="62"/>
                    <a:pt x="1" y="59"/>
                  </a:cubicBezTo>
                  <a:cubicBezTo>
                    <a:pt x="1" y="60"/>
                    <a:pt x="14" y="60"/>
                    <a:pt x="15" y="60"/>
                  </a:cubicBezTo>
                  <a:cubicBezTo>
                    <a:pt x="19" y="59"/>
                    <a:pt x="25" y="59"/>
                    <a:pt x="28" y="55"/>
                  </a:cubicBezTo>
                  <a:cubicBezTo>
                    <a:pt x="30" y="53"/>
                    <a:pt x="29" y="46"/>
                    <a:pt x="29" y="43"/>
                  </a:cubicBezTo>
                  <a:cubicBezTo>
                    <a:pt x="28" y="37"/>
                    <a:pt x="28" y="31"/>
                    <a:pt x="28" y="24"/>
                  </a:cubicBezTo>
                  <a:cubicBezTo>
                    <a:pt x="28" y="21"/>
                    <a:pt x="28" y="16"/>
                    <a:pt x="26" y="14"/>
                  </a:cubicBezTo>
                  <a:cubicBezTo>
                    <a:pt x="24" y="11"/>
                    <a:pt x="21" y="10"/>
                    <a:pt x="18" y="10"/>
                  </a:cubicBezTo>
                  <a:cubicBezTo>
                    <a:pt x="16" y="10"/>
                    <a:pt x="13" y="11"/>
                    <a:pt x="10" y="12"/>
                  </a:cubicBezTo>
                  <a:cubicBezTo>
                    <a:pt x="9" y="9"/>
                    <a:pt x="8" y="6"/>
                    <a:pt x="6" y="4"/>
                  </a:cubicBezTo>
                  <a:cubicBezTo>
                    <a:pt x="11" y="1"/>
                    <a:pt x="17" y="0"/>
                    <a:pt x="22" y="2"/>
                  </a:cubicBezTo>
                  <a:cubicBezTo>
                    <a:pt x="27" y="3"/>
                    <a:pt x="33" y="6"/>
                    <a:pt x="35" y="11"/>
                  </a:cubicBezTo>
                  <a:cubicBezTo>
                    <a:pt x="37" y="15"/>
                    <a:pt x="37" y="19"/>
                    <a:pt x="37" y="22"/>
                  </a:cubicBezTo>
                  <a:cubicBezTo>
                    <a:pt x="38" y="33"/>
                    <a:pt x="39" y="44"/>
                    <a:pt x="37" y="54"/>
                  </a:cubicBezTo>
                  <a:cubicBezTo>
                    <a:pt x="37" y="57"/>
                    <a:pt x="36" y="59"/>
                    <a:pt x="35" y="61"/>
                  </a:cubicBezTo>
                  <a:cubicBezTo>
                    <a:pt x="33" y="64"/>
                    <a:pt x="30" y="65"/>
                    <a:pt x="27" y="66"/>
                  </a:cubicBezTo>
                  <a:cubicBezTo>
                    <a:pt x="22" y="68"/>
                    <a:pt x="16" y="69"/>
                    <a:pt x="11" y="69"/>
                  </a:cubicBezTo>
                  <a:close/>
                </a:path>
              </a:pathLst>
            </a:custGeom>
            <a:solidFill>
              <a:srgbClr val="F5F5F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400">
                <a:latin typeface="Century Gothic" charset="0"/>
                <a:ea typeface="Century Gothic" charset="0"/>
                <a:cs typeface="Century Gothic" charset="0"/>
              </a:endParaRPr>
            </a:p>
          </p:txBody>
        </p:sp>
        <p:sp>
          <p:nvSpPr>
            <p:cNvPr id="553" name="ïṩlíḋe">
              <a:extLst>
                <a:ext uri="{FF2B5EF4-FFF2-40B4-BE49-F238E27FC236}">
                  <a16:creationId xmlns:a16="http://schemas.microsoft.com/office/drawing/2014/main" id="{66EDB6F7-F7F2-473E-8C9F-2AC75028B2BC}"/>
                </a:ext>
              </a:extLst>
            </p:cNvPr>
            <p:cNvSpPr/>
            <p:nvPr/>
          </p:nvSpPr>
          <p:spPr bwMode="auto">
            <a:xfrm>
              <a:off x="8386763" y="4359276"/>
              <a:ext cx="398463" cy="109538"/>
            </a:xfrm>
            <a:custGeom>
              <a:avLst/>
              <a:gdLst>
                <a:gd name="T0" fmla="*/ 95 w 106"/>
                <a:gd name="T1" fmla="*/ 9 h 29"/>
                <a:gd name="T2" fmla="*/ 74 w 106"/>
                <a:gd name="T3" fmla="*/ 26 h 29"/>
                <a:gd name="T4" fmla="*/ 11 w 106"/>
                <a:gd name="T5" fmla="*/ 20 h 29"/>
                <a:gd name="T6" fmla="*/ 33 w 106"/>
                <a:gd name="T7" fmla="*/ 3 h 29"/>
                <a:gd name="T8" fmla="*/ 95 w 106"/>
                <a:gd name="T9" fmla="*/ 9 h 2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06" h="29">
                  <a:moveTo>
                    <a:pt x="95" y="9"/>
                  </a:moveTo>
                  <a:cubicBezTo>
                    <a:pt x="106" y="15"/>
                    <a:pt x="97" y="23"/>
                    <a:pt x="74" y="26"/>
                  </a:cubicBezTo>
                  <a:cubicBezTo>
                    <a:pt x="51" y="29"/>
                    <a:pt x="23" y="27"/>
                    <a:pt x="11" y="20"/>
                  </a:cubicBezTo>
                  <a:cubicBezTo>
                    <a:pt x="0" y="14"/>
                    <a:pt x="10" y="6"/>
                    <a:pt x="33" y="3"/>
                  </a:cubicBezTo>
                  <a:cubicBezTo>
                    <a:pt x="56" y="0"/>
                    <a:pt x="83" y="3"/>
                    <a:pt x="95" y="9"/>
                  </a:cubicBezTo>
                  <a:close/>
                </a:path>
              </a:pathLst>
            </a:custGeom>
            <a:solidFill>
              <a:srgbClr val="D9D9D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400">
                <a:latin typeface="Century Gothic" charset="0"/>
                <a:ea typeface="Century Gothic" charset="0"/>
                <a:cs typeface="Century Gothic" charset="0"/>
              </a:endParaRPr>
            </a:p>
          </p:txBody>
        </p:sp>
        <p:sp>
          <p:nvSpPr>
            <p:cNvPr id="554" name="ïs1iḑè">
              <a:extLst>
                <a:ext uri="{FF2B5EF4-FFF2-40B4-BE49-F238E27FC236}">
                  <a16:creationId xmlns:a16="http://schemas.microsoft.com/office/drawing/2014/main" id="{BF56DF2A-FC9D-446A-A2CB-F8F707EC9D44}"/>
                </a:ext>
              </a:extLst>
            </p:cNvPr>
            <p:cNvSpPr/>
            <p:nvPr/>
          </p:nvSpPr>
          <p:spPr bwMode="auto">
            <a:xfrm>
              <a:off x="8421688" y="4373563"/>
              <a:ext cx="333375" cy="84138"/>
            </a:xfrm>
            <a:custGeom>
              <a:avLst/>
              <a:gdLst>
                <a:gd name="T0" fmla="*/ 44 w 89"/>
                <a:gd name="T1" fmla="*/ 22 h 22"/>
                <a:gd name="T2" fmla="*/ 3 w 89"/>
                <a:gd name="T3" fmla="*/ 15 h 22"/>
                <a:gd name="T4" fmla="*/ 0 w 89"/>
                <a:gd name="T5" fmla="*/ 11 h 22"/>
                <a:gd name="T6" fmla="*/ 24 w 89"/>
                <a:gd name="T7" fmla="*/ 1 h 22"/>
                <a:gd name="T8" fmla="*/ 44 w 89"/>
                <a:gd name="T9" fmla="*/ 0 h 22"/>
                <a:gd name="T10" fmla="*/ 85 w 89"/>
                <a:gd name="T11" fmla="*/ 7 h 22"/>
                <a:gd name="T12" fmla="*/ 88 w 89"/>
                <a:gd name="T13" fmla="*/ 11 h 22"/>
                <a:gd name="T14" fmla="*/ 64 w 89"/>
                <a:gd name="T15" fmla="*/ 20 h 22"/>
                <a:gd name="T16" fmla="*/ 44 w 89"/>
                <a:gd name="T17" fmla="*/ 22 h 2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89" h="22">
                  <a:moveTo>
                    <a:pt x="44" y="22"/>
                  </a:moveTo>
                  <a:cubicBezTo>
                    <a:pt x="27" y="22"/>
                    <a:pt x="11" y="19"/>
                    <a:pt x="3" y="15"/>
                  </a:cubicBezTo>
                  <a:cubicBezTo>
                    <a:pt x="1" y="13"/>
                    <a:pt x="0" y="12"/>
                    <a:pt x="0" y="11"/>
                  </a:cubicBezTo>
                  <a:cubicBezTo>
                    <a:pt x="0" y="8"/>
                    <a:pt x="6" y="4"/>
                    <a:pt x="24" y="1"/>
                  </a:cubicBezTo>
                  <a:cubicBezTo>
                    <a:pt x="30" y="0"/>
                    <a:pt x="37" y="0"/>
                    <a:pt x="44" y="0"/>
                  </a:cubicBezTo>
                  <a:cubicBezTo>
                    <a:pt x="61" y="0"/>
                    <a:pt x="77" y="3"/>
                    <a:pt x="85" y="7"/>
                  </a:cubicBezTo>
                  <a:cubicBezTo>
                    <a:pt x="87" y="8"/>
                    <a:pt x="89" y="10"/>
                    <a:pt x="88" y="11"/>
                  </a:cubicBezTo>
                  <a:cubicBezTo>
                    <a:pt x="88" y="13"/>
                    <a:pt x="82" y="18"/>
                    <a:pt x="64" y="20"/>
                  </a:cubicBezTo>
                  <a:cubicBezTo>
                    <a:pt x="58" y="21"/>
                    <a:pt x="51" y="22"/>
                    <a:pt x="44" y="22"/>
                  </a:cubicBezTo>
                  <a:close/>
                </a:path>
              </a:pathLst>
            </a:custGeom>
            <a:solidFill>
              <a:srgbClr val="E1537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400">
                <a:latin typeface="Century Gothic" charset="0"/>
                <a:ea typeface="Century Gothic" charset="0"/>
                <a:cs typeface="Century Gothic" charset="0"/>
              </a:endParaRPr>
            </a:p>
          </p:txBody>
        </p:sp>
        <p:sp>
          <p:nvSpPr>
            <p:cNvPr id="555" name="ïşľide">
              <a:extLst>
                <a:ext uri="{FF2B5EF4-FFF2-40B4-BE49-F238E27FC236}">
                  <a16:creationId xmlns:a16="http://schemas.microsoft.com/office/drawing/2014/main" id="{89680F6A-7291-4522-AA11-DE24B93C2F14}"/>
                </a:ext>
              </a:extLst>
            </p:cNvPr>
            <p:cNvSpPr/>
            <p:nvPr/>
          </p:nvSpPr>
          <p:spPr bwMode="auto">
            <a:xfrm>
              <a:off x="8421688" y="4373563"/>
              <a:ext cx="333375" cy="60325"/>
            </a:xfrm>
            <a:custGeom>
              <a:avLst/>
              <a:gdLst>
                <a:gd name="T0" fmla="*/ 44 w 89"/>
                <a:gd name="T1" fmla="*/ 11 h 16"/>
                <a:gd name="T2" fmla="*/ 81 w 89"/>
                <a:gd name="T3" fmla="*/ 16 h 16"/>
                <a:gd name="T4" fmla="*/ 88 w 89"/>
                <a:gd name="T5" fmla="*/ 11 h 16"/>
                <a:gd name="T6" fmla="*/ 85 w 89"/>
                <a:gd name="T7" fmla="*/ 7 h 16"/>
                <a:gd name="T8" fmla="*/ 44 w 89"/>
                <a:gd name="T9" fmla="*/ 0 h 16"/>
                <a:gd name="T10" fmla="*/ 24 w 89"/>
                <a:gd name="T11" fmla="*/ 1 h 16"/>
                <a:gd name="T12" fmla="*/ 0 w 89"/>
                <a:gd name="T13" fmla="*/ 11 h 16"/>
                <a:gd name="T14" fmla="*/ 3 w 89"/>
                <a:gd name="T15" fmla="*/ 15 h 16"/>
                <a:gd name="T16" fmla="*/ 7 w 89"/>
                <a:gd name="T17" fmla="*/ 16 h 16"/>
                <a:gd name="T18" fmla="*/ 24 w 89"/>
                <a:gd name="T19" fmla="*/ 12 h 16"/>
                <a:gd name="T20" fmla="*/ 44 w 89"/>
                <a:gd name="T21" fmla="*/ 11 h 1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89" h="16">
                  <a:moveTo>
                    <a:pt x="44" y="11"/>
                  </a:moveTo>
                  <a:cubicBezTo>
                    <a:pt x="59" y="11"/>
                    <a:pt x="73" y="13"/>
                    <a:pt x="81" y="16"/>
                  </a:cubicBezTo>
                  <a:cubicBezTo>
                    <a:pt x="86" y="14"/>
                    <a:pt x="88" y="12"/>
                    <a:pt x="88" y="11"/>
                  </a:cubicBezTo>
                  <a:cubicBezTo>
                    <a:pt x="89" y="10"/>
                    <a:pt x="87" y="8"/>
                    <a:pt x="85" y="7"/>
                  </a:cubicBezTo>
                  <a:cubicBezTo>
                    <a:pt x="77" y="3"/>
                    <a:pt x="61" y="0"/>
                    <a:pt x="44" y="0"/>
                  </a:cubicBezTo>
                  <a:cubicBezTo>
                    <a:pt x="37" y="0"/>
                    <a:pt x="30" y="0"/>
                    <a:pt x="24" y="1"/>
                  </a:cubicBezTo>
                  <a:cubicBezTo>
                    <a:pt x="6" y="4"/>
                    <a:pt x="0" y="8"/>
                    <a:pt x="0" y="11"/>
                  </a:cubicBezTo>
                  <a:cubicBezTo>
                    <a:pt x="0" y="12"/>
                    <a:pt x="1" y="13"/>
                    <a:pt x="3" y="15"/>
                  </a:cubicBezTo>
                  <a:cubicBezTo>
                    <a:pt x="4" y="15"/>
                    <a:pt x="5" y="16"/>
                    <a:pt x="7" y="16"/>
                  </a:cubicBezTo>
                  <a:cubicBezTo>
                    <a:pt x="10" y="15"/>
                    <a:pt x="16" y="13"/>
                    <a:pt x="24" y="12"/>
                  </a:cubicBezTo>
                  <a:cubicBezTo>
                    <a:pt x="30" y="11"/>
                    <a:pt x="37" y="11"/>
                    <a:pt x="44" y="11"/>
                  </a:cubicBezTo>
                  <a:close/>
                </a:path>
              </a:pathLst>
            </a:custGeom>
            <a:solidFill>
              <a:srgbClr val="ECECE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400">
                <a:latin typeface="Century Gothic" charset="0"/>
                <a:ea typeface="Century Gothic" charset="0"/>
                <a:cs typeface="Century Gothic" charset="0"/>
              </a:endParaRPr>
            </a:p>
          </p:txBody>
        </p:sp>
        <p:sp>
          <p:nvSpPr>
            <p:cNvPr id="556" name="íṩ1îďê">
              <a:extLst>
                <a:ext uri="{FF2B5EF4-FFF2-40B4-BE49-F238E27FC236}">
                  <a16:creationId xmlns:a16="http://schemas.microsoft.com/office/drawing/2014/main" id="{165912C1-6709-4737-A249-6544C5B1BDF7}"/>
                </a:ext>
              </a:extLst>
            </p:cNvPr>
            <p:cNvSpPr/>
            <p:nvPr/>
          </p:nvSpPr>
          <p:spPr bwMode="auto">
            <a:xfrm>
              <a:off x="8447088" y="4414838"/>
              <a:ext cx="277813" cy="42863"/>
            </a:xfrm>
            <a:custGeom>
              <a:avLst/>
              <a:gdLst>
                <a:gd name="T0" fmla="*/ 57 w 74"/>
                <a:gd name="T1" fmla="*/ 9 h 11"/>
                <a:gd name="T2" fmla="*/ 74 w 74"/>
                <a:gd name="T3" fmla="*/ 5 h 11"/>
                <a:gd name="T4" fmla="*/ 37 w 74"/>
                <a:gd name="T5" fmla="*/ 0 h 11"/>
                <a:gd name="T6" fmla="*/ 17 w 74"/>
                <a:gd name="T7" fmla="*/ 1 h 11"/>
                <a:gd name="T8" fmla="*/ 0 w 74"/>
                <a:gd name="T9" fmla="*/ 5 h 11"/>
                <a:gd name="T10" fmla="*/ 37 w 74"/>
                <a:gd name="T11" fmla="*/ 11 h 11"/>
                <a:gd name="T12" fmla="*/ 57 w 74"/>
                <a:gd name="T13" fmla="*/ 9 h 1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74" h="11">
                  <a:moveTo>
                    <a:pt x="57" y="9"/>
                  </a:moveTo>
                  <a:cubicBezTo>
                    <a:pt x="65" y="8"/>
                    <a:pt x="71" y="7"/>
                    <a:pt x="74" y="5"/>
                  </a:cubicBezTo>
                  <a:cubicBezTo>
                    <a:pt x="66" y="2"/>
                    <a:pt x="52" y="0"/>
                    <a:pt x="37" y="0"/>
                  </a:cubicBezTo>
                  <a:cubicBezTo>
                    <a:pt x="30" y="0"/>
                    <a:pt x="23" y="0"/>
                    <a:pt x="17" y="1"/>
                  </a:cubicBezTo>
                  <a:cubicBezTo>
                    <a:pt x="9" y="2"/>
                    <a:pt x="3" y="4"/>
                    <a:pt x="0" y="5"/>
                  </a:cubicBezTo>
                  <a:cubicBezTo>
                    <a:pt x="8" y="9"/>
                    <a:pt x="22" y="11"/>
                    <a:pt x="37" y="11"/>
                  </a:cubicBezTo>
                  <a:cubicBezTo>
                    <a:pt x="44" y="11"/>
                    <a:pt x="51" y="10"/>
                    <a:pt x="57" y="9"/>
                  </a:cubicBezTo>
                  <a:close/>
                </a:path>
              </a:pathLst>
            </a:custGeom>
            <a:solidFill>
              <a:srgbClr val="0D293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400">
                <a:latin typeface="Century Gothic" charset="0"/>
                <a:ea typeface="Century Gothic" charset="0"/>
                <a:cs typeface="Century Gothic" charset="0"/>
              </a:endParaRPr>
            </a:p>
          </p:txBody>
        </p:sp>
        <p:sp>
          <p:nvSpPr>
            <p:cNvPr id="557" name="î$ľîḑê">
              <a:extLst>
                <a:ext uri="{FF2B5EF4-FFF2-40B4-BE49-F238E27FC236}">
                  <a16:creationId xmlns:a16="http://schemas.microsoft.com/office/drawing/2014/main" id="{7D2EAF72-DF86-4C89-9864-88974FEFCAE7}"/>
                </a:ext>
              </a:extLst>
            </p:cNvPr>
            <p:cNvSpPr/>
            <p:nvPr/>
          </p:nvSpPr>
          <p:spPr bwMode="auto">
            <a:xfrm>
              <a:off x="8413751" y="4414838"/>
              <a:ext cx="346075" cy="439738"/>
            </a:xfrm>
            <a:custGeom>
              <a:avLst/>
              <a:gdLst>
                <a:gd name="T0" fmla="*/ 92 w 92"/>
                <a:gd name="T1" fmla="*/ 0 h 117"/>
                <a:gd name="T2" fmla="*/ 67 w 92"/>
                <a:gd name="T3" fmla="*/ 11 h 117"/>
                <a:gd name="T4" fmla="*/ 4 w 92"/>
                <a:gd name="T5" fmla="*/ 5 h 117"/>
                <a:gd name="T6" fmla="*/ 0 w 92"/>
                <a:gd name="T7" fmla="*/ 0 h 117"/>
                <a:gd name="T8" fmla="*/ 1 w 92"/>
                <a:gd name="T9" fmla="*/ 102 h 117"/>
                <a:gd name="T10" fmla="*/ 6 w 92"/>
                <a:gd name="T11" fmla="*/ 108 h 117"/>
                <a:gd name="T12" fmla="*/ 68 w 92"/>
                <a:gd name="T13" fmla="*/ 114 h 117"/>
                <a:gd name="T14" fmla="*/ 92 w 92"/>
                <a:gd name="T15" fmla="*/ 102 h 117"/>
                <a:gd name="T16" fmla="*/ 92 w 92"/>
                <a:gd name="T17" fmla="*/ 0 h 11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92" h="117">
                  <a:moveTo>
                    <a:pt x="92" y="0"/>
                  </a:moveTo>
                  <a:cubicBezTo>
                    <a:pt x="92" y="5"/>
                    <a:pt x="83" y="9"/>
                    <a:pt x="67" y="11"/>
                  </a:cubicBezTo>
                  <a:cubicBezTo>
                    <a:pt x="44" y="14"/>
                    <a:pt x="16" y="12"/>
                    <a:pt x="4" y="5"/>
                  </a:cubicBezTo>
                  <a:cubicBezTo>
                    <a:pt x="1" y="4"/>
                    <a:pt x="0" y="2"/>
                    <a:pt x="0" y="0"/>
                  </a:cubicBezTo>
                  <a:cubicBezTo>
                    <a:pt x="0" y="1"/>
                    <a:pt x="1" y="100"/>
                    <a:pt x="1" y="102"/>
                  </a:cubicBezTo>
                  <a:cubicBezTo>
                    <a:pt x="1" y="104"/>
                    <a:pt x="2" y="107"/>
                    <a:pt x="6" y="108"/>
                  </a:cubicBezTo>
                  <a:cubicBezTo>
                    <a:pt x="17" y="115"/>
                    <a:pt x="45" y="117"/>
                    <a:pt x="68" y="114"/>
                  </a:cubicBezTo>
                  <a:cubicBezTo>
                    <a:pt x="84" y="112"/>
                    <a:pt x="92" y="106"/>
                    <a:pt x="92" y="102"/>
                  </a:cubicBezTo>
                  <a:cubicBezTo>
                    <a:pt x="92" y="100"/>
                    <a:pt x="92" y="0"/>
                    <a:pt x="92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400">
                <a:latin typeface="Century Gothic" charset="0"/>
                <a:ea typeface="Century Gothic" charset="0"/>
                <a:cs typeface="Century Gothic" charset="0"/>
              </a:endParaRPr>
            </a:p>
          </p:txBody>
        </p:sp>
        <p:sp>
          <p:nvSpPr>
            <p:cNvPr id="558" name="išļíďê">
              <a:extLst>
                <a:ext uri="{FF2B5EF4-FFF2-40B4-BE49-F238E27FC236}">
                  <a16:creationId xmlns:a16="http://schemas.microsoft.com/office/drawing/2014/main" id="{AD38E8E9-A989-450E-99E4-3359C2022660}"/>
                </a:ext>
              </a:extLst>
            </p:cNvPr>
            <p:cNvSpPr/>
            <p:nvPr/>
          </p:nvSpPr>
          <p:spPr bwMode="auto">
            <a:xfrm>
              <a:off x="5002213" y="2960688"/>
              <a:ext cx="153988" cy="176213"/>
            </a:xfrm>
            <a:custGeom>
              <a:avLst/>
              <a:gdLst>
                <a:gd name="T0" fmla="*/ 97 w 97"/>
                <a:gd name="T1" fmla="*/ 102 h 111"/>
                <a:gd name="T2" fmla="*/ 12 w 97"/>
                <a:gd name="T3" fmla="*/ 111 h 111"/>
                <a:gd name="T4" fmla="*/ 0 w 97"/>
                <a:gd name="T5" fmla="*/ 12 h 111"/>
                <a:gd name="T6" fmla="*/ 86 w 97"/>
                <a:gd name="T7" fmla="*/ 0 h 111"/>
                <a:gd name="T8" fmla="*/ 97 w 97"/>
                <a:gd name="T9" fmla="*/ 102 h 11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97" h="111">
                  <a:moveTo>
                    <a:pt x="97" y="102"/>
                  </a:moveTo>
                  <a:lnTo>
                    <a:pt x="12" y="111"/>
                  </a:lnTo>
                  <a:lnTo>
                    <a:pt x="0" y="12"/>
                  </a:lnTo>
                  <a:lnTo>
                    <a:pt x="86" y="0"/>
                  </a:lnTo>
                  <a:lnTo>
                    <a:pt x="97" y="102"/>
                  </a:lnTo>
                  <a:close/>
                </a:path>
              </a:pathLst>
            </a:custGeom>
            <a:solidFill>
              <a:srgbClr val="C6C6C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400">
                <a:latin typeface="Century Gothic" charset="0"/>
                <a:ea typeface="Century Gothic" charset="0"/>
                <a:cs typeface="Century Gothic" charset="0"/>
              </a:endParaRPr>
            </a:p>
          </p:txBody>
        </p:sp>
        <p:sp>
          <p:nvSpPr>
            <p:cNvPr id="559" name="ïśḻîḓê">
              <a:extLst>
                <a:ext uri="{FF2B5EF4-FFF2-40B4-BE49-F238E27FC236}">
                  <a16:creationId xmlns:a16="http://schemas.microsoft.com/office/drawing/2014/main" id="{743F1CDD-7161-4A74-983C-AC1770E79CAA}"/>
                </a:ext>
              </a:extLst>
            </p:cNvPr>
            <p:cNvSpPr/>
            <p:nvPr/>
          </p:nvSpPr>
          <p:spPr bwMode="auto">
            <a:xfrm>
              <a:off x="5048251" y="3001963"/>
              <a:ext cx="77788" cy="26988"/>
            </a:xfrm>
            <a:custGeom>
              <a:avLst/>
              <a:gdLst>
                <a:gd name="T0" fmla="*/ 49 w 49"/>
                <a:gd name="T1" fmla="*/ 12 h 17"/>
                <a:gd name="T2" fmla="*/ 0 w 49"/>
                <a:gd name="T3" fmla="*/ 17 h 17"/>
                <a:gd name="T4" fmla="*/ 0 w 49"/>
                <a:gd name="T5" fmla="*/ 7 h 17"/>
                <a:gd name="T6" fmla="*/ 47 w 49"/>
                <a:gd name="T7" fmla="*/ 0 h 17"/>
                <a:gd name="T8" fmla="*/ 49 w 49"/>
                <a:gd name="T9" fmla="*/ 12 h 1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9" h="17">
                  <a:moveTo>
                    <a:pt x="49" y="12"/>
                  </a:moveTo>
                  <a:lnTo>
                    <a:pt x="0" y="17"/>
                  </a:lnTo>
                  <a:lnTo>
                    <a:pt x="0" y="7"/>
                  </a:lnTo>
                  <a:lnTo>
                    <a:pt x="47" y="0"/>
                  </a:lnTo>
                  <a:lnTo>
                    <a:pt x="49" y="12"/>
                  </a:lnTo>
                  <a:close/>
                </a:path>
              </a:pathLst>
            </a:custGeom>
            <a:solidFill>
              <a:srgbClr val="9C9B9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400">
                <a:latin typeface="Century Gothic" charset="0"/>
                <a:ea typeface="Century Gothic" charset="0"/>
                <a:cs typeface="Century Gothic" charset="0"/>
              </a:endParaRPr>
            </a:p>
          </p:txBody>
        </p:sp>
        <p:sp>
          <p:nvSpPr>
            <p:cNvPr id="560" name="işḷíḑe">
              <a:extLst>
                <a:ext uri="{FF2B5EF4-FFF2-40B4-BE49-F238E27FC236}">
                  <a16:creationId xmlns:a16="http://schemas.microsoft.com/office/drawing/2014/main" id="{B894AFFD-75E4-4DC4-B1EB-1CCF37F45CE2}"/>
                </a:ext>
              </a:extLst>
            </p:cNvPr>
            <p:cNvSpPr/>
            <p:nvPr/>
          </p:nvSpPr>
          <p:spPr bwMode="auto">
            <a:xfrm>
              <a:off x="5054601" y="3070226"/>
              <a:ext cx="79375" cy="25400"/>
            </a:xfrm>
            <a:custGeom>
              <a:avLst/>
              <a:gdLst>
                <a:gd name="T0" fmla="*/ 50 w 50"/>
                <a:gd name="T1" fmla="*/ 9 h 16"/>
                <a:gd name="T2" fmla="*/ 0 w 50"/>
                <a:gd name="T3" fmla="*/ 16 h 16"/>
                <a:gd name="T4" fmla="*/ 0 w 50"/>
                <a:gd name="T5" fmla="*/ 5 h 16"/>
                <a:gd name="T6" fmla="*/ 48 w 50"/>
                <a:gd name="T7" fmla="*/ 0 h 16"/>
                <a:gd name="T8" fmla="*/ 50 w 50"/>
                <a:gd name="T9" fmla="*/ 9 h 1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0" h="16">
                  <a:moveTo>
                    <a:pt x="50" y="9"/>
                  </a:moveTo>
                  <a:lnTo>
                    <a:pt x="0" y="16"/>
                  </a:lnTo>
                  <a:lnTo>
                    <a:pt x="0" y="5"/>
                  </a:lnTo>
                  <a:lnTo>
                    <a:pt x="48" y="0"/>
                  </a:lnTo>
                  <a:lnTo>
                    <a:pt x="50" y="9"/>
                  </a:lnTo>
                  <a:close/>
                </a:path>
              </a:pathLst>
            </a:custGeom>
            <a:solidFill>
              <a:srgbClr val="9C9B9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400">
                <a:latin typeface="Century Gothic" charset="0"/>
                <a:ea typeface="Century Gothic" charset="0"/>
                <a:cs typeface="Century Gothic" charset="0"/>
              </a:endParaRPr>
            </a:p>
          </p:txBody>
        </p:sp>
        <p:sp>
          <p:nvSpPr>
            <p:cNvPr id="561" name="išliḑè">
              <a:extLst>
                <a:ext uri="{FF2B5EF4-FFF2-40B4-BE49-F238E27FC236}">
                  <a16:creationId xmlns:a16="http://schemas.microsoft.com/office/drawing/2014/main" id="{D1A40F1D-10A6-4099-B4AD-A9C548DD0505}"/>
                </a:ext>
              </a:extLst>
            </p:cNvPr>
            <p:cNvSpPr/>
            <p:nvPr/>
          </p:nvSpPr>
          <p:spPr bwMode="auto">
            <a:xfrm>
              <a:off x="5133976" y="2881313"/>
              <a:ext cx="488950" cy="268288"/>
            </a:xfrm>
            <a:custGeom>
              <a:avLst/>
              <a:gdLst>
                <a:gd name="T0" fmla="*/ 103 w 130"/>
                <a:gd name="T1" fmla="*/ 59 h 71"/>
                <a:gd name="T2" fmla="*/ 7 w 130"/>
                <a:gd name="T3" fmla="*/ 71 h 71"/>
                <a:gd name="T4" fmla="*/ 0 w 130"/>
                <a:gd name="T5" fmla="*/ 14 h 71"/>
                <a:gd name="T6" fmla="*/ 96 w 130"/>
                <a:gd name="T7" fmla="*/ 2 h 71"/>
                <a:gd name="T8" fmla="*/ 128 w 130"/>
                <a:gd name="T9" fmla="*/ 27 h 71"/>
                <a:gd name="T10" fmla="*/ 103 w 130"/>
                <a:gd name="T11" fmla="*/ 59 h 7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30" h="71">
                  <a:moveTo>
                    <a:pt x="103" y="59"/>
                  </a:moveTo>
                  <a:cubicBezTo>
                    <a:pt x="7" y="71"/>
                    <a:pt x="7" y="71"/>
                    <a:pt x="7" y="71"/>
                  </a:cubicBezTo>
                  <a:cubicBezTo>
                    <a:pt x="0" y="14"/>
                    <a:pt x="0" y="14"/>
                    <a:pt x="0" y="14"/>
                  </a:cubicBezTo>
                  <a:cubicBezTo>
                    <a:pt x="96" y="2"/>
                    <a:pt x="96" y="2"/>
                    <a:pt x="96" y="2"/>
                  </a:cubicBezTo>
                  <a:cubicBezTo>
                    <a:pt x="112" y="0"/>
                    <a:pt x="126" y="11"/>
                    <a:pt x="128" y="27"/>
                  </a:cubicBezTo>
                  <a:cubicBezTo>
                    <a:pt x="130" y="43"/>
                    <a:pt x="119" y="57"/>
                    <a:pt x="103" y="59"/>
                  </a:cubicBezTo>
                  <a:close/>
                </a:path>
              </a:pathLst>
            </a:custGeom>
            <a:solidFill>
              <a:srgbClr val="ECECE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400">
                <a:latin typeface="Century Gothic" charset="0"/>
                <a:ea typeface="Century Gothic" charset="0"/>
                <a:cs typeface="Century Gothic" charset="0"/>
              </a:endParaRPr>
            </a:p>
          </p:txBody>
        </p:sp>
        <p:sp>
          <p:nvSpPr>
            <p:cNvPr id="562" name="iSļíḓe">
              <a:extLst>
                <a:ext uri="{FF2B5EF4-FFF2-40B4-BE49-F238E27FC236}">
                  <a16:creationId xmlns:a16="http://schemas.microsoft.com/office/drawing/2014/main" id="{02BC8036-8825-43FB-888A-2050C4BCE8F0}"/>
                </a:ext>
              </a:extLst>
            </p:cNvPr>
            <p:cNvSpPr/>
            <p:nvPr/>
          </p:nvSpPr>
          <p:spPr bwMode="auto">
            <a:xfrm>
              <a:off x="5133976" y="2900363"/>
              <a:ext cx="469900" cy="230188"/>
            </a:xfrm>
            <a:custGeom>
              <a:avLst/>
              <a:gdLst>
                <a:gd name="T0" fmla="*/ 6 w 125"/>
                <a:gd name="T1" fmla="*/ 61 h 61"/>
                <a:gd name="T2" fmla="*/ 0 w 125"/>
                <a:gd name="T3" fmla="*/ 14 h 61"/>
                <a:gd name="T4" fmla="*/ 96 w 125"/>
                <a:gd name="T5" fmla="*/ 2 h 61"/>
                <a:gd name="T6" fmla="*/ 123 w 125"/>
                <a:gd name="T7" fmla="*/ 23 h 61"/>
                <a:gd name="T8" fmla="*/ 102 w 125"/>
                <a:gd name="T9" fmla="*/ 49 h 61"/>
                <a:gd name="T10" fmla="*/ 6 w 125"/>
                <a:gd name="T11" fmla="*/ 61 h 6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25" h="61">
                  <a:moveTo>
                    <a:pt x="6" y="61"/>
                  </a:moveTo>
                  <a:cubicBezTo>
                    <a:pt x="0" y="14"/>
                    <a:pt x="0" y="14"/>
                    <a:pt x="0" y="14"/>
                  </a:cubicBezTo>
                  <a:cubicBezTo>
                    <a:pt x="96" y="2"/>
                    <a:pt x="96" y="2"/>
                    <a:pt x="96" y="2"/>
                  </a:cubicBezTo>
                  <a:cubicBezTo>
                    <a:pt x="109" y="0"/>
                    <a:pt x="121" y="9"/>
                    <a:pt x="123" y="23"/>
                  </a:cubicBezTo>
                  <a:cubicBezTo>
                    <a:pt x="125" y="36"/>
                    <a:pt x="115" y="48"/>
                    <a:pt x="102" y="49"/>
                  </a:cubicBezTo>
                  <a:lnTo>
                    <a:pt x="6" y="61"/>
                  </a:lnTo>
                  <a:close/>
                </a:path>
              </a:pathLst>
            </a:custGeom>
            <a:solidFill>
              <a:srgbClr val="F5F5F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400">
                <a:latin typeface="Century Gothic" charset="0"/>
                <a:ea typeface="Century Gothic" charset="0"/>
                <a:cs typeface="Century Gothic" charset="0"/>
              </a:endParaRPr>
            </a:p>
          </p:txBody>
        </p:sp>
        <p:sp>
          <p:nvSpPr>
            <p:cNvPr id="563" name="ïśľiďé">
              <a:extLst>
                <a:ext uri="{FF2B5EF4-FFF2-40B4-BE49-F238E27FC236}">
                  <a16:creationId xmlns:a16="http://schemas.microsoft.com/office/drawing/2014/main" id="{C06A2A87-71DE-4B1E-A812-5EB35C24CDD2}"/>
                </a:ext>
              </a:extLst>
            </p:cNvPr>
            <p:cNvSpPr/>
            <p:nvPr/>
          </p:nvSpPr>
          <p:spPr bwMode="auto">
            <a:xfrm>
              <a:off x="5472113" y="2935288"/>
              <a:ext cx="57150" cy="123825"/>
            </a:xfrm>
            <a:custGeom>
              <a:avLst/>
              <a:gdLst>
                <a:gd name="T0" fmla="*/ 36 w 36"/>
                <a:gd name="T1" fmla="*/ 75 h 78"/>
                <a:gd name="T2" fmla="*/ 10 w 36"/>
                <a:gd name="T3" fmla="*/ 78 h 78"/>
                <a:gd name="T4" fmla="*/ 0 w 36"/>
                <a:gd name="T5" fmla="*/ 2 h 78"/>
                <a:gd name="T6" fmla="*/ 26 w 36"/>
                <a:gd name="T7" fmla="*/ 0 h 78"/>
                <a:gd name="T8" fmla="*/ 36 w 36"/>
                <a:gd name="T9" fmla="*/ 75 h 7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6" h="78">
                  <a:moveTo>
                    <a:pt x="36" y="75"/>
                  </a:moveTo>
                  <a:lnTo>
                    <a:pt x="10" y="78"/>
                  </a:lnTo>
                  <a:lnTo>
                    <a:pt x="0" y="2"/>
                  </a:lnTo>
                  <a:lnTo>
                    <a:pt x="26" y="0"/>
                  </a:lnTo>
                  <a:lnTo>
                    <a:pt x="36" y="75"/>
                  </a:lnTo>
                  <a:close/>
                </a:path>
              </a:pathLst>
            </a:custGeom>
            <a:solidFill>
              <a:srgbClr val="D9D9D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400">
                <a:latin typeface="Century Gothic" charset="0"/>
                <a:ea typeface="Century Gothic" charset="0"/>
                <a:cs typeface="Century Gothic" charset="0"/>
              </a:endParaRPr>
            </a:p>
          </p:txBody>
        </p:sp>
        <p:sp>
          <p:nvSpPr>
            <p:cNvPr id="564" name="ïṩ1îḋê">
              <a:extLst>
                <a:ext uri="{FF2B5EF4-FFF2-40B4-BE49-F238E27FC236}">
                  <a16:creationId xmlns:a16="http://schemas.microsoft.com/office/drawing/2014/main" id="{1164440F-CAA2-48C6-B8CC-F1B0AAAE6E29}"/>
                </a:ext>
              </a:extLst>
            </p:cNvPr>
            <p:cNvSpPr/>
            <p:nvPr/>
          </p:nvSpPr>
          <p:spPr bwMode="auto">
            <a:xfrm>
              <a:off x="2967038" y="3427413"/>
              <a:ext cx="187325" cy="168275"/>
            </a:xfrm>
            <a:custGeom>
              <a:avLst/>
              <a:gdLst>
                <a:gd name="T0" fmla="*/ 0 w 118"/>
                <a:gd name="T1" fmla="*/ 83 h 106"/>
                <a:gd name="T2" fmla="*/ 19 w 118"/>
                <a:gd name="T3" fmla="*/ 0 h 106"/>
                <a:gd name="T4" fmla="*/ 118 w 118"/>
                <a:gd name="T5" fmla="*/ 23 h 106"/>
                <a:gd name="T6" fmla="*/ 99 w 118"/>
                <a:gd name="T7" fmla="*/ 106 h 106"/>
                <a:gd name="T8" fmla="*/ 0 w 118"/>
                <a:gd name="T9" fmla="*/ 83 h 10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18" h="106">
                  <a:moveTo>
                    <a:pt x="0" y="83"/>
                  </a:moveTo>
                  <a:lnTo>
                    <a:pt x="19" y="0"/>
                  </a:lnTo>
                  <a:lnTo>
                    <a:pt x="118" y="23"/>
                  </a:lnTo>
                  <a:lnTo>
                    <a:pt x="99" y="106"/>
                  </a:lnTo>
                  <a:lnTo>
                    <a:pt x="0" y="83"/>
                  </a:lnTo>
                  <a:close/>
                </a:path>
              </a:pathLst>
            </a:custGeom>
            <a:solidFill>
              <a:srgbClr val="C6C6C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400">
                <a:latin typeface="Century Gothic" charset="0"/>
                <a:ea typeface="Century Gothic" charset="0"/>
                <a:cs typeface="Century Gothic" charset="0"/>
              </a:endParaRPr>
            </a:p>
          </p:txBody>
        </p:sp>
        <p:sp>
          <p:nvSpPr>
            <p:cNvPr id="565" name="iṧḷiḍê">
              <a:extLst>
                <a:ext uri="{FF2B5EF4-FFF2-40B4-BE49-F238E27FC236}">
                  <a16:creationId xmlns:a16="http://schemas.microsoft.com/office/drawing/2014/main" id="{4FFA071F-ACF9-49B4-8745-C869CB66E767}"/>
                </a:ext>
              </a:extLst>
            </p:cNvPr>
            <p:cNvSpPr/>
            <p:nvPr/>
          </p:nvSpPr>
          <p:spPr bwMode="auto">
            <a:xfrm>
              <a:off x="3071813" y="3490913"/>
              <a:ext cx="33338" cy="79375"/>
            </a:xfrm>
            <a:custGeom>
              <a:avLst/>
              <a:gdLst>
                <a:gd name="T0" fmla="*/ 0 w 21"/>
                <a:gd name="T1" fmla="*/ 47 h 50"/>
                <a:gd name="T2" fmla="*/ 12 w 21"/>
                <a:gd name="T3" fmla="*/ 0 h 50"/>
                <a:gd name="T4" fmla="*/ 21 w 21"/>
                <a:gd name="T5" fmla="*/ 2 h 50"/>
                <a:gd name="T6" fmla="*/ 12 w 21"/>
                <a:gd name="T7" fmla="*/ 50 h 50"/>
                <a:gd name="T8" fmla="*/ 0 w 21"/>
                <a:gd name="T9" fmla="*/ 47 h 5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1" h="50">
                  <a:moveTo>
                    <a:pt x="0" y="47"/>
                  </a:moveTo>
                  <a:lnTo>
                    <a:pt x="12" y="0"/>
                  </a:lnTo>
                  <a:lnTo>
                    <a:pt x="21" y="2"/>
                  </a:lnTo>
                  <a:lnTo>
                    <a:pt x="12" y="50"/>
                  </a:lnTo>
                  <a:lnTo>
                    <a:pt x="0" y="47"/>
                  </a:lnTo>
                  <a:close/>
                </a:path>
              </a:pathLst>
            </a:custGeom>
            <a:solidFill>
              <a:srgbClr val="9C9B9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400">
                <a:latin typeface="Century Gothic" charset="0"/>
                <a:ea typeface="Century Gothic" charset="0"/>
                <a:cs typeface="Century Gothic" charset="0"/>
              </a:endParaRPr>
            </a:p>
          </p:txBody>
        </p:sp>
        <p:sp>
          <p:nvSpPr>
            <p:cNvPr id="566" name="i$ḷíḍê">
              <a:extLst>
                <a:ext uri="{FF2B5EF4-FFF2-40B4-BE49-F238E27FC236}">
                  <a16:creationId xmlns:a16="http://schemas.microsoft.com/office/drawing/2014/main" id="{A5E14AA8-F155-437E-96B0-316BD1B253FD}"/>
                </a:ext>
              </a:extLst>
            </p:cNvPr>
            <p:cNvSpPr/>
            <p:nvPr/>
          </p:nvSpPr>
          <p:spPr bwMode="auto">
            <a:xfrm>
              <a:off x="3008313" y="3476626"/>
              <a:ext cx="33338" cy="77788"/>
            </a:xfrm>
            <a:custGeom>
              <a:avLst/>
              <a:gdLst>
                <a:gd name="T0" fmla="*/ 0 w 21"/>
                <a:gd name="T1" fmla="*/ 47 h 49"/>
                <a:gd name="T2" fmla="*/ 12 w 21"/>
                <a:gd name="T3" fmla="*/ 0 h 49"/>
                <a:gd name="T4" fmla="*/ 21 w 21"/>
                <a:gd name="T5" fmla="*/ 2 h 49"/>
                <a:gd name="T6" fmla="*/ 12 w 21"/>
                <a:gd name="T7" fmla="*/ 49 h 49"/>
                <a:gd name="T8" fmla="*/ 0 w 21"/>
                <a:gd name="T9" fmla="*/ 47 h 4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1" h="49">
                  <a:moveTo>
                    <a:pt x="0" y="47"/>
                  </a:moveTo>
                  <a:lnTo>
                    <a:pt x="12" y="0"/>
                  </a:lnTo>
                  <a:lnTo>
                    <a:pt x="21" y="2"/>
                  </a:lnTo>
                  <a:lnTo>
                    <a:pt x="12" y="49"/>
                  </a:lnTo>
                  <a:lnTo>
                    <a:pt x="0" y="47"/>
                  </a:lnTo>
                  <a:close/>
                </a:path>
              </a:pathLst>
            </a:custGeom>
            <a:solidFill>
              <a:srgbClr val="9C9B9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400">
                <a:latin typeface="Century Gothic" charset="0"/>
                <a:ea typeface="Century Gothic" charset="0"/>
                <a:cs typeface="Century Gothic" charset="0"/>
              </a:endParaRPr>
            </a:p>
          </p:txBody>
        </p:sp>
        <p:sp>
          <p:nvSpPr>
            <p:cNvPr id="567" name="íṧlidê">
              <a:extLst>
                <a:ext uri="{FF2B5EF4-FFF2-40B4-BE49-F238E27FC236}">
                  <a16:creationId xmlns:a16="http://schemas.microsoft.com/office/drawing/2014/main" id="{C1F2002E-423B-44B8-B11F-8BEFAD37665A}"/>
                </a:ext>
              </a:extLst>
            </p:cNvPr>
            <p:cNvSpPr/>
            <p:nvPr/>
          </p:nvSpPr>
          <p:spPr bwMode="auto">
            <a:xfrm>
              <a:off x="2843213" y="3554413"/>
              <a:ext cx="307975" cy="496888"/>
            </a:xfrm>
            <a:custGeom>
              <a:avLst/>
              <a:gdLst>
                <a:gd name="T0" fmla="*/ 4 w 82"/>
                <a:gd name="T1" fmla="*/ 94 h 132"/>
                <a:gd name="T2" fmla="*/ 25 w 82"/>
                <a:gd name="T3" fmla="*/ 0 h 132"/>
                <a:gd name="T4" fmla="*/ 82 w 82"/>
                <a:gd name="T5" fmla="*/ 13 h 132"/>
                <a:gd name="T6" fmla="*/ 60 w 82"/>
                <a:gd name="T7" fmla="*/ 107 h 132"/>
                <a:gd name="T8" fmla="*/ 26 w 82"/>
                <a:gd name="T9" fmla="*/ 129 h 132"/>
                <a:gd name="T10" fmla="*/ 4 w 82"/>
                <a:gd name="T11" fmla="*/ 94 h 13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82" h="132">
                  <a:moveTo>
                    <a:pt x="4" y="94"/>
                  </a:moveTo>
                  <a:cubicBezTo>
                    <a:pt x="25" y="0"/>
                    <a:pt x="25" y="0"/>
                    <a:pt x="25" y="0"/>
                  </a:cubicBezTo>
                  <a:cubicBezTo>
                    <a:pt x="82" y="13"/>
                    <a:pt x="82" y="13"/>
                    <a:pt x="82" y="13"/>
                  </a:cubicBezTo>
                  <a:cubicBezTo>
                    <a:pt x="60" y="107"/>
                    <a:pt x="60" y="107"/>
                    <a:pt x="60" y="107"/>
                  </a:cubicBezTo>
                  <a:cubicBezTo>
                    <a:pt x="57" y="123"/>
                    <a:pt x="41" y="132"/>
                    <a:pt x="26" y="129"/>
                  </a:cubicBezTo>
                  <a:cubicBezTo>
                    <a:pt x="10" y="125"/>
                    <a:pt x="0" y="109"/>
                    <a:pt x="4" y="94"/>
                  </a:cubicBezTo>
                  <a:close/>
                </a:path>
              </a:pathLst>
            </a:custGeom>
            <a:solidFill>
              <a:srgbClr val="ECECE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400">
                <a:latin typeface="Century Gothic" charset="0"/>
                <a:ea typeface="Century Gothic" charset="0"/>
                <a:cs typeface="Century Gothic" charset="0"/>
              </a:endParaRPr>
            </a:p>
          </p:txBody>
        </p:sp>
        <p:sp>
          <p:nvSpPr>
            <p:cNvPr id="568" name="íṩļïďè">
              <a:extLst>
                <a:ext uri="{FF2B5EF4-FFF2-40B4-BE49-F238E27FC236}">
                  <a16:creationId xmlns:a16="http://schemas.microsoft.com/office/drawing/2014/main" id="{9816776C-B6F0-492E-B955-308AB629B637}"/>
                </a:ext>
              </a:extLst>
            </p:cNvPr>
            <p:cNvSpPr/>
            <p:nvPr/>
          </p:nvSpPr>
          <p:spPr bwMode="auto">
            <a:xfrm>
              <a:off x="2865438" y="3559176"/>
              <a:ext cx="266700" cy="473075"/>
            </a:xfrm>
            <a:custGeom>
              <a:avLst/>
              <a:gdLst>
                <a:gd name="T0" fmla="*/ 24 w 71"/>
                <a:gd name="T1" fmla="*/ 0 h 126"/>
                <a:gd name="T2" fmla="*/ 71 w 71"/>
                <a:gd name="T3" fmla="*/ 11 h 126"/>
                <a:gd name="T4" fmla="*/ 50 w 71"/>
                <a:gd name="T5" fmla="*/ 105 h 126"/>
                <a:gd name="T6" fmla="*/ 21 w 71"/>
                <a:gd name="T7" fmla="*/ 123 h 126"/>
                <a:gd name="T8" fmla="*/ 3 w 71"/>
                <a:gd name="T9" fmla="*/ 94 h 126"/>
                <a:gd name="T10" fmla="*/ 24 w 71"/>
                <a:gd name="T11" fmla="*/ 0 h 1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71" h="126">
                  <a:moveTo>
                    <a:pt x="24" y="0"/>
                  </a:moveTo>
                  <a:cubicBezTo>
                    <a:pt x="71" y="11"/>
                    <a:pt x="71" y="11"/>
                    <a:pt x="71" y="11"/>
                  </a:cubicBezTo>
                  <a:cubicBezTo>
                    <a:pt x="50" y="105"/>
                    <a:pt x="50" y="105"/>
                    <a:pt x="50" y="105"/>
                  </a:cubicBezTo>
                  <a:cubicBezTo>
                    <a:pt x="47" y="118"/>
                    <a:pt x="34" y="126"/>
                    <a:pt x="21" y="123"/>
                  </a:cubicBezTo>
                  <a:cubicBezTo>
                    <a:pt x="8" y="120"/>
                    <a:pt x="0" y="107"/>
                    <a:pt x="3" y="94"/>
                  </a:cubicBezTo>
                  <a:lnTo>
                    <a:pt x="24" y="0"/>
                  </a:lnTo>
                  <a:close/>
                </a:path>
              </a:pathLst>
            </a:custGeom>
            <a:solidFill>
              <a:srgbClr val="F5F5F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400">
                <a:latin typeface="Century Gothic" charset="0"/>
                <a:ea typeface="Century Gothic" charset="0"/>
                <a:cs typeface="Century Gothic" charset="0"/>
              </a:endParaRPr>
            </a:p>
          </p:txBody>
        </p:sp>
        <p:sp>
          <p:nvSpPr>
            <p:cNvPr id="569" name="îş1iḍe">
              <a:extLst>
                <a:ext uri="{FF2B5EF4-FFF2-40B4-BE49-F238E27FC236}">
                  <a16:creationId xmlns:a16="http://schemas.microsoft.com/office/drawing/2014/main" id="{B38A6CD2-86A7-430C-8340-03BE7E952345}"/>
                </a:ext>
              </a:extLst>
            </p:cNvPr>
            <p:cNvSpPr/>
            <p:nvPr/>
          </p:nvSpPr>
          <p:spPr bwMode="auto">
            <a:xfrm>
              <a:off x="2901951" y="3892551"/>
              <a:ext cx="125413" cy="65088"/>
            </a:xfrm>
            <a:custGeom>
              <a:avLst/>
              <a:gdLst>
                <a:gd name="T0" fmla="*/ 0 w 79"/>
                <a:gd name="T1" fmla="*/ 24 h 41"/>
                <a:gd name="T2" fmla="*/ 5 w 79"/>
                <a:gd name="T3" fmla="*/ 0 h 41"/>
                <a:gd name="T4" fmla="*/ 79 w 79"/>
                <a:gd name="T5" fmla="*/ 17 h 41"/>
                <a:gd name="T6" fmla="*/ 74 w 79"/>
                <a:gd name="T7" fmla="*/ 41 h 41"/>
                <a:gd name="T8" fmla="*/ 0 w 79"/>
                <a:gd name="T9" fmla="*/ 24 h 4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79" h="41">
                  <a:moveTo>
                    <a:pt x="0" y="24"/>
                  </a:moveTo>
                  <a:lnTo>
                    <a:pt x="5" y="0"/>
                  </a:lnTo>
                  <a:lnTo>
                    <a:pt x="79" y="17"/>
                  </a:lnTo>
                  <a:lnTo>
                    <a:pt x="74" y="41"/>
                  </a:lnTo>
                  <a:lnTo>
                    <a:pt x="0" y="24"/>
                  </a:lnTo>
                  <a:close/>
                </a:path>
              </a:pathLst>
            </a:custGeom>
            <a:solidFill>
              <a:srgbClr val="D9D9D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400">
                <a:latin typeface="Century Gothic" charset="0"/>
                <a:ea typeface="Century Gothic" charset="0"/>
                <a:cs typeface="Century Gothic" charset="0"/>
              </a:endParaRPr>
            </a:p>
          </p:txBody>
        </p:sp>
        <p:sp>
          <p:nvSpPr>
            <p:cNvPr id="570" name="ïṣḷídê">
              <a:extLst>
                <a:ext uri="{FF2B5EF4-FFF2-40B4-BE49-F238E27FC236}">
                  <a16:creationId xmlns:a16="http://schemas.microsoft.com/office/drawing/2014/main" id="{682D36C5-F6A1-4935-8B79-8FFA31D9A900}"/>
                </a:ext>
              </a:extLst>
            </p:cNvPr>
            <p:cNvSpPr/>
            <p:nvPr/>
          </p:nvSpPr>
          <p:spPr bwMode="auto">
            <a:xfrm>
              <a:off x="6227763" y="4629151"/>
              <a:ext cx="209550" cy="211138"/>
            </a:xfrm>
            <a:custGeom>
              <a:avLst/>
              <a:gdLst>
                <a:gd name="T0" fmla="*/ 132 w 132"/>
                <a:gd name="T1" fmla="*/ 76 h 133"/>
                <a:gd name="T2" fmla="*/ 66 w 132"/>
                <a:gd name="T3" fmla="*/ 133 h 133"/>
                <a:gd name="T4" fmla="*/ 0 w 132"/>
                <a:gd name="T5" fmla="*/ 57 h 133"/>
                <a:gd name="T6" fmla="*/ 66 w 132"/>
                <a:gd name="T7" fmla="*/ 0 h 133"/>
                <a:gd name="T8" fmla="*/ 132 w 132"/>
                <a:gd name="T9" fmla="*/ 76 h 13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32" h="133">
                  <a:moveTo>
                    <a:pt x="132" y="76"/>
                  </a:moveTo>
                  <a:lnTo>
                    <a:pt x="66" y="133"/>
                  </a:lnTo>
                  <a:lnTo>
                    <a:pt x="0" y="57"/>
                  </a:lnTo>
                  <a:lnTo>
                    <a:pt x="66" y="0"/>
                  </a:lnTo>
                  <a:lnTo>
                    <a:pt x="132" y="76"/>
                  </a:lnTo>
                  <a:close/>
                </a:path>
              </a:pathLst>
            </a:custGeom>
            <a:solidFill>
              <a:srgbClr val="C6C6C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400">
                <a:latin typeface="Century Gothic" charset="0"/>
                <a:ea typeface="Century Gothic" charset="0"/>
                <a:cs typeface="Century Gothic" charset="0"/>
              </a:endParaRPr>
            </a:p>
          </p:txBody>
        </p:sp>
        <p:sp>
          <p:nvSpPr>
            <p:cNvPr id="571" name="îsļîḍé">
              <a:extLst>
                <a:ext uri="{FF2B5EF4-FFF2-40B4-BE49-F238E27FC236}">
                  <a16:creationId xmlns:a16="http://schemas.microsoft.com/office/drawing/2014/main" id="{71468D50-3D2A-4D1D-8B2D-C6B2FE66E252}"/>
                </a:ext>
              </a:extLst>
            </p:cNvPr>
            <p:cNvSpPr/>
            <p:nvPr/>
          </p:nvSpPr>
          <p:spPr bwMode="auto">
            <a:xfrm>
              <a:off x="6283326" y="4670426"/>
              <a:ext cx="71438" cy="65088"/>
            </a:xfrm>
            <a:custGeom>
              <a:avLst/>
              <a:gdLst>
                <a:gd name="T0" fmla="*/ 45 w 45"/>
                <a:gd name="T1" fmla="*/ 8 h 41"/>
                <a:gd name="T2" fmla="*/ 7 w 45"/>
                <a:gd name="T3" fmla="*/ 41 h 41"/>
                <a:gd name="T4" fmla="*/ 0 w 45"/>
                <a:gd name="T5" fmla="*/ 31 h 41"/>
                <a:gd name="T6" fmla="*/ 38 w 45"/>
                <a:gd name="T7" fmla="*/ 0 h 41"/>
                <a:gd name="T8" fmla="*/ 45 w 45"/>
                <a:gd name="T9" fmla="*/ 8 h 4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5" h="41">
                  <a:moveTo>
                    <a:pt x="45" y="8"/>
                  </a:moveTo>
                  <a:lnTo>
                    <a:pt x="7" y="41"/>
                  </a:lnTo>
                  <a:lnTo>
                    <a:pt x="0" y="31"/>
                  </a:lnTo>
                  <a:lnTo>
                    <a:pt x="38" y="0"/>
                  </a:lnTo>
                  <a:lnTo>
                    <a:pt x="45" y="8"/>
                  </a:lnTo>
                  <a:close/>
                </a:path>
              </a:pathLst>
            </a:custGeom>
            <a:solidFill>
              <a:srgbClr val="9C9B9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400">
                <a:latin typeface="Century Gothic" charset="0"/>
                <a:ea typeface="Century Gothic" charset="0"/>
                <a:cs typeface="Century Gothic" charset="0"/>
              </a:endParaRPr>
            </a:p>
          </p:txBody>
        </p:sp>
        <p:sp>
          <p:nvSpPr>
            <p:cNvPr id="572" name="íṩḻîḓe">
              <a:extLst>
                <a:ext uri="{FF2B5EF4-FFF2-40B4-BE49-F238E27FC236}">
                  <a16:creationId xmlns:a16="http://schemas.microsoft.com/office/drawing/2014/main" id="{58554796-E042-48A3-ACD5-E0550DC791C4}"/>
                </a:ext>
              </a:extLst>
            </p:cNvPr>
            <p:cNvSpPr/>
            <p:nvPr/>
          </p:nvSpPr>
          <p:spPr bwMode="auto">
            <a:xfrm>
              <a:off x="6329363" y="4719638"/>
              <a:ext cx="66675" cy="63500"/>
            </a:xfrm>
            <a:custGeom>
              <a:avLst/>
              <a:gdLst>
                <a:gd name="T0" fmla="*/ 42 w 42"/>
                <a:gd name="T1" fmla="*/ 7 h 40"/>
                <a:gd name="T2" fmla="*/ 4 w 42"/>
                <a:gd name="T3" fmla="*/ 40 h 40"/>
                <a:gd name="T4" fmla="*/ 0 w 42"/>
                <a:gd name="T5" fmla="*/ 33 h 40"/>
                <a:gd name="T6" fmla="*/ 35 w 42"/>
                <a:gd name="T7" fmla="*/ 0 h 40"/>
                <a:gd name="T8" fmla="*/ 42 w 42"/>
                <a:gd name="T9" fmla="*/ 7 h 4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2" h="40">
                  <a:moveTo>
                    <a:pt x="42" y="7"/>
                  </a:moveTo>
                  <a:lnTo>
                    <a:pt x="4" y="40"/>
                  </a:lnTo>
                  <a:lnTo>
                    <a:pt x="0" y="33"/>
                  </a:lnTo>
                  <a:lnTo>
                    <a:pt x="35" y="0"/>
                  </a:lnTo>
                  <a:lnTo>
                    <a:pt x="42" y="7"/>
                  </a:lnTo>
                  <a:close/>
                </a:path>
              </a:pathLst>
            </a:custGeom>
            <a:solidFill>
              <a:srgbClr val="9C9B9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400">
                <a:latin typeface="Century Gothic" charset="0"/>
                <a:ea typeface="Century Gothic" charset="0"/>
                <a:cs typeface="Century Gothic" charset="0"/>
              </a:endParaRPr>
            </a:p>
          </p:txBody>
        </p:sp>
        <p:sp>
          <p:nvSpPr>
            <p:cNvPr id="573" name="îŝlíḋê">
              <a:extLst>
                <a:ext uri="{FF2B5EF4-FFF2-40B4-BE49-F238E27FC236}">
                  <a16:creationId xmlns:a16="http://schemas.microsoft.com/office/drawing/2014/main" id="{94A28C17-3657-4BE8-8FFC-9368D2B9A535}"/>
                </a:ext>
              </a:extLst>
            </p:cNvPr>
            <p:cNvSpPr/>
            <p:nvPr/>
          </p:nvSpPr>
          <p:spPr bwMode="auto">
            <a:xfrm>
              <a:off x="6313488" y="4329113"/>
              <a:ext cx="466725" cy="442913"/>
            </a:xfrm>
            <a:custGeom>
              <a:avLst/>
              <a:gdLst>
                <a:gd name="T0" fmla="*/ 111 w 124"/>
                <a:gd name="T1" fmla="*/ 55 h 118"/>
                <a:gd name="T2" fmla="*/ 38 w 124"/>
                <a:gd name="T3" fmla="*/ 118 h 118"/>
                <a:gd name="T4" fmla="*/ 0 w 124"/>
                <a:gd name="T5" fmla="*/ 74 h 118"/>
                <a:gd name="T6" fmla="*/ 73 w 124"/>
                <a:gd name="T7" fmla="*/ 11 h 118"/>
                <a:gd name="T8" fmla="*/ 114 w 124"/>
                <a:gd name="T9" fmla="*/ 14 h 118"/>
                <a:gd name="T10" fmla="*/ 111 w 124"/>
                <a:gd name="T11" fmla="*/ 55 h 11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24" h="118">
                  <a:moveTo>
                    <a:pt x="111" y="55"/>
                  </a:moveTo>
                  <a:cubicBezTo>
                    <a:pt x="38" y="118"/>
                    <a:pt x="38" y="118"/>
                    <a:pt x="38" y="118"/>
                  </a:cubicBezTo>
                  <a:cubicBezTo>
                    <a:pt x="0" y="74"/>
                    <a:pt x="0" y="74"/>
                    <a:pt x="0" y="74"/>
                  </a:cubicBezTo>
                  <a:cubicBezTo>
                    <a:pt x="73" y="11"/>
                    <a:pt x="73" y="11"/>
                    <a:pt x="73" y="11"/>
                  </a:cubicBezTo>
                  <a:cubicBezTo>
                    <a:pt x="85" y="0"/>
                    <a:pt x="103" y="2"/>
                    <a:pt x="114" y="14"/>
                  </a:cubicBezTo>
                  <a:cubicBezTo>
                    <a:pt x="124" y="26"/>
                    <a:pt x="123" y="44"/>
                    <a:pt x="111" y="55"/>
                  </a:cubicBezTo>
                  <a:close/>
                </a:path>
              </a:pathLst>
            </a:custGeom>
            <a:solidFill>
              <a:srgbClr val="ECECE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400">
                <a:latin typeface="Century Gothic" charset="0"/>
                <a:ea typeface="Century Gothic" charset="0"/>
                <a:cs typeface="Century Gothic" charset="0"/>
              </a:endParaRPr>
            </a:p>
          </p:txBody>
        </p:sp>
        <p:sp>
          <p:nvSpPr>
            <p:cNvPr id="574" name="íśḻíḑè">
              <a:extLst>
                <a:ext uri="{FF2B5EF4-FFF2-40B4-BE49-F238E27FC236}">
                  <a16:creationId xmlns:a16="http://schemas.microsoft.com/office/drawing/2014/main" id="{5BCB5170-A32E-4928-A4F0-B549DAAE7E33}"/>
                </a:ext>
              </a:extLst>
            </p:cNvPr>
            <p:cNvSpPr/>
            <p:nvPr/>
          </p:nvSpPr>
          <p:spPr bwMode="auto">
            <a:xfrm>
              <a:off x="6324601" y="4351338"/>
              <a:ext cx="431800" cy="406400"/>
            </a:xfrm>
            <a:custGeom>
              <a:avLst/>
              <a:gdLst>
                <a:gd name="T0" fmla="*/ 31 w 115"/>
                <a:gd name="T1" fmla="*/ 108 h 108"/>
                <a:gd name="T2" fmla="*/ 0 w 115"/>
                <a:gd name="T3" fmla="*/ 72 h 108"/>
                <a:gd name="T4" fmla="*/ 73 w 115"/>
                <a:gd name="T5" fmla="*/ 9 h 108"/>
                <a:gd name="T6" fmla="*/ 107 w 115"/>
                <a:gd name="T7" fmla="*/ 11 h 108"/>
                <a:gd name="T8" fmla="*/ 104 w 115"/>
                <a:gd name="T9" fmla="*/ 45 h 108"/>
                <a:gd name="T10" fmla="*/ 31 w 115"/>
                <a:gd name="T11" fmla="*/ 108 h 10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15" h="108">
                  <a:moveTo>
                    <a:pt x="31" y="108"/>
                  </a:moveTo>
                  <a:cubicBezTo>
                    <a:pt x="0" y="72"/>
                    <a:pt x="0" y="72"/>
                    <a:pt x="0" y="72"/>
                  </a:cubicBezTo>
                  <a:cubicBezTo>
                    <a:pt x="73" y="9"/>
                    <a:pt x="73" y="9"/>
                    <a:pt x="73" y="9"/>
                  </a:cubicBezTo>
                  <a:cubicBezTo>
                    <a:pt x="83" y="0"/>
                    <a:pt x="98" y="1"/>
                    <a:pt x="107" y="11"/>
                  </a:cubicBezTo>
                  <a:cubicBezTo>
                    <a:pt x="115" y="21"/>
                    <a:pt x="114" y="36"/>
                    <a:pt x="104" y="45"/>
                  </a:cubicBezTo>
                  <a:lnTo>
                    <a:pt x="31" y="108"/>
                  </a:lnTo>
                  <a:close/>
                </a:path>
              </a:pathLst>
            </a:custGeom>
            <a:solidFill>
              <a:srgbClr val="F5F5F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400">
                <a:latin typeface="Century Gothic" charset="0"/>
                <a:ea typeface="Century Gothic" charset="0"/>
                <a:cs typeface="Century Gothic" charset="0"/>
              </a:endParaRPr>
            </a:p>
          </p:txBody>
        </p:sp>
        <p:sp>
          <p:nvSpPr>
            <p:cNvPr id="575" name="ïSḷîḍé">
              <a:extLst>
                <a:ext uri="{FF2B5EF4-FFF2-40B4-BE49-F238E27FC236}">
                  <a16:creationId xmlns:a16="http://schemas.microsoft.com/office/drawing/2014/main" id="{6B5CFCE8-9C8A-497E-BDDB-9D84B2BA1B15}"/>
                </a:ext>
              </a:extLst>
            </p:cNvPr>
            <p:cNvSpPr/>
            <p:nvPr/>
          </p:nvSpPr>
          <p:spPr bwMode="auto">
            <a:xfrm>
              <a:off x="6599238" y="4397376"/>
              <a:ext cx="109538" cy="119063"/>
            </a:xfrm>
            <a:custGeom>
              <a:avLst/>
              <a:gdLst>
                <a:gd name="T0" fmla="*/ 69 w 69"/>
                <a:gd name="T1" fmla="*/ 59 h 75"/>
                <a:gd name="T2" fmla="*/ 50 w 69"/>
                <a:gd name="T3" fmla="*/ 75 h 75"/>
                <a:gd name="T4" fmla="*/ 0 w 69"/>
                <a:gd name="T5" fmla="*/ 16 h 75"/>
                <a:gd name="T6" fmla="*/ 19 w 69"/>
                <a:gd name="T7" fmla="*/ 0 h 75"/>
                <a:gd name="T8" fmla="*/ 69 w 69"/>
                <a:gd name="T9" fmla="*/ 59 h 7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9" h="75">
                  <a:moveTo>
                    <a:pt x="69" y="59"/>
                  </a:moveTo>
                  <a:lnTo>
                    <a:pt x="50" y="75"/>
                  </a:lnTo>
                  <a:lnTo>
                    <a:pt x="0" y="16"/>
                  </a:lnTo>
                  <a:lnTo>
                    <a:pt x="19" y="0"/>
                  </a:lnTo>
                  <a:lnTo>
                    <a:pt x="69" y="59"/>
                  </a:lnTo>
                  <a:close/>
                </a:path>
              </a:pathLst>
            </a:custGeom>
            <a:solidFill>
              <a:srgbClr val="D9D9D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400">
                <a:latin typeface="Century Gothic" charset="0"/>
                <a:ea typeface="Century Gothic" charset="0"/>
                <a:cs typeface="Century Gothic" charset="0"/>
              </a:endParaRPr>
            </a:p>
          </p:txBody>
        </p:sp>
      </p:grpSp>
      <p:pic>
        <p:nvPicPr>
          <p:cNvPr id="615" name="图片 614">
            <a:extLst>
              <a:ext uri="{FF2B5EF4-FFF2-40B4-BE49-F238E27FC236}">
                <a16:creationId xmlns:a16="http://schemas.microsoft.com/office/drawing/2014/main" id="{8C504A86-5DC7-5D49-B9F3-757DE8D82D02}"/>
              </a:ext>
            </a:extLst>
          </p:cNvPr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36881" y="1827656"/>
            <a:ext cx="501900" cy="845305"/>
          </a:xfrm>
          <a:prstGeom prst="rect">
            <a:avLst/>
          </a:prstGeom>
        </p:spPr>
      </p:pic>
      <p:pic>
        <p:nvPicPr>
          <p:cNvPr id="616" name="图片 615">
            <a:extLst>
              <a:ext uri="{FF2B5EF4-FFF2-40B4-BE49-F238E27FC236}">
                <a16:creationId xmlns:a16="http://schemas.microsoft.com/office/drawing/2014/main" id="{877C9B0A-95E8-1B46-BCCE-F96438ACE88C}"/>
              </a:ext>
            </a:extLst>
          </p:cNvPr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36881" y="2955972"/>
            <a:ext cx="501900" cy="845305"/>
          </a:xfrm>
          <a:prstGeom prst="rect">
            <a:avLst/>
          </a:prstGeom>
        </p:spPr>
      </p:pic>
      <p:pic>
        <p:nvPicPr>
          <p:cNvPr id="617" name="图片 616">
            <a:extLst>
              <a:ext uri="{FF2B5EF4-FFF2-40B4-BE49-F238E27FC236}">
                <a16:creationId xmlns:a16="http://schemas.microsoft.com/office/drawing/2014/main" id="{77144530-4CB8-E94D-978D-29CCA5215598}"/>
              </a:ext>
            </a:extLst>
          </p:cNvPr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36881" y="4068832"/>
            <a:ext cx="501900" cy="845305"/>
          </a:xfrm>
          <a:prstGeom prst="rect">
            <a:avLst/>
          </a:prstGeom>
        </p:spPr>
      </p:pic>
      <p:pic>
        <p:nvPicPr>
          <p:cNvPr id="620" name="图片 619">
            <a:extLst>
              <a:ext uri="{FF2B5EF4-FFF2-40B4-BE49-F238E27FC236}">
                <a16:creationId xmlns:a16="http://schemas.microsoft.com/office/drawing/2014/main" id="{42FCD9B2-A33A-9C49-AF31-C0B90E491DF5}"/>
              </a:ext>
            </a:extLst>
          </p:cNvPr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8900000">
            <a:off x="7897649" y="2352925"/>
            <a:ext cx="690596" cy="690596"/>
          </a:xfrm>
          <a:prstGeom prst="rect">
            <a:avLst/>
          </a:prstGeom>
        </p:spPr>
      </p:pic>
      <p:sp>
        <p:nvSpPr>
          <p:cNvPr id="577" name="文本框 576">
            <a:extLst>
              <a:ext uri="{FF2B5EF4-FFF2-40B4-BE49-F238E27FC236}">
                <a16:creationId xmlns:a16="http://schemas.microsoft.com/office/drawing/2014/main" id="{9DE31C15-5B50-41A2-9FEA-4ADBBB276A66}"/>
              </a:ext>
            </a:extLst>
          </p:cNvPr>
          <p:cNvSpPr txBox="1"/>
          <p:nvPr/>
        </p:nvSpPr>
        <p:spPr>
          <a:xfrm>
            <a:off x="7876681" y="2573816"/>
            <a:ext cx="747875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1100" b="1" dirty="0">
                <a:solidFill>
                  <a:srgbClr val="0070C0"/>
                </a:solidFill>
                <a:latin typeface="Century Gothic" charset="0"/>
                <a:ea typeface="Century Gothic" charset="0"/>
                <a:cs typeface="Century Gothic" charset="0"/>
              </a:rPr>
              <a:t>Internet</a:t>
            </a:r>
            <a:endParaRPr lang="zh-CN" altLang="en-US" sz="1100" b="1" dirty="0">
              <a:solidFill>
                <a:srgbClr val="0070C0"/>
              </a:solidFill>
              <a:latin typeface="Century Gothic" charset="0"/>
              <a:ea typeface="Century Gothic" charset="0"/>
              <a:cs typeface="Century Gothic" charset="0"/>
            </a:endParaRPr>
          </a:p>
        </p:txBody>
      </p:sp>
      <p:pic>
        <p:nvPicPr>
          <p:cNvPr id="612" name="图片 611">
            <a:extLst>
              <a:ext uri="{FF2B5EF4-FFF2-40B4-BE49-F238E27FC236}">
                <a16:creationId xmlns:a16="http://schemas.microsoft.com/office/drawing/2014/main" id="{BCF91252-54CA-E44A-8178-0AFD545D7D61}"/>
              </a:ext>
            </a:extLst>
          </p:cNvPr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8900000">
            <a:off x="2985547" y="2978883"/>
            <a:ext cx="690596" cy="690596"/>
          </a:xfrm>
          <a:prstGeom prst="rect">
            <a:avLst/>
          </a:prstGeom>
        </p:spPr>
      </p:pic>
      <p:sp>
        <p:nvSpPr>
          <p:cNvPr id="91" name="文本框 90">
            <a:extLst>
              <a:ext uri="{FF2B5EF4-FFF2-40B4-BE49-F238E27FC236}">
                <a16:creationId xmlns:a16="http://schemas.microsoft.com/office/drawing/2014/main" id="{A1F44364-5B5D-423C-AFBA-0579EE52D8A6}"/>
              </a:ext>
            </a:extLst>
          </p:cNvPr>
          <p:cNvSpPr txBox="1"/>
          <p:nvPr/>
        </p:nvSpPr>
        <p:spPr>
          <a:xfrm>
            <a:off x="3012275" y="3187105"/>
            <a:ext cx="777578" cy="30885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1100" b="1" dirty="0">
                <a:solidFill>
                  <a:srgbClr val="0070C0"/>
                </a:solidFill>
                <a:latin typeface="Century Gothic" charset="0"/>
                <a:ea typeface="Century Gothic" charset="0"/>
                <a:cs typeface="Century Gothic" charset="0"/>
              </a:rPr>
              <a:t>MPLS</a:t>
            </a:r>
            <a:endParaRPr lang="zh-CN" altLang="en-US" sz="1100" b="1" dirty="0">
              <a:solidFill>
                <a:srgbClr val="0070C0"/>
              </a:solidFill>
              <a:latin typeface="Century Gothic" charset="0"/>
              <a:ea typeface="Century Gothic" charset="0"/>
              <a:cs typeface="Century Gothic" charset="0"/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3841331202"/>
      </p:ext>
    </p:extLst>
  </p:cSld>
  <p:clrMapOvr>
    <a:masterClrMapping/>
  </p:clrMapOvr>
  <p:transition>
    <p:fade/>
  </p:transition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altLang="zh-CN">
                <a:ea typeface="微软雅黑" panose="020B0503020204020204" pitchFamily="34" charset="-122"/>
              </a:rPr>
              <a:t>Sangfor Technologies</a:t>
            </a:r>
            <a:endParaRPr lang="en-US" altLang="zh-CN" dirty="0">
              <a:ea typeface="微软雅黑" panose="020B0503020204020204" pitchFamily="34" charset="-122"/>
            </a:endParaRPr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r>
              <a:rPr lang="en-US" altLang="zh-CN" dirty="0"/>
              <a:t>Page  </a:t>
            </a:r>
            <a:fld id="{6F6B6950-8D1A-4668-8374-25B44628E0DF}" type="slidenum">
              <a:rPr lang="zh-CN" altLang="en-US" smtClean="0"/>
              <a:pPr/>
              <a:t>22</a:t>
            </a:fld>
            <a:endParaRPr lang="zh-CN" altLang="en-US" dirty="0"/>
          </a:p>
        </p:txBody>
      </p:sp>
      <p:pic>
        <p:nvPicPr>
          <p:cNvPr id="11" name="图片 10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004040" y="242315"/>
            <a:ext cx="1813144" cy="595886"/>
          </a:xfrm>
          <a:prstGeom prst="rect">
            <a:avLst/>
          </a:prstGeom>
        </p:spPr>
      </p:pic>
      <p:grpSp>
        <p:nvGrpSpPr>
          <p:cNvPr id="19" name="组合 18"/>
          <p:cNvGrpSpPr/>
          <p:nvPr/>
        </p:nvGrpSpPr>
        <p:grpSpPr>
          <a:xfrm>
            <a:off x="1" y="200326"/>
            <a:ext cx="6051020" cy="523220"/>
            <a:chOff x="1" y="200326"/>
            <a:chExt cx="6051020" cy="523220"/>
          </a:xfrm>
        </p:grpSpPr>
        <p:sp>
          <p:nvSpPr>
            <p:cNvPr id="20" name="矩形 19"/>
            <p:cNvSpPr/>
            <p:nvPr/>
          </p:nvSpPr>
          <p:spPr>
            <a:xfrm>
              <a:off x="1" y="311234"/>
              <a:ext cx="396240" cy="326939"/>
            </a:xfrm>
            <a:prstGeom prst="rect">
              <a:avLst/>
            </a:prstGeom>
            <a:solidFill>
              <a:srgbClr val="34569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bg1"/>
                </a:solidFill>
              </a:endParaRPr>
            </a:p>
          </p:txBody>
        </p:sp>
        <p:sp>
          <p:nvSpPr>
            <p:cNvPr id="21" name="矩形 20"/>
            <p:cNvSpPr/>
            <p:nvPr/>
          </p:nvSpPr>
          <p:spPr>
            <a:xfrm>
              <a:off x="579651" y="200326"/>
              <a:ext cx="5471370" cy="523220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en-US" altLang="zh-CN" sz="2800" b="1" dirty="0">
                  <a:solidFill>
                    <a:schemeClr val="bg1"/>
                  </a:solidFill>
                  <a:latin typeface="Century Gothic" panose="020B0502020202020204" pitchFamily="34" charset="0"/>
                  <a:ea typeface="微软雅黑" charset="-122"/>
                </a:rPr>
                <a:t>LTE Only in Distributed Network</a:t>
              </a:r>
            </a:p>
          </p:txBody>
        </p:sp>
        <p:sp>
          <p:nvSpPr>
            <p:cNvPr id="22" name="矩形 21"/>
            <p:cNvSpPr/>
            <p:nvPr/>
          </p:nvSpPr>
          <p:spPr>
            <a:xfrm>
              <a:off x="393853" y="311234"/>
              <a:ext cx="65722" cy="326939"/>
            </a:xfrm>
            <a:prstGeom prst="rect">
              <a:avLst/>
            </a:prstGeom>
            <a:solidFill>
              <a:srgbClr val="00B0F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bg1"/>
                </a:solidFill>
              </a:endParaRPr>
            </a:p>
          </p:txBody>
        </p:sp>
      </p:grpSp>
      <p:sp>
        <p:nvSpPr>
          <p:cNvPr id="5" name="文本框 4">
            <a:extLst>
              <a:ext uri="{FF2B5EF4-FFF2-40B4-BE49-F238E27FC236}">
                <a16:creationId xmlns:a16="http://schemas.microsoft.com/office/drawing/2014/main" id="{54042D3D-08B8-4A49-ABBA-B5866B04F13F}"/>
              </a:ext>
            </a:extLst>
          </p:cNvPr>
          <p:cNvSpPr txBox="1"/>
          <p:nvPr/>
        </p:nvSpPr>
        <p:spPr>
          <a:xfrm>
            <a:off x="1216794" y="3601468"/>
            <a:ext cx="5249227" cy="17477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zh-CN" sz="2000" b="1" dirty="0">
                <a:solidFill>
                  <a:schemeClr val="bg1"/>
                </a:solidFill>
              </a:rPr>
              <a:t>Key Values:</a:t>
            </a:r>
          </a:p>
          <a:p>
            <a:pPr marL="285750" indent="-285750">
              <a:lnSpc>
                <a:spcPct val="150000"/>
              </a:lnSpc>
              <a:buClr>
                <a:srgbClr val="31B7A0"/>
              </a:buClr>
              <a:buFont typeface="Arial" panose="020B0604020202020204" pitchFamily="34" charset="0"/>
              <a:buChar char="•"/>
            </a:pPr>
            <a:r>
              <a:rPr lang="en-US" altLang="zh-CN" dirty="0">
                <a:solidFill>
                  <a:schemeClr val="bg1"/>
                </a:solidFill>
              </a:rPr>
              <a:t>Break through link and ISP limitation</a:t>
            </a:r>
          </a:p>
          <a:p>
            <a:pPr marL="285750" indent="-285750">
              <a:lnSpc>
                <a:spcPct val="150000"/>
              </a:lnSpc>
              <a:buClr>
                <a:srgbClr val="31B7A0"/>
              </a:buClr>
              <a:buFont typeface="Arial" panose="020B0604020202020204" pitchFamily="34" charset="0"/>
              <a:buChar char="•"/>
            </a:pPr>
            <a:r>
              <a:rPr lang="en-US" altLang="zh-CN" dirty="0">
                <a:solidFill>
                  <a:schemeClr val="bg1"/>
                </a:solidFill>
              </a:rPr>
              <a:t>Branches rapid online and withdraw</a:t>
            </a:r>
          </a:p>
          <a:p>
            <a:pPr marL="285750" indent="-285750">
              <a:lnSpc>
                <a:spcPct val="150000"/>
              </a:lnSpc>
              <a:buClr>
                <a:srgbClr val="31B7A0"/>
              </a:buClr>
              <a:buFont typeface="Arial" panose="020B0604020202020204" pitchFamily="34" charset="0"/>
              <a:buChar char="•"/>
            </a:pPr>
            <a:r>
              <a:rPr lang="en-US" altLang="zh-CN" dirty="0">
                <a:solidFill>
                  <a:schemeClr val="bg1"/>
                </a:solidFill>
              </a:rPr>
              <a:t>Link backup for fixed line</a:t>
            </a:r>
          </a:p>
        </p:txBody>
      </p:sp>
      <p:sp>
        <p:nvSpPr>
          <p:cNvPr id="6" name="文本框 5">
            <a:extLst>
              <a:ext uri="{FF2B5EF4-FFF2-40B4-BE49-F238E27FC236}">
                <a16:creationId xmlns:a16="http://schemas.microsoft.com/office/drawing/2014/main" id="{2455B430-D671-41E0-9CBF-3BA13C75FF97}"/>
              </a:ext>
            </a:extLst>
          </p:cNvPr>
          <p:cNvSpPr txBox="1"/>
          <p:nvPr/>
        </p:nvSpPr>
        <p:spPr>
          <a:xfrm>
            <a:off x="1208246" y="1681214"/>
            <a:ext cx="5249227" cy="17477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zh-CN" sz="2000" b="1" dirty="0">
                <a:solidFill>
                  <a:schemeClr val="bg1"/>
                </a:solidFill>
              </a:rPr>
              <a:t>Target Customers:</a:t>
            </a:r>
          </a:p>
          <a:p>
            <a:pPr marL="285750" indent="-285750">
              <a:lnSpc>
                <a:spcPct val="150000"/>
              </a:lnSpc>
              <a:buClr>
                <a:srgbClr val="31B7A0"/>
              </a:buClr>
              <a:buFont typeface="Arial" panose="020B0604020202020204" pitchFamily="34" charset="0"/>
              <a:buChar char="•"/>
            </a:pPr>
            <a:r>
              <a:rPr lang="en-US" altLang="zh-CN" dirty="0">
                <a:solidFill>
                  <a:schemeClr val="bg1"/>
                </a:solidFill>
              </a:rPr>
              <a:t>Construction</a:t>
            </a:r>
          </a:p>
          <a:p>
            <a:pPr marL="285750" indent="-285750">
              <a:lnSpc>
                <a:spcPct val="150000"/>
              </a:lnSpc>
              <a:buClr>
                <a:srgbClr val="31B7A0"/>
              </a:buClr>
              <a:buFont typeface="Arial" panose="020B0604020202020204" pitchFamily="34" charset="0"/>
              <a:buChar char="•"/>
            </a:pPr>
            <a:r>
              <a:rPr lang="en-US" altLang="zh-CN" dirty="0">
                <a:solidFill>
                  <a:schemeClr val="bg1"/>
                </a:solidFill>
              </a:rPr>
              <a:t>Mine, Farming</a:t>
            </a:r>
          </a:p>
          <a:p>
            <a:pPr marL="285750" indent="-285750">
              <a:lnSpc>
                <a:spcPct val="150000"/>
              </a:lnSpc>
              <a:buClr>
                <a:srgbClr val="31B7A0"/>
              </a:buClr>
              <a:buFont typeface="Arial" panose="020B0604020202020204" pitchFamily="34" charset="0"/>
              <a:buChar char="•"/>
            </a:pPr>
            <a:r>
              <a:rPr lang="en-US" altLang="zh-CN" dirty="0">
                <a:solidFill>
                  <a:schemeClr val="bg1"/>
                </a:solidFill>
              </a:rPr>
              <a:t>Self-service machine, ATM</a:t>
            </a:r>
          </a:p>
        </p:txBody>
      </p:sp>
      <p:pic>
        <p:nvPicPr>
          <p:cNvPr id="8" name="图片 7">
            <a:extLst>
              <a:ext uri="{FF2B5EF4-FFF2-40B4-BE49-F238E27FC236}">
                <a16:creationId xmlns:a16="http://schemas.microsoft.com/office/drawing/2014/main" id="{67A49ADB-80C0-5E4E-B67E-5F6AC4128FDA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alphaModFix amt="84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76623" y="1920254"/>
            <a:ext cx="4633989" cy="3256532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644799866"/>
      </p:ext>
    </p:extLst>
  </p:cSld>
  <p:clrMapOvr>
    <a:masterClrMapping/>
  </p:clrMapOvr>
  <p:transition>
    <p:fade/>
  </p:transition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altLang="zh-CN">
                <a:ea typeface="微软雅黑" panose="020B0503020204020204" pitchFamily="34" charset="-122"/>
              </a:rPr>
              <a:t>Sangfor Technologies</a:t>
            </a:r>
            <a:endParaRPr lang="en-US" altLang="zh-CN" dirty="0">
              <a:ea typeface="微软雅黑" panose="020B0503020204020204" pitchFamily="34" charset="-122"/>
            </a:endParaRPr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r>
              <a:rPr lang="en-US" altLang="zh-CN" dirty="0"/>
              <a:t>Page  </a:t>
            </a:r>
            <a:fld id="{6F6B6950-8D1A-4668-8374-25B44628E0DF}" type="slidenum">
              <a:rPr lang="zh-CN" altLang="en-US" smtClean="0"/>
              <a:pPr/>
              <a:t>23</a:t>
            </a:fld>
            <a:endParaRPr lang="zh-CN" altLang="en-US" dirty="0"/>
          </a:p>
        </p:txBody>
      </p:sp>
      <p:pic>
        <p:nvPicPr>
          <p:cNvPr id="11" name="图片 10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004040" y="242315"/>
            <a:ext cx="1813144" cy="595886"/>
          </a:xfrm>
          <a:prstGeom prst="rect">
            <a:avLst/>
          </a:prstGeom>
        </p:spPr>
      </p:pic>
      <p:grpSp>
        <p:nvGrpSpPr>
          <p:cNvPr id="19" name="组合 18"/>
          <p:cNvGrpSpPr/>
          <p:nvPr/>
        </p:nvGrpSpPr>
        <p:grpSpPr>
          <a:xfrm>
            <a:off x="1" y="200326"/>
            <a:ext cx="7124698" cy="523220"/>
            <a:chOff x="1" y="200326"/>
            <a:chExt cx="5761128" cy="523220"/>
          </a:xfrm>
        </p:grpSpPr>
        <p:sp>
          <p:nvSpPr>
            <p:cNvPr id="20" name="矩形 19"/>
            <p:cNvSpPr/>
            <p:nvPr/>
          </p:nvSpPr>
          <p:spPr>
            <a:xfrm>
              <a:off x="1" y="311234"/>
              <a:ext cx="396240" cy="326939"/>
            </a:xfrm>
            <a:prstGeom prst="rect">
              <a:avLst/>
            </a:prstGeom>
            <a:solidFill>
              <a:srgbClr val="34569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bg1"/>
                </a:solidFill>
              </a:endParaRPr>
            </a:p>
          </p:txBody>
        </p:sp>
        <p:sp>
          <p:nvSpPr>
            <p:cNvPr id="21" name="矩形 20"/>
            <p:cNvSpPr/>
            <p:nvPr/>
          </p:nvSpPr>
          <p:spPr>
            <a:xfrm>
              <a:off x="579650" y="200326"/>
              <a:ext cx="5181479" cy="523220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en-US" altLang="zh-CN" sz="2800" b="1" dirty="0">
                  <a:solidFill>
                    <a:schemeClr val="bg1"/>
                  </a:solidFill>
                  <a:latin typeface="Century Gothic" panose="020B0502020202020204" pitchFamily="34" charset="0"/>
                  <a:ea typeface="微软雅黑" charset="-122"/>
                </a:rPr>
                <a:t>SIER Key Values Summary</a:t>
              </a:r>
            </a:p>
          </p:txBody>
        </p:sp>
        <p:sp>
          <p:nvSpPr>
            <p:cNvPr id="22" name="矩形 21"/>
            <p:cNvSpPr/>
            <p:nvPr/>
          </p:nvSpPr>
          <p:spPr>
            <a:xfrm>
              <a:off x="393853" y="311234"/>
              <a:ext cx="65722" cy="326939"/>
            </a:xfrm>
            <a:prstGeom prst="rect">
              <a:avLst/>
            </a:prstGeom>
            <a:solidFill>
              <a:srgbClr val="00B0F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bg1"/>
                </a:solidFill>
              </a:endParaRPr>
            </a:p>
          </p:txBody>
        </p:sp>
      </p:grpSp>
      <p:grpSp>
        <p:nvGrpSpPr>
          <p:cNvPr id="9" name="组合 8">
            <a:extLst>
              <a:ext uri="{FF2B5EF4-FFF2-40B4-BE49-F238E27FC236}">
                <a16:creationId xmlns:a16="http://schemas.microsoft.com/office/drawing/2014/main" id="{9D48CB58-3D20-4AB5-97B7-4DE294A2DACD}"/>
              </a:ext>
            </a:extLst>
          </p:cNvPr>
          <p:cNvGrpSpPr/>
          <p:nvPr/>
        </p:nvGrpSpPr>
        <p:grpSpPr>
          <a:xfrm>
            <a:off x="1424762" y="1720454"/>
            <a:ext cx="2131592" cy="2131592"/>
            <a:chOff x="1424762" y="2096504"/>
            <a:chExt cx="2131592" cy="2131592"/>
          </a:xfrm>
          <a:gradFill>
            <a:gsLst>
              <a:gs pos="14000">
                <a:srgbClr val="1651AA"/>
              </a:gs>
              <a:gs pos="96000">
                <a:srgbClr val="33B79F"/>
              </a:gs>
            </a:gsLst>
            <a:lin ang="5400000" scaled="1"/>
          </a:gradFill>
        </p:grpSpPr>
        <p:sp>
          <p:nvSpPr>
            <p:cNvPr id="10" name="Freeform 6">
              <a:extLst>
                <a:ext uri="{FF2B5EF4-FFF2-40B4-BE49-F238E27FC236}">
                  <a16:creationId xmlns:a16="http://schemas.microsoft.com/office/drawing/2014/main" id="{1088840C-24EE-4ACB-9254-946B83DACE7D}"/>
                </a:ext>
              </a:extLst>
            </p:cNvPr>
            <p:cNvSpPr/>
            <p:nvPr/>
          </p:nvSpPr>
          <p:spPr bwMode="auto">
            <a:xfrm>
              <a:off x="2168514" y="2096504"/>
              <a:ext cx="313946" cy="223001"/>
            </a:xfrm>
            <a:custGeom>
              <a:avLst/>
              <a:gdLst>
                <a:gd name="T0" fmla="*/ 0 w 424"/>
                <a:gd name="T1" fmla="*/ 67 h 300"/>
                <a:gd name="T2" fmla="*/ 424 w 424"/>
                <a:gd name="T3" fmla="*/ 0 h 300"/>
                <a:gd name="T4" fmla="*/ 424 w 424"/>
                <a:gd name="T5" fmla="*/ 245 h 300"/>
                <a:gd name="T6" fmla="*/ 76 w 424"/>
                <a:gd name="T7" fmla="*/ 300 h 300"/>
                <a:gd name="T8" fmla="*/ 0 w 424"/>
                <a:gd name="T9" fmla="*/ 67 h 3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24" h="300">
                  <a:moveTo>
                    <a:pt x="0" y="67"/>
                  </a:moveTo>
                  <a:cubicBezTo>
                    <a:pt x="134" y="24"/>
                    <a:pt x="276" y="1"/>
                    <a:pt x="424" y="0"/>
                  </a:cubicBezTo>
                  <a:lnTo>
                    <a:pt x="424" y="245"/>
                  </a:lnTo>
                  <a:cubicBezTo>
                    <a:pt x="302" y="246"/>
                    <a:pt x="186" y="265"/>
                    <a:pt x="76" y="300"/>
                  </a:cubicBezTo>
                  <a:lnTo>
                    <a:pt x="0" y="67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04" tIns="45702" rIns="91404" bIns="45702" numCol="1" anchor="t" anchorCtr="0" compatLnSpc="1"/>
            <a:lstStyle/>
            <a:p>
              <a:endParaRPr lang="zh-CN" altLang="en-US" sz="1400" b="1">
                <a:solidFill>
                  <a:schemeClr val="bg1"/>
                </a:solidFill>
                <a:latin typeface="Century Gothic" panose="020B0502020202020204" pitchFamily="34" charset="0"/>
              </a:endParaRPr>
            </a:p>
          </p:txBody>
        </p:sp>
        <p:sp>
          <p:nvSpPr>
            <p:cNvPr id="12" name="Freeform 7">
              <a:extLst>
                <a:ext uri="{FF2B5EF4-FFF2-40B4-BE49-F238E27FC236}">
                  <a16:creationId xmlns:a16="http://schemas.microsoft.com/office/drawing/2014/main" id="{68CC41F9-2F15-4160-999A-D168AE2F365D}"/>
                </a:ext>
              </a:extLst>
            </p:cNvPr>
            <p:cNvSpPr/>
            <p:nvPr/>
          </p:nvSpPr>
          <p:spPr bwMode="auto">
            <a:xfrm>
              <a:off x="1869519" y="2151320"/>
              <a:ext cx="340107" cy="291521"/>
            </a:xfrm>
            <a:custGeom>
              <a:avLst/>
              <a:gdLst>
                <a:gd name="T0" fmla="*/ 0 w 458"/>
                <a:gd name="T1" fmla="*/ 195 h 394"/>
                <a:gd name="T2" fmla="*/ 382 w 458"/>
                <a:gd name="T3" fmla="*/ 0 h 394"/>
                <a:gd name="T4" fmla="*/ 458 w 458"/>
                <a:gd name="T5" fmla="*/ 233 h 394"/>
                <a:gd name="T6" fmla="*/ 144 w 458"/>
                <a:gd name="T7" fmla="*/ 394 h 394"/>
                <a:gd name="T8" fmla="*/ 0 w 458"/>
                <a:gd name="T9" fmla="*/ 195 h 39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58" h="394">
                  <a:moveTo>
                    <a:pt x="0" y="195"/>
                  </a:moveTo>
                  <a:cubicBezTo>
                    <a:pt x="116" y="112"/>
                    <a:pt x="245" y="46"/>
                    <a:pt x="382" y="0"/>
                  </a:cubicBezTo>
                  <a:lnTo>
                    <a:pt x="458" y="233"/>
                  </a:lnTo>
                  <a:cubicBezTo>
                    <a:pt x="345" y="271"/>
                    <a:pt x="240" y="326"/>
                    <a:pt x="144" y="394"/>
                  </a:cubicBezTo>
                  <a:lnTo>
                    <a:pt x="0" y="195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04" tIns="45702" rIns="91404" bIns="45702" numCol="1" anchor="t" anchorCtr="0" compatLnSpc="1"/>
            <a:lstStyle/>
            <a:p>
              <a:endParaRPr lang="zh-CN" altLang="en-US" sz="1400" b="1" dirty="0">
                <a:solidFill>
                  <a:schemeClr val="bg1"/>
                </a:solidFill>
                <a:latin typeface="Century Gothic" panose="020B0502020202020204" pitchFamily="34" charset="0"/>
              </a:endParaRPr>
            </a:p>
          </p:txBody>
        </p:sp>
        <p:sp>
          <p:nvSpPr>
            <p:cNvPr id="13" name="Freeform 8">
              <a:extLst>
                <a:ext uri="{FF2B5EF4-FFF2-40B4-BE49-F238E27FC236}">
                  <a16:creationId xmlns:a16="http://schemas.microsoft.com/office/drawing/2014/main" id="{86EFD5AC-4DC9-4AA3-B696-B83B2B7AD9D4}"/>
                </a:ext>
              </a:extLst>
            </p:cNvPr>
            <p:cNvSpPr/>
            <p:nvPr/>
          </p:nvSpPr>
          <p:spPr bwMode="auto">
            <a:xfrm>
              <a:off x="1632813" y="2304555"/>
              <a:ext cx="332633" cy="332633"/>
            </a:xfrm>
            <a:custGeom>
              <a:avLst/>
              <a:gdLst>
                <a:gd name="T0" fmla="*/ 0 w 448"/>
                <a:gd name="T1" fmla="*/ 304 h 448"/>
                <a:gd name="T2" fmla="*/ 304 w 448"/>
                <a:gd name="T3" fmla="*/ 0 h 448"/>
                <a:gd name="T4" fmla="*/ 448 w 448"/>
                <a:gd name="T5" fmla="*/ 199 h 448"/>
                <a:gd name="T6" fmla="*/ 199 w 448"/>
                <a:gd name="T7" fmla="*/ 448 h 448"/>
                <a:gd name="T8" fmla="*/ 0 w 448"/>
                <a:gd name="T9" fmla="*/ 304 h 44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48" h="448">
                  <a:moveTo>
                    <a:pt x="0" y="304"/>
                  </a:moveTo>
                  <a:cubicBezTo>
                    <a:pt x="86" y="188"/>
                    <a:pt x="188" y="86"/>
                    <a:pt x="304" y="0"/>
                  </a:cubicBezTo>
                  <a:lnTo>
                    <a:pt x="448" y="199"/>
                  </a:lnTo>
                  <a:cubicBezTo>
                    <a:pt x="353" y="269"/>
                    <a:pt x="269" y="353"/>
                    <a:pt x="199" y="448"/>
                  </a:cubicBezTo>
                  <a:lnTo>
                    <a:pt x="0" y="304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04" tIns="45702" rIns="91404" bIns="45702" numCol="1" anchor="t" anchorCtr="0" compatLnSpc="1"/>
            <a:lstStyle/>
            <a:p>
              <a:endParaRPr lang="zh-CN" altLang="en-US" sz="1400" b="1">
                <a:solidFill>
                  <a:schemeClr val="bg1"/>
                </a:solidFill>
                <a:latin typeface="Century Gothic" panose="020B0502020202020204" pitchFamily="34" charset="0"/>
              </a:endParaRPr>
            </a:p>
          </p:txBody>
        </p:sp>
        <p:sp>
          <p:nvSpPr>
            <p:cNvPr id="14" name="Freeform 9">
              <a:extLst>
                <a:ext uri="{FF2B5EF4-FFF2-40B4-BE49-F238E27FC236}">
                  <a16:creationId xmlns:a16="http://schemas.microsoft.com/office/drawing/2014/main" id="{D0DF7BB4-093A-4C4B-8C13-3D4492A0ABD1}"/>
                </a:ext>
              </a:extLst>
            </p:cNvPr>
            <p:cNvSpPr/>
            <p:nvPr/>
          </p:nvSpPr>
          <p:spPr bwMode="auto">
            <a:xfrm>
              <a:off x="1478332" y="2542507"/>
              <a:ext cx="292767" cy="338862"/>
            </a:xfrm>
            <a:custGeom>
              <a:avLst/>
              <a:gdLst>
                <a:gd name="T0" fmla="*/ 0 w 394"/>
                <a:gd name="T1" fmla="*/ 382 h 458"/>
                <a:gd name="T2" fmla="*/ 195 w 394"/>
                <a:gd name="T3" fmla="*/ 0 h 458"/>
                <a:gd name="T4" fmla="*/ 394 w 394"/>
                <a:gd name="T5" fmla="*/ 144 h 458"/>
                <a:gd name="T6" fmla="*/ 233 w 394"/>
                <a:gd name="T7" fmla="*/ 458 h 458"/>
                <a:gd name="T8" fmla="*/ 0 w 394"/>
                <a:gd name="T9" fmla="*/ 382 h 45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94" h="458">
                  <a:moveTo>
                    <a:pt x="0" y="382"/>
                  </a:moveTo>
                  <a:cubicBezTo>
                    <a:pt x="46" y="244"/>
                    <a:pt x="112" y="116"/>
                    <a:pt x="195" y="0"/>
                  </a:cubicBezTo>
                  <a:lnTo>
                    <a:pt x="394" y="144"/>
                  </a:lnTo>
                  <a:cubicBezTo>
                    <a:pt x="326" y="239"/>
                    <a:pt x="271" y="345"/>
                    <a:pt x="233" y="458"/>
                  </a:cubicBezTo>
                  <a:lnTo>
                    <a:pt x="0" y="382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04" tIns="45702" rIns="91404" bIns="45702" numCol="1" anchor="t" anchorCtr="0" compatLnSpc="1"/>
            <a:lstStyle/>
            <a:p>
              <a:endParaRPr lang="zh-CN" altLang="en-US" sz="1400" b="1">
                <a:solidFill>
                  <a:schemeClr val="bg1"/>
                </a:solidFill>
                <a:latin typeface="Century Gothic" panose="020B0502020202020204" pitchFamily="34" charset="0"/>
              </a:endParaRPr>
            </a:p>
          </p:txBody>
        </p:sp>
        <p:sp>
          <p:nvSpPr>
            <p:cNvPr id="15" name="Freeform 10">
              <a:extLst>
                <a:ext uri="{FF2B5EF4-FFF2-40B4-BE49-F238E27FC236}">
                  <a16:creationId xmlns:a16="http://schemas.microsoft.com/office/drawing/2014/main" id="{1920BDDF-FE25-4F3B-B230-9F9C1F4E9331}"/>
                </a:ext>
              </a:extLst>
            </p:cNvPr>
            <p:cNvSpPr/>
            <p:nvPr/>
          </p:nvSpPr>
          <p:spPr bwMode="auto">
            <a:xfrm>
              <a:off x="1424762" y="2840256"/>
              <a:ext cx="223001" cy="315191"/>
            </a:xfrm>
            <a:custGeom>
              <a:avLst/>
              <a:gdLst>
                <a:gd name="T0" fmla="*/ 0 w 300"/>
                <a:gd name="T1" fmla="*/ 424 h 424"/>
                <a:gd name="T2" fmla="*/ 67 w 300"/>
                <a:gd name="T3" fmla="*/ 0 h 424"/>
                <a:gd name="T4" fmla="*/ 300 w 300"/>
                <a:gd name="T5" fmla="*/ 75 h 424"/>
                <a:gd name="T6" fmla="*/ 245 w 300"/>
                <a:gd name="T7" fmla="*/ 424 h 424"/>
                <a:gd name="T8" fmla="*/ 0 w 300"/>
                <a:gd name="T9" fmla="*/ 424 h 4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00" h="424">
                  <a:moveTo>
                    <a:pt x="0" y="424"/>
                  </a:moveTo>
                  <a:cubicBezTo>
                    <a:pt x="1" y="276"/>
                    <a:pt x="24" y="134"/>
                    <a:pt x="67" y="0"/>
                  </a:cubicBezTo>
                  <a:lnTo>
                    <a:pt x="300" y="75"/>
                  </a:lnTo>
                  <a:cubicBezTo>
                    <a:pt x="265" y="185"/>
                    <a:pt x="246" y="302"/>
                    <a:pt x="245" y="424"/>
                  </a:cubicBezTo>
                  <a:lnTo>
                    <a:pt x="0" y="424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04" tIns="45702" rIns="91404" bIns="45702" numCol="1" anchor="t" anchorCtr="0" compatLnSpc="1"/>
            <a:lstStyle/>
            <a:p>
              <a:endParaRPr lang="zh-CN" altLang="en-US" sz="1400" b="1" dirty="0">
                <a:solidFill>
                  <a:schemeClr val="bg1"/>
                </a:solidFill>
                <a:latin typeface="Century Gothic" panose="020B0502020202020204" pitchFamily="34" charset="0"/>
              </a:endParaRPr>
            </a:p>
          </p:txBody>
        </p:sp>
        <p:sp>
          <p:nvSpPr>
            <p:cNvPr id="16" name="Freeform 11">
              <a:extLst>
                <a:ext uri="{FF2B5EF4-FFF2-40B4-BE49-F238E27FC236}">
                  <a16:creationId xmlns:a16="http://schemas.microsoft.com/office/drawing/2014/main" id="{39C3B623-F39A-4E46-AB28-4C7D734D01AB}"/>
                </a:ext>
              </a:extLst>
            </p:cNvPr>
            <p:cNvSpPr/>
            <p:nvPr/>
          </p:nvSpPr>
          <p:spPr bwMode="auto">
            <a:xfrm>
              <a:off x="1424762" y="3170398"/>
              <a:ext cx="223001" cy="313946"/>
            </a:xfrm>
            <a:custGeom>
              <a:avLst/>
              <a:gdLst>
                <a:gd name="T0" fmla="*/ 67 w 300"/>
                <a:gd name="T1" fmla="*/ 424 h 424"/>
                <a:gd name="T2" fmla="*/ 0 w 300"/>
                <a:gd name="T3" fmla="*/ 0 h 424"/>
                <a:gd name="T4" fmla="*/ 245 w 300"/>
                <a:gd name="T5" fmla="*/ 0 h 424"/>
                <a:gd name="T6" fmla="*/ 300 w 300"/>
                <a:gd name="T7" fmla="*/ 348 h 424"/>
                <a:gd name="T8" fmla="*/ 67 w 300"/>
                <a:gd name="T9" fmla="*/ 424 h 4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00" h="424">
                  <a:moveTo>
                    <a:pt x="67" y="424"/>
                  </a:moveTo>
                  <a:cubicBezTo>
                    <a:pt x="24" y="290"/>
                    <a:pt x="1" y="148"/>
                    <a:pt x="0" y="0"/>
                  </a:cubicBezTo>
                  <a:lnTo>
                    <a:pt x="245" y="0"/>
                  </a:lnTo>
                  <a:cubicBezTo>
                    <a:pt x="246" y="121"/>
                    <a:pt x="266" y="238"/>
                    <a:pt x="300" y="348"/>
                  </a:cubicBezTo>
                  <a:lnTo>
                    <a:pt x="67" y="424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04" tIns="45702" rIns="91404" bIns="45702" numCol="1" anchor="t" anchorCtr="0" compatLnSpc="1"/>
            <a:lstStyle/>
            <a:p>
              <a:endParaRPr lang="zh-CN" altLang="en-US" sz="1400" b="1" dirty="0">
                <a:solidFill>
                  <a:schemeClr val="bg1"/>
                </a:solidFill>
                <a:latin typeface="Century Gothic" panose="020B0502020202020204" pitchFamily="34" charset="0"/>
              </a:endParaRPr>
            </a:p>
          </p:txBody>
        </p:sp>
        <p:sp>
          <p:nvSpPr>
            <p:cNvPr id="17" name="Freeform 12">
              <a:extLst>
                <a:ext uri="{FF2B5EF4-FFF2-40B4-BE49-F238E27FC236}">
                  <a16:creationId xmlns:a16="http://schemas.microsoft.com/office/drawing/2014/main" id="{B1D27343-CF41-42D0-B394-9672B9DE83BC}"/>
                </a:ext>
              </a:extLst>
            </p:cNvPr>
            <p:cNvSpPr/>
            <p:nvPr/>
          </p:nvSpPr>
          <p:spPr bwMode="auto">
            <a:xfrm>
              <a:off x="1478332" y="3441986"/>
              <a:ext cx="292767" cy="340107"/>
            </a:xfrm>
            <a:custGeom>
              <a:avLst/>
              <a:gdLst>
                <a:gd name="T0" fmla="*/ 195 w 394"/>
                <a:gd name="T1" fmla="*/ 458 h 458"/>
                <a:gd name="T2" fmla="*/ 0 w 394"/>
                <a:gd name="T3" fmla="*/ 76 h 458"/>
                <a:gd name="T4" fmla="*/ 234 w 394"/>
                <a:gd name="T5" fmla="*/ 0 h 458"/>
                <a:gd name="T6" fmla="*/ 394 w 394"/>
                <a:gd name="T7" fmla="*/ 314 h 458"/>
                <a:gd name="T8" fmla="*/ 195 w 394"/>
                <a:gd name="T9" fmla="*/ 458 h 45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94" h="458">
                  <a:moveTo>
                    <a:pt x="195" y="458"/>
                  </a:moveTo>
                  <a:cubicBezTo>
                    <a:pt x="112" y="343"/>
                    <a:pt x="46" y="214"/>
                    <a:pt x="0" y="76"/>
                  </a:cubicBezTo>
                  <a:lnTo>
                    <a:pt x="234" y="0"/>
                  </a:lnTo>
                  <a:cubicBezTo>
                    <a:pt x="271" y="114"/>
                    <a:pt x="326" y="219"/>
                    <a:pt x="394" y="314"/>
                  </a:cubicBezTo>
                  <a:lnTo>
                    <a:pt x="195" y="458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04" tIns="45702" rIns="91404" bIns="45702" numCol="1" anchor="t" anchorCtr="0" compatLnSpc="1"/>
            <a:lstStyle/>
            <a:p>
              <a:endParaRPr lang="zh-CN" altLang="en-US" sz="1400" b="1">
                <a:solidFill>
                  <a:schemeClr val="bg1"/>
                </a:solidFill>
                <a:latin typeface="Century Gothic" panose="020B0502020202020204" pitchFamily="34" charset="0"/>
              </a:endParaRPr>
            </a:p>
          </p:txBody>
        </p:sp>
        <p:sp>
          <p:nvSpPr>
            <p:cNvPr id="18" name="Freeform 13">
              <a:extLst>
                <a:ext uri="{FF2B5EF4-FFF2-40B4-BE49-F238E27FC236}">
                  <a16:creationId xmlns:a16="http://schemas.microsoft.com/office/drawing/2014/main" id="{B45CE950-7550-4E40-A2C6-ABFF3A835B0E}"/>
                </a:ext>
              </a:extLst>
            </p:cNvPr>
            <p:cNvSpPr/>
            <p:nvPr/>
          </p:nvSpPr>
          <p:spPr bwMode="auto">
            <a:xfrm>
              <a:off x="1632813" y="3688657"/>
              <a:ext cx="332633" cy="331388"/>
            </a:xfrm>
            <a:custGeom>
              <a:avLst/>
              <a:gdLst>
                <a:gd name="T0" fmla="*/ 304 w 448"/>
                <a:gd name="T1" fmla="*/ 447 h 447"/>
                <a:gd name="T2" fmla="*/ 0 w 448"/>
                <a:gd name="T3" fmla="*/ 144 h 447"/>
                <a:gd name="T4" fmla="*/ 199 w 448"/>
                <a:gd name="T5" fmla="*/ 0 h 447"/>
                <a:gd name="T6" fmla="*/ 448 w 448"/>
                <a:gd name="T7" fmla="*/ 249 h 447"/>
                <a:gd name="T8" fmla="*/ 304 w 448"/>
                <a:gd name="T9" fmla="*/ 447 h 44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48" h="447">
                  <a:moveTo>
                    <a:pt x="304" y="447"/>
                  </a:moveTo>
                  <a:cubicBezTo>
                    <a:pt x="188" y="362"/>
                    <a:pt x="86" y="260"/>
                    <a:pt x="0" y="144"/>
                  </a:cubicBezTo>
                  <a:lnTo>
                    <a:pt x="199" y="0"/>
                  </a:lnTo>
                  <a:cubicBezTo>
                    <a:pt x="269" y="95"/>
                    <a:pt x="353" y="179"/>
                    <a:pt x="448" y="249"/>
                  </a:cubicBezTo>
                  <a:lnTo>
                    <a:pt x="304" y="447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04" tIns="45702" rIns="91404" bIns="45702" numCol="1" anchor="t" anchorCtr="0" compatLnSpc="1"/>
            <a:lstStyle/>
            <a:p>
              <a:endParaRPr lang="zh-CN" altLang="en-US" sz="1400" b="1">
                <a:solidFill>
                  <a:schemeClr val="bg1"/>
                </a:solidFill>
                <a:latin typeface="Century Gothic" panose="020B0502020202020204" pitchFamily="34" charset="0"/>
              </a:endParaRPr>
            </a:p>
          </p:txBody>
        </p:sp>
        <p:sp>
          <p:nvSpPr>
            <p:cNvPr id="23" name="Freeform 14">
              <a:extLst>
                <a:ext uri="{FF2B5EF4-FFF2-40B4-BE49-F238E27FC236}">
                  <a16:creationId xmlns:a16="http://schemas.microsoft.com/office/drawing/2014/main" id="{7645116B-BBBB-4816-BDBB-564DC0D9040C}"/>
                </a:ext>
              </a:extLst>
            </p:cNvPr>
            <p:cNvSpPr/>
            <p:nvPr/>
          </p:nvSpPr>
          <p:spPr bwMode="auto">
            <a:xfrm>
              <a:off x="1869519" y="3881759"/>
              <a:ext cx="340107" cy="292767"/>
            </a:xfrm>
            <a:custGeom>
              <a:avLst/>
              <a:gdLst>
                <a:gd name="T0" fmla="*/ 382 w 458"/>
                <a:gd name="T1" fmla="*/ 394 h 394"/>
                <a:gd name="T2" fmla="*/ 0 w 458"/>
                <a:gd name="T3" fmla="*/ 198 h 394"/>
                <a:gd name="T4" fmla="*/ 144 w 458"/>
                <a:gd name="T5" fmla="*/ 0 h 394"/>
                <a:gd name="T6" fmla="*/ 458 w 458"/>
                <a:gd name="T7" fmla="*/ 160 h 394"/>
                <a:gd name="T8" fmla="*/ 382 w 458"/>
                <a:gd name="T9" fmla="*/ 394 h 39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58" h="394">
                  <a:moveTo>
                    <a:pt x="382" y="394"/>
                  </a:moveTo>
                  <a:cubicBezTo>
                    <a:pt x="245" y="348"/>
                    <a:pt x="116" y="281"/>
                    <a:pt x="0" y="198"/>
                  </a:cubicBezTo>
                  <a:lnTo>
                    <a:pt x="144" y="0"/>
                  </a:lnTo>
                  <a:cubicBezTo>
                    <a:pt x="239" y="68"/>
                    <a:pt x="345" y="122"/>
                    <a:pt x="458" y="160"/>
                  </a:cubicBezTo>
                  <a:lnTo>
                    <a:pt x="382" y="394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04" tIns="45702" rIns="91404" bIns="45702" numCol="1" anchor="t" anchorCtr="0" compatLnSpc="1"/>
            <a:lstStyle/>
            <a:p>
              <a:endParaRPr lang="zh-CN" altLang="en-US" sz="1400" b="1">
                <a:solidFill>
                  <a:schemeClr val="bg1"/>
                </a:solidFill>
                <a:latin typeface="Century Gothic" panose="020B0502020202020204" pitchFamily="34" charset="0"/>
              </a:endParaRPr>
            </a:p>
          </p:txBody>
        </p:sp>
        <p:sp>
          <p:nvSpPr>
            <p:cNvPr id="24" name="Freeform 15">
              <a:extLst>
                <a:ext uri="{FF2B5EF4-FFF2-40B4-BE49-F238E27FC236}">
                  <a16:creationId xmlns:a16="http://schemas.microsoft.com/office/drawing/2014/main" id="{7BEB0489-1C13-408C-9B52-BC3656F93E8A}"/>
                </a:ext>
              </a:extLst>
            </p:cNvPr>
            <p:cNvSpPr/>
            <p:nvPr/>
          </p:nvSpPr>
          <p:spPr bwMode="auto">
            <a:xfrm>
              <a:off x="2168514" y="4006340"/>
              <a:ext cx="313946" cy="221756"/>
            </a:xfrm>
            <a:custGeom>
              <a:avLst/>
              <a:gdLst>
                <a:gd name="T0" fmla="*/ 424 w 424"/>
                <a:gd name="T1" fmla="*/ 300 h 300"/>
                <a:gd name="T2" fmla="*/ 0 w 424"/>
                <a:gd name="T3" fmla="*/ 233 h 300"/>
                <a:gd name="T4" fmla="*/ 76 w 424"/>
                <a:gd name="T5" fmla="*/ 0 h 300"/>
                <a:gd name="T6" fmla="*/ 424 w 424"/>
                <a:gd name="T7" fmla="*/ 54 h 300"/>
                <a:gd name="T8" fmla="*/ 424 w 424"/>
                <a:gd name="T9" fmla="*/ 300 h 3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24" h="300">
                  <a:moveTo>
                    <a:pt x="424" y="300"/>
                  </a:moveTo>
                  <a:cubicBezTo>
                    <a:pt x="276" y="299"/>
                    <a:pt x="134" y="275"/>
                    <a:pt x="0" y="233"/>
                  </a:cubicBezTo>
                  <a:lnTo>
                    <a:pt x="76" y="0"/>
                  </a:lnTo>
                  <a:cubicBezTo>
                    <a:pt x="186" y="34"/>
                    <a:pt x="303" y="53"/>
                    <a:pt x="424" y="54"/>
                  </a:cubicBezTo>
                  <a:lnTo>
                    <a:pt x="424" y="300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04" tIns="45702" rIns="91404" bIns="45702" numCol="1" anchor="t" anchorCtr="0" compatLnSpc="1"/>
            <a:lstStyle/>
            <a:p>
              <a:endParaRPr lang="zh-CN" altLang="en-US" sz="1400" b="1">
                <a:solidFill>
                  <a:schemeClr val="bg1"/>
                </a:solidFill>
                <a:latin typeface="Century Gothic" panose="020B0502020202020204" pitchFamily="34" charset="0"/>
              </a:endParaRPr>
            </a:p>
          </p:txBody>
        </p:sp>
        <p:sp>
          <p:nvSpPr>
            <p:cNvPr id="25" name="Freeform 16">
              <a:extLst>
                <a:ext uri="{FF2B5EF4-FFF2-40B4-BE49-F238E27FC236}">
                  <a16:creationId xmlns:a16="http://schemas.microsoft.com/office/drawing/2014/main" id="{DEAF060B-AD04-4020-8DBF-E3537416179B}"/>
                </a:ext>
              </a:extLst>
            </p:cNvPr>
            <p:cNvSpPr/>
            <p:nvPr/>
          </p:nvSpPr>
          <p:spPr bwMode="auto">
            <a:xfrm>
              <a:off x="2497410" y="4005095"/>
              <a:ext cx="315191" cy="223001"/>
            </a:xfrm>
            <a:custGeom>
              <a:avLst/>
              <a:gdLst>
                <a:gd name="T0" fmla="*/ 424 w 424"/>
                <a:gd name="T1" fmla="*/ 234 h 301"/>
                <a:gd name="T2" fmla="*/ 0 w 424"/>
                <a:gd name="T3" fmla="*/ 301 h 301"/>
                <a:gd name="T4" fmla="*/ 0 w 424"/>
                <a:gd name="T5" fmla="*/ 55 h 301"/>
                <a:gd name="T6" fmla="*/ 348 w 424"/>
                <a:gd name="T7" fmla="*/ 0 h 301"/>
                <a:gd name="T8" fmla="*/ 424 w 424"/>
                <a:gd name="T9" fmla="*/ 234 h 30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24" h="301">
                  <a:moveTo>
                    <a:pt x="424" y="234"/>
                  </a:moveTo>
                  <a:cubicBezTo>
                    <a:pt x="290" y="276"/>
                    <a:pt x="148" y="300"/>
                    <a:pt x="0" y="301"/>
                  </a:cubicBezTo>
                  <a:lnTo>
                    <a:pt x="0" y="55"/>
                  </a:lnTo>
                  <a:cubicBezTo>
                    <a:pt x="121" y="54"/>
                    <a:pt x="238" y="35"/>
                    <a:pt x="348" y="0"/>
                  </a:cubicBezTo>
                  <a:lnTo>
                    <a:pt x="424" y="234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04" tIns="45702" rIns="91404" bIns="45702" numCol="1" anchor="t" anchorCtr="0" compatLnSpc="1"/>
            <a:lstStyle/>
            <a:p>
              <a:endParaRPr lang="zh-CN" altLang="en-US" sz="1400" b="1">
                <a:solidFill>
                  <a:schemeClr val="bg1"/>
                </a:solidFill>
                <a:latin typeface="Century Gothic" panose="020B0502020202020204" pitchFamily="34" charset="0"/>
              </a:endParaRPr>
            </a:p>
          </p:txBody>
        </p:sp>
        <p:sp>
          <p:nvSpPr>
            <p:cNvPr id="26" name="Freeform 17">
              <a:extLst>
                <a:ext uri="{FF2B5EF4-FFF2-40B4-BE49-F238E27FC236}">
                  <a16:creationId xmlns:a16="http://schemas.microsoft.com/office/drawing/2014/main" id="{1B3C20C5-0E5F-42B9-B969-BFFEE5ABA03E}"/>
                </a:ext>
              </a:extLst>
            </p:cNvPr>
            <p:cNvSpPr/>
            <p:nvPr/>
          </p:nvSpPr>
          <p:spPr bwMode="auto">
            <a:xfrm>
              <a:off x="2771489" y="3881759"/>
              <a:ext cx="338862" cy="291521"/>
            </a:xfrm>
            <a:custGeom>
              <a:avLst/>
              <a:gdLst>
                <a:gd name="T0" fmla="*/ 458 w 458"/>
                <a:gd name="T1" fmla="*/ 198 h 393"/>
                <a:gd name="T2" fmla="*/ 75 w 458"/>
                <a:gd name="T3" fmla="*/ 393 h 393"/>
                <a:gd name="T4" fmla="*/ 0 w 458"/>
                <a:gd name="T5" fmla="*/ 160 h 393"/>
                <a:gd name="T6" fmla="*/ 313 w 458"/>
                <a:gd name="T7" fmla="*/ 0 h 393"/>
                <a:gd name="T8" fmla="*/ 458 w 458"/>
                <a:gd name="T9" fmla="*/ 198 h 39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58" h="393">
                  <a:moveTo>
                    <a:pt x="458" y="198"/>
                  </a:moveTo>
                  <a:cubicBezTo>
                    <a:pt x="342" y="281"/>
                    <a:pt x="213" y="347"/>
                    <a:pt x="75" y="393"/>
                  </a:cubicBezTo>
                  <a:lnTo>
                    <a:pt x="0" y="160"/>
                  </a:lnTo>
                  <a:cubicBezTo>
                    <a:pt x="113" y="122"/>
                    <a:pt x="218" y="68"/>
                    <a:pt x="313" y="0"/>
                  </a:cubicBezTo>
                  <a:lnTo>
                    <a:pt x="458" y="198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04" tIns="45702" rIns="91404" bIns="45702" numCol="1" anchor="t" anchorCtr="0" compatLnSpc="1"/>
            <a:lstStyle/>
            <a:p>
              <a:endParaRPr lang="zh-CN" altLang="en-US" sz="1400" b="1">
                <a:solidFill>
                  <a:schemeClr val="bg1"/>
                </a:solidFill>
                <a:latin typeface="Century Gothic" panose="020B0502020202020204" pitchFamily="34" charset="0"/>
              </a:endParaRPr>
            </a:p>
          </p:txBody>
        </p:sp>
        <p:sp>
          <p:nvSpPr>
            <p:cNvPr id="27" name="Freeform 18">
              <a:extLst>
                <a:ext uri="{FF2B5EF4-FFF2-40B4-BE49-F238E27FC236}">
                  <a16:creationId xmlns:a16="http://schemas.microsoft.com/office/drawing/2014/main" id="{1AC58194-99C0-4CF4-8B72-D16BE6AEFC5B}"/>
                </a:ext>
              </a:extLst>
            </p:cNvPr>
            <p:cNvSpPr/>
            <p:nvPr/>
          </p:nvSpPr>
          <p:spPr bwMode="auto">
            <a:xfrm>
              <a:off x="3015669" y="3688657"/>
              <a:ext cx="332633" cy="331388"/>
            </a:xfrm>
            <a:custGeom>
              <a:avLst/>
              <a:gdLst>
                <a:gd name="T0" fmla="*/ 447 w 447"/>
                <a:gd name="T1" fmla="*/ 144 h 447"/>
                <a:gd name="T2" fmla="*/ 144 w 447"/>
                <a:gd name="T3" fmla="*/ 447 h 447"/>
                <a:gd name="T4" fmla="*/ 0 w 447"/>
                <a:gd name="T5" fmla="*/ 249 h 447"/>
                <a:gd name="T6" fmla="*/ 249 w 447"/>
                <a:gd name="T7" fmla="*/ 0 h 447"/>
                <a:gd name="T8" fmla="*/ 447 w 447"/>
                <a:gd name="T9" fmla="*/ 144 h 44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47" h="447">
                  <a:moveTo>
                    <a:pt x="447" y="144"/>
                  </a:moveTo>
                  <a:cubicBezTo>
                    <a:pt x="362" y="260"/>
                    <a:pt x="260" y="362"/>
                    <a:pt x="144" y="447"/>
                  </a:cubicBezTo>
                  <a:lnTo>
                    <a:pt x="0" y="249"/>
                  </a:lnTo>
                  <a:cubicBezTo>
                    <a:pt x="95" y="179"/>
                    <a:pt x="179" y="95"/>
                    <a:pt x="249" y="0"/>
                  </a:cubicBezTo>
                  <a:lnTo>
                    <a:pt x="447" y="144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04" tIns="45702" rIns="91404" bIns="45702" numCol="1" anchor="t" anchorCtr="0" compatLnSpc="1"/>
            <a:lstStyle/>
            <a:p>
              <a:endParaRPr lang="zh-CN" altLang="en-US" sz="1400" b="1">
                <a:solidFill>
                  <a:schemeClr val="bg1"/>
                </a:solidFill>
                <a:latin typeface="Century Gothic" panose="020B0502020202020204" pitchFamily="34" charset="0"/>
              </a:endParaRPr>
            </a:p>
          </p:txBody>
        </p:sp>
        <p:sp>
          <p:nvSpPr>
            <p:cNvPr id="28" name="Freeform 19">
              <a:extLst>
                <a:ext uri="{FF2B5EF4-FFF2-40B4-BE49-F238E27FC236}">
                  <a16:creationId xmlns:a16="http://schemas.microsoft.com/office/drawing/2014/main" id="{6FB16D82-9E05-49FE-904D-B4ADA4CE691A}"/>
                </a:ext>
              </a:extLst>
            </p:cNvPr>
            <p:cNvSpPr/>
            <p:nvPr/>
          </p:nvSpPr>
          <p:spPr bwMode="auto">
            <a:xfrm>
              <a:off x="3210017" y="3441986"/>
              <a:ext cx="291521" cy="340107"/>
            </a:xfrm>
            <a:custGeom>
              <a:avLst/>
              <a:gdLst>
                <a:gd name="T0" fmla="*/ 394 w 394"/>
                <a:gd name="T1" fmla="*/ 76 h 458"/>
                <a:gd name="T2" fmla="*/ 198 w 394"/>
                <a:gd name="T3" fmla="*/ 458 h 458"/>
                <a:gd name="T4" fmla="*/ 0 w 394"/>
                <a:gd name="T5" fmla="*/ 314 h 458"/>
                <a:gd name="T6" fmla="*/ 160 w 394"/>
                <a:gd name="T7" fmla="*/ 0 h 458"/>
                <a:gd name="T8" fmla="*/ 394 w 394"/>
                <a:gd name="T9" fmla="*/ 76 h 45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94" h="458">
                  <a:moveTo>
                    <a:pt x="394" y="76"/>
                  </a:moveTo>
                  <a:cubicBezTo>
                    <a:pt x="348" y="214"/>
                    <a:pt x="281" y="343"/>
                    <a:pt x="198" y="458"/>
                  </a:cubicBezTo>
                  <a:lnTo>
                    <a:pt x="0" y="314"/>
                  </a:lnTo>
                  <a:cubicBezTo>
                    <a:pt x="68" y="219"/>
                    <a:pt x="122" y="114"/>
                    <a:pt x="160" y="0"/>
                  </a:cubicBezTo>
                  <a:lnTo>
                    <a:pt x="394" y="76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04" tIns="45702" rIns="91404" bIns="45702" numCol="1" anchor="t" anchorCtr="0" compatLnSpc="1"/>
            <a:lstStyle/>
            <a:p>
              <a:endParaRPr lang="zh-CN" altLang="en-US" sz="1400" b="1">
                <a:solidFill>
                  <a:schemeClr val="bg1"/>
                </a:solidFill>
                <a:latin typeface="Century Gothic" panose="020B0502020202020204" pitchFamily="34" charset="0"/>
              </a:endParaRPr>
            </a:p>
          </p:txBody>
        </p:sp>
        <p:sp>
          <p:nvSpPr>
            <p:cNvPr id="29" name="Freeform 20">
              <a:extLst>
                <a:ext uri="{FF2B5EF4-FFF2-40B4-BE49-F238E27FC236}">
                  <a16:creationId xmlns:a16="http://schemas.microsoft.com/office/drawing/2014/main" id="{20946EB3-D132-4ED4-80D0-446E0DDC0003}"/>
                </a:ext>
              </a:extLst>
            </p:cNvPr>
            <p:cNvSpPr/>
            <p:nvPr/>
          </p:nvSpPr>
          <p:spPr bwMode="auto">
            <a:xfrm>
              <a:off x="3333353" y="3170398"/>
              <a:ext cx="223001" cy="313946"/>
            </a:xfrm>
            <a:custGeom>
              <a:avLst/>
              <a:gdLst>
                <a:gd name="T0" fmla="*/ 300 w 300"/>
                <a:gd name="T1" fmla="*/ 0 h 424"/>
                <a:gd name="T2" fmla="*/ 233 w 300"/>
                <a:gd name="T3" fmla="*/ 424 h 424"/>
                <a:gd name="T4" fmla="*/ 0 w 300"/>
                <a:gd name="T5" fmla="*/ 348 h 424"/>
                <a:gd name="T6" fmla="*/ 54 w 300"/>
                <a:gd name="T7" fmla="*/ 0 h 424"/>
                <a:gd name="T8" fmla="*/ 300 w 300"/>
                <a:gd name="T9" fmla="*/ 0 h 4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00" h="424">
                  <a:moveTo>
                    <a:pt x="300" y="0"/>
                  </a:moveTo>
                  <a:cubicBezTo>
                    <a:pt x="299" y="148"/>
                    <a:pt x="275" y="290"/>
                    <a:pt x="233" y="424"/>
                  </a:cubicBezTo>
                  <a:lnTo>
                    <a:pt x="0" y="348"/>
                  </a:lnTo>
                  <a:cubicBezTo>
                    <a:pt x="34" y="238"/>
                    <a:pt x="53" y="121"/>
                    <a:pt x="54" y="0"/>
                  </a:cubicBezTo>
                  <a:lnTo>
                    <a:pt x="300" y="0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04" tIns="45702" rIns="91404" bIns="45702" numCol="1" anchor="t" anchorCtr="0" compatLnSpc="1"/>
            <a:lstStyle/>
            <a:p>
              <a:endParaRPr lang="zh-CN" altLang="en-US" sz="1400" b="1">
                <a:solidFill>
                  <a:schemeClr val="bg1"/>
                </a:solidFill>
                <a:latin typeface="Century Gothic" panose="020B0502020202020204" pitchFamily="34" charset="0"/>
              </a:endParaRPr>
            </a:p>
          </p:txBody>
        </p:sp>
        <p:sp>
          <p:nvSpPr>
            <p:cNvPr id="30" name="Freeform 21">
              <a:extLst>
                <a:ext uri="{FF2B5EF4-FFF2-40B4-BE49-F238E27FC236}">
                  <a16:creationId xmlns:a16="http://schemas.microsoft.com/office/drawing/2014/main" id="{602494D6-D080-4590-96E9-D6258E7951E4}"/>
                </a:ext>
              </a:extLst>
            </p:cNvPr>
            <p:cNvSpPr/>
            <p:nvPr/>
          </p:nvSpPr>
          <p:spPr bwMode="auto">
            <a:xfrm>
              <a:off x="3333353" y="2840256"/>
              <a:ext cx="223001" cy="315191"/>
            </a:xfrm>
            <a:custGeom>
              <a:avLst/>
              <a:gdLst>
                <a:gd name="T0" fmla="*/ 233 w 300"/>
                <a:gd name="T1" fmla="*/ 0 h 424"/>
                <a:gd name="T2" fmla="*/ 300 w 300"/>
                <a:gd name="T3" fmla="*/ 424 h 424"/>
                <a:gd name="T4" fmla="*/ 54 w 300"/>
                <a:gd name="T5" fmla="*/ 424 h 424"/>
                <a:gd name="T6" fmla="*/ 0 w 300"/>
                <a:gd name="T7" fmla="*/ 75 h 424"/>
                <a:gd name="T8" fmla="*/ 233 w 300"/>
                <a:gd name="T9" fmla="*/ 0 h 4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00" h="424">
                  <a:moveTo>
                    <a:pt x="233" y="0"/>
                  </a:moveTo>
                  <a:cubicBezTo>
                    <a:pt x="275" y="134"/>
                    <a:pt x="299" y="276"/>
                    <a:pt x="300" y="424"/>
                  </a:cubicBezTo>
                  <a:lnTo>
                    <a:pt x="54" y="424"/>
                  </a:lnTo>
                  <a:cubicBezTo>
                    <a:pt x="53" y="302"/>
                    <a:pt x="34" y="185"/>
                    <a:pt x="0" y="75"/>
                  </a:cubicBezTo>
                  <a:lnTo>
                    <a:pt x="233" y="0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04" tIns="45702" rIns="91404" bIns="45702" numCol="1" anchor="t" anchorCtr="0" compatLnSpc="1"/>
            <a:lstStyle/>
            <a:p>
              <a:endParaRPr lang="zh-CN" altLang="en-US" sz="1400" b="1">
                <a:solidFill>
                  <a:schemeClr val="bg1"/>
                </a:solidFill>
                <a:latin typeface="Century Gothic" panose="020B0502020202020204" pitchFamily="34" charset="0"/>
              </a:endParaRPr>
            </a:p>
          </p:txBody>
        </p:sp>
        <p:sp>
          <p:nvSpPr>
            <p:cNvPr id="31" name="Freeform 22">
              <a:extLst>
                <a:ext uri="{FF2B5EF4-FFF2-40B4-BE49-F238E27FC236}">
                  <a16:creationId xmlns:a16="http://schemas.microsoft.com/office/drawing/2014/main" id="{DCC754C1-7D89-4248-BD63-0F9FA827A8FB}"/>
                </a:ext>
              </a:extLst>
            </p:cNvPr>
            <p:cNvSpPr/>
            <p:nvPr/>
          </p:nvSpPr>
          <p:spPr bwMode="auto">
            <a:xfrm>
              <a:off x="3210017" y="2542507"/>
              <a:ext cx="291521" cy="338862"/>
            </a:xfrm>
            <a:custGeom>
              <a:avLst/>
              <a:gdLst>
                <a:gd name="T0" fmla="*/ 198 w 393"/>
                <a:gd name="T1" fmla="*/ 0 h 458"/>
                <a:gd name="T2" fmla="*/ 393 w 393"/>
                <a:gd name="T3" fmla="*/ 382 h 458"/>
                <a:gd name="T4" fmla="*/ 160 w 393"/>
                <a:gd name="T5" fmla="*/ 458 h 458"/>
                <a:gd name="T6" fmla="*/ 0 w 393"/>
                <a:gd name="T7" fmla="*/ 144 h 458"/>
                <a:gd name="T8" fmla="*/ 198 w 393"/>
                <a:gd name="T9" fmla="*/ 0 h 45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93" h="458">
                  <a:moveTo>
                    <a:pt x="198" y="0"/>
                  </a:moveTo>
                  <a:cubicBezTo>
                    <a:pt x="281" y="116"/>
                    <a:pt x="348" y="244"/>
                    <a:pt x="393" y="382"/>
                  </a:cubicBezTo>
                  <a:lnTo>
                    <a:pt x="160" y="458"/>
                  </a:lnTo>
                  <a:cubicBezTo>
                    <a:pt x="122" y="345"/>
                    <a:pt x="68" y="239"/>
                    <a:pt x="0" y="144"/>
                  </a:cubicBezTo>
                  <a:lnTo>
                    <a:pt x="198" y="0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04" tIns="45702" rIns="91404" bIns="45702" numCol="1" anchor="t" anchorCtr="0" compatLnSpc="1"/>
            <a:lstStyle/>
            <a:p>
              <a:endParaRPr lang="zh-CN" altLang="en-US" sz="1400" b="1">
                <a:solidFill>
                  <a:schemeClr val="bg1"/>
                </a:solidFill>
                <a:latin typeface="Century Gothic" panose="020B0502020202020204" pitchFamily="34" charset="0"/>
              </a:endParaRPr>
            </a:p>
          </p:txBody>
        </p:sp>
        <p:sp>
          <p:nvSpPr>
            <p:cNvPr id="32" name="Freeform 23">
              <a:extLst>
                <a:ext uri="{FF2B5EF4-FFF2-40B4-BE49-F238E27FC236}">
                  <a16:creationId xmlns:a16="http://schemas.microsoft.com/office/drawing/2014/main" id="{6AC1389B-0E80-4159-BA28-180D3ACFD995}"/>
                </a:ext>
              </a:extLst>
            </p:cNvPr>
            <p:cNvSpPr/>
            <p:nvPr/>
          </p:nvSpPr>
          <p:spPr bwMode="auto">
            <a:xfrm>
              <a:off x="3015669" y="2304555"/>
              <a:ext cx="332633" cy="332633"/>
            </a:xfrm>
            <a:custGeom>
              <a:avLst/>
              <a:gdLst>
                <a:gd name="T0" fmla="*/ 144 w 447"/>
                <a:gd name="T1" fmla="*/ 0 h 448"/>
                <a:gd name="T2" fmla="*/ 447 w 447"/>
                <a:gd name="T3" fmla="*/ 304 h 448"/>
                <a:gd name="T4" fmla="*/ 249 w 447"/>
                <a:gd name="T5" fmla="*/ 448 h 448"/>
                <a:gd name="T6" fmla="*/ 0 w 447"/>
                <a:gd name="T7" fmla="*/ 199 h 448"/>
                <a:gd name="T8" fmla="*/ 144 w 447"/>
                <a:gd name="T9" fmla="*/ 0 h 44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47" h="448">
                  <a:moveTo>
                    <a:pt x="144" y="0"/>
                  </a:moveTo>
                  <a:cubicBezTo>
                    <a:pt x="260" y="86"/>
                    <a:pt x="362" y="188"/>
                    <a:pt x="447" y="304"/>
                  </a:cubicBezTo>
                  <a:lnTo>
                    <a:pt x="249" y="448"/>
                  </a:lnTo>
                  <a:cubicBezTo>
                    <a:pt x="179" y="353"/>
                    <a:pt x="95" y="269"/>
                    <a:pt x="0" y="199"/>
                  </a:cubicBezTo>
                  <a:lnTo>
                    <a:pt x="144" y="0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04" tIns="45702" rIns="91404" bIns="45702" numCol="1" anchor="t" anchorCtr="0" compatLnSpc="1"/>
            <a:lstStyle/>
            <a:p>
              <a:endParaRPr lang="zh-CN" altLang="en-US" sz="1400" b="1">
                <a:solidFill>
                  <a:schemeClr val="bg1"/>
                </a:solidFill>
                <a:latin typeface="Century Gothic" panose="020B0502020202020204" pitchFamily="34" charset="0"/>
              </a:endParaRPr>
            </a:p>
          </p:txBody>
        </p:sp>
        <p:sp>
          <p:nvSpPr>
            <p:cNvPr id="33" name="Freeform 24">
              <a:extLst>
                <a:ext uri="{FF2B5EF4-FFF2-40B4-BE49-F238E27FC236}">
                  <a16:creationId xmlns:a16="http://schemas.microsoft.com/office/drawing/2014/main" id="{2024DE67-7EDB-45FA-9E09-CC571CA214D2}"/>
                </a:ext>
              </a:extLst>
            </p:cNvPr>
            <p:cNvSpPr/>
            <p:nvPr/>
          </p:nvSpPr>
          <p:spPr bwMode="auto">
            <a:xfrm>
              <a:off x="2771489" y="2151320"/>
              <a:ext cx="338862" cy="291521"/>
            </a:xfrm>
            <a:custGeom>
              <a:avLst/>
              <a:gdLst>
                <a:gd name="T0" fmla="*/ 75 w 458"/>
                <a:gd name="T1" fmla="*/ 0 h 394"/>
                <a:gd name="T2" fmla="*/ 458 w 458"/>
                <a:gd name="T3" fmla="*/ 195 h 394"/>
                <a:gd name="T4" fmla="*/ 313 w 458"/>
                <a:gd name="T5" fmla="*/ 394 h 394"/>
                <a:gd name="T6" fmla="*/ 0 w 458"/>
                <a:gd name="T7" fmla="*/ 233 h 394"/>
                <a:gd name="T8" fmla="*/ 75 w 458"/>
                <a:gd name="T9" fmla="*/ 0 h 39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58" h="394">
                  <a:moveTo>
                    <a:pt x="75" y="0"/>
                  </a:moveTo>
                  <a:cubicBezTo>
                    <a:pt x="213" y="46"/>
                    <a:pt x="342" y="112"/>
                    <a:pt x="458" y="195"/>
                  </a:cubicBezTo>
                  <a:lnTo>
                    <a:pt x="313" y="394"/>
                  </a:lnTo>
                  <a:cubicBezTo>
                    <a:pt x="218" y="326"/>
                    <a:pt x="113" y="271"/>
                    <a:pt x="0" y="233"/>
                  </a:cubicBezTo>
                  <a:lnTo>
                    <a:pt x="75" y="0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04" tIns="45702" rIns="91404" bIns="45702" numCol="1" anchor="t" anchorCtr="0" compatLnSpc="1"/>
            <a:lstStyle/>
            <a:p>
              <a:endParaRPr lang="zh-CN" altLang="en-US" sz="1400" b="1">
                <a:solidFill>
                  <a:schemeClr val="bg1"/>
                </a:solidFill>
                <a:latin typeface="Century Gothic" panose="020B0502020202020204" pitchFamily="34" charset="0"/>
              </a:endParaRPr>
            </a:p>
          </p:txBody>
        </p:sp>
        <p:sp>
          <p:nvSpPr>
            <p:cNvPr id="34" name="Freeform 25">
              <a:extLst>
                <a:ext uri="{FF2B5EF4-FFF2-40B4-BE49-F238E27FC236}">
                  <a16:creationId xmlns:a16="http://schemas.microsoft.com/office/drawing/2014/main" id="{12005B14-C7CB-423E-9BC8-BD285BBD8777}"/>
                </a:ext>
              </a:extLst>
            </p:cNvPr>
            <p:cNvSpPr/>
            <p:nvPr/>
          </p:nvSpPr>
          <p:spPr bwMode="auto">
            <a:xfrm>
              <a:off x="2497410" y="2096504"/>
              <a:ext cx="315191" cy="223001"/>
            </a:xfrm>
            <a:custGeom>
              <a:avLst/>
              <a:gdLst>
                <a:gd name="T0" fmla="*/ 0 w 424"/>
                <a:gd name="T1" fmla="*/ 0 h 300"/>
                <a:gd name="T2" fmla="*/ 424 w 424"/>
                <a:gd name="T3" fmla="*/ 67 h 300"/>
                <a:gd name="T4" fmla="*/ 348 w 424"/>
                <a:gd name="T5" fmla="*/ 300 h 300"/>
                <a:gd name="T6" fmla="*/ 0 w 424"/>
                <a:gd name="T7" fmla="*/ 245 h 300"/>
                <a:gd name="T8" fmla="*/ 0 w 424"/>
                <a:gd name="T9" fmla="*/ 0 h 3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24" h="300">
                  <a:moveTo>
                    <a:pt x="0" y="0"/>
                  </a:moveTo>
                  <a:cubicBezTo>
                    <a:pt x="148" y="1"/>
                    <a:pt x="290" y="24"/>
                    <a:pt x="424" y="67"/>
                  </a:cubicBezTo>
                  <a:lnTo>
                    <a:pt x="348" y="300"/>
                  </a:lnTo>
                  <a:cubicBezTo>
                    <a:pt x="238" y="265"/>
                    <a:pt x="121" y="246"/>
                    <a:pt x="0" y="245"/>
                  </a:cubicBezTo>
                  <a:lnTo>
                    <a:pt x="0" y="0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04" tIns="45702" rIns="91404" bIns="45702" numCol="1" anchor="t" anchorCtr="0" compatLnSpc="1"/>
            <a:lstStyle/>
            <a:p>
              <a:endParaRPr lang="zh-CN" altLang="en-US" sz="1400" b="1">
                <a:solidFill>
                  <a:schemeClr val="bg1"/>
                </a:solidFill>
                <a:latin typeface="Century Gothic" panose="020B0502020202020204" pitchFamily="34" charset="0"/>
              </a:endParaRPr>
            </a:p>
          </p:txBody>
        </p:sp>
      </p:grpSp>
      <p:grpSp>
        <p:nvGrpSpPr>
          <p:cNvPr id="6" name="组合 5">
            <a:extLst>
              <a:ext uri="{FF2B5EF4-FFF2-40B4-BE49-F238E27FC236}">
                <a16:creationId xmlns:a16="http://schemas.microsoft.com/office/drawing/2014/main" id="{A3C8EA2C-2A29-C142-AD53-DF5BDFC897A3}"/>
              </a:ext>
            </a:extLst>
          </p:cNvPr>
          <p:cNvGrpSpPr/>
          <p:nvPr/>
        </p:nvGrpSpPr>
        <p:grpSpPr>
          <a:xfrm>
            <a:off x="8708672" y="1720454"/>
            <a:ext cx="2131592" cy="2131592"/>
            <a:chOff x="8708672" y="1720454"/>
            <a:chExt cx="2131592" cy="2131592"/>
          </a:xfrm>
          <a:gradFill>
            <a:gsLst>
              <a:gs pos="14000">
                <a:srgbClr val="1651AA"/>
              </a:gs>
              <a:gs pos="96000">
                <a:srgbClr val="33B79F"/>
              </a:gs>
            </a:gsLst>
            <a:lin ang="5400000" scaled="1"/>
          </a:gradFill>
        </p:grpSpPr>
        <p:sp>
          <p:nvSpPr>
            <p:cNvPr id="78" name="Freeform 6">
              <a:extLst>
                <a:ext uri="{FF2B5EF4-FFF2-40B4-BE49-F238E27FC236}">
                  <a16:creationId xmlns:a16="http://schemas.microsoft.com/office/drawing/2014/main" id="{8363BE13-A9D5-4745-9F5C-E43ADB32C58F}"/>
                </a:ext>
              </a:extLst>
            </p:cNvPr>
            <p:cNvSpPr/>
            <p:nvPr/>
          </p:nvSpPr>
          <p:spPr bwMode="auto">
            <a:xfrm>
              <a:off x="9452424" y="1720454"/>
              <a:ext cx="313946" cy="223001"/>
            </a:xfrm>
            <a:custGeom>
              <a:avLst/>
              <a:gdLst>
                <a:gd name="T0" fmla="*/ 0 w 424"/>
                <a:gd name="T1" fmla="*/ 67 h 300"/>
                <a:gd name="T2" fmla="*/ 424 w 424"/>
                <a:gd name="T3" fmla="*/ 0 h 300"/>
                <a:gd name="T4" fmla="*/ 424 w 424"/>
                <a:gd name="T5" fmla="*/ 245 h 300"/>
                <a:gd name="T6" fmla="*/ 76 w 424"/>
                <a:gd name="T7" fmla="*/ 300 h 300"/>
                <a:gd name="T8" fmla="*/ 0 w 424"/>
                <a:gd name="T9" fmla="*/ 67 h 3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24" h="300">
                  <a:moveTo>
                    <a:pt x="0" y="67"/>
                  </a:moveTo>
                  <a:cubicBezTo>
                    <a:pt x="134" y="24"/>
                    <a:pt x="276" y="1"/>
                    <a:pt x="424" y="0"/>
                  </a:cubicBezTo>
                  <a:lnTo>
                    <a:pt x="424" y="245"/>
                  </a:lnTo>
                  <a:cubicBezTo>
                    <a:pt x="302" y="246"/>
                    <a:pt x="186" y="265"/>
                    <a:pt x="76" y="300"/>
                  </a:cubicBezTo>
                  <a:lnTo>
                    <a:pt x="0" y="67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04" tIns="45702" rIns="91404" bIns="45702" numCol="1" anchor="t" anchorCtr="0" compatLnSpc="1"/>
            <a:lstStyle/>
            <a:p>
              <a:endParaRPr lang="zh-CN" altLang="en-US" sz="1400" b="1">
                <a:solidFill>
                  <a:schemeClr val="bg1"/>
                </a:solidFill>
                <a:latin typeface="Century Gothic" panose="020B0502020202020204" pitchFamily="34" charset="0"/>
              </a:endParaRPr>
            </a:p>
          </p:txBody>
        </p:sp>
        <p:sp>
          <p:nvSpPr>
            <p:cNvPr id="79" name="Freeform 7">
              <a:extLst>
                <a:ext uri="{FF2B5EF4-FFF2-40B4-BE49-F238E27FC236}">
                  <a16:creationId xmlns:a16="http://schemas.microsoft.com/office/drawing/2014/main" id="{133A0031-5672-4A26-BA6E-F753D3D8948C}"/>
                </a:ext>
              </a:extLst>
            </p:cNvPr>
            <p:cNvSpPr/>
            <p:nvPr/>
          </p:nvSpPr>
          <p:spPr bwMode="auto">
            <a:xfrm>
              <a:off x="9153429" y="1775270"/>
              <a:ext cx="340107" cy="291521"/>
            </a:xfrm>
            <a:custGeom>
              <a:avLst/>
              <a:gdLst>
                <a:gd name="T0" fmla="*/ 0 w 458"/>
                <a:gd name="T1" fmla="*/ 195 h 394"/>
                <a:gd name="T2" fmla="*/ 382 w 458"/>
                <a:gd name="T3" fmla="*/ 0 h 394"/>
                <a:gd name="T4" fmla="*/ 458 w 458"/>
                <a:gd name="T5" fmla="*/ 233 h 394"/>
                <a:gd name="T6" fmla="*/ 144 w 458"/>
                <a:gd name="T7" fmla="*/ 394 h 394"/>
                <a:gd name="T8" fmla="*/ 0 w 458"/>
                <a:gd name="T9" fmla="*/ 195 h 39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58" h="394">
                  <a:moveTo>
                    <a:pt x="0" y="195"/>
                  </a:moveTo>
                  <a:cubicBezTo>
                    <a:pt x="116" y="112"/>
                    <a:pt x="245" y="46"/>
                    <a:pt x="382" y="0"/>
                  </a:cubicBezTo>
                  <a:lnTo>
                    <a:pt x="458" y="233"/>
                  </a:lnTo>
                  <a:cubicBezTo>
                    <a:pt x="345" y="271"/>
                    <a:pt x="240" y="326"/>
                    <a:pt x="144" y="394"/>
                  </a:cubicBezTo>
                  <a:lnTo>
                    <a:pt x="0" y="195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04" tIns="45702" rIns="91404" bIns="45702" numCol="1" anchor="t" anchorCtr="0" compatLnSpc="1"/>
            <a:lstStyle/>
            <a:p>
              <a:endParaRPr lang="zh-CN" altLang="en-US" sz="1400" b="1">
                <a:solidFill>
                  <a:schemeClr val="bg1"/>
                </a:solidFill>
                <a:latin typeface="Century Gothic" panose="020B0502020202020204" pitchFamily="34" charset="0"/>
              </a:endParaRPr>
            </a:p>
          </p:txBody>
        </p:sp>
        <p:sp>
          <p:nvSpPr>
            <p:cNvPr id="80" name="Freeform 8">
              <a:extLst>
                <a:ext uri="{FF2B5EF4-FFF2-40B4-BE49-F238E27FC236}">
                  <a16:creationId xmlns:a16="http://schemas.microsoft.com/office/drawing/2014/main" id="{3AF60258-1F6F-424C-94EA-62CE2C6BDB3C}"/>
                </a:ext>
              </a:extLst>
            </p:cNvPr>
            <p:cNvSpPr/>
            <p:nvPr/>
          </p:nvSpPr>
          <p:spPr bwMode="auto">
            <a:xfrm>
              <a:off x="8916723" y="1928505"/>
              <a:ext cx="332633" cy="332633"/>
            </a:xfrm>
            <a:custGeom>
              <a:avLst/>
              <a:gdLst>
                <a:gd name="T0" fmla="*/ 0 w 448"/>
                <a:gd name="T1" fmla="*/ 304 h 448"/>
                <a:gd name="T2" fmla="*/ 304 w 448"/>
                <a:gd name="T3" fmla="*/ 0 h 448"/>
                <a:gd name="T4" fmla="*/ 448 w 448"/>
                <a:gd name="T5" fmla="*/ 199 h 448"/>
                <a:gd name="T6" fmla="*/ 199 w 448"/>
                <a:gd name="T7" fmla="*/ 448 h 448"/>
                <a:gd name="T8" fmla="*/ 0 w 448"/>
                <a:gd name="T9" fmla="*/ 304 h 44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48" h="448">
                  <a:moveTo>
                    <a:pt x="0" y="304"/>
                  </a:moveTo>
                  <a:cubicBezTo>
                    <a:pt x="86" y="188"/>
                    <a:pt x="188" y="86"/>
                    <a:pt x="304" y="0"/>
                  </a:cubicBezTo>
                  <a:lnTo>
                    <a:pt x="448" y="199"/>
                  </a:lnTo>
                  <a:cubicBezTo>
                    <a:pt x="353" y="269"/>
                    <a:pt x="269" y="353"/>
                    <a:pt x="199" y="448"/>
                  </a:cubicBezTo>
                  <a:lnTo>
                    <a:pt x="0" y="304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04" tIns="45702" rIns="91404" bIns="45702" numCol="1" anchor="t" anchorCtr="0" compatLnSpc="1"/>
            <a:lstStyle/>
            <a:p>
              <a:endParaRPr lang="zh-CN" altLang="en-US" sz="1400" b="1">
                <a:solidFill>
                  <a:schemeClr val="bg1"/>
                </a:solidFill>
                <a:latin typeface="Century Gothic" panose="020B0502020202020204" pitchFamily="34" charset="0"/>
              </a:endParaRPr>
            </a:p>
          </p:txBody>
        </p:sp>
        <p:sp>
          <p:nvSpPr>
            <p:cNvPr id="81" name="Freeform 9">
              <a:extLst>
                <a:ext uri="{FF2B5EF4-FFF2-40B4-BE49-F238E27FC236}">
                  <a16:creationId xmlns:a16="http://schemas.microsoft.com/office/drawing/2014/main" id="{E74D49E8-98AA-4ED4-98B9-CFDE34A1F1A7}"/>
                </a:ext>
              </a:extLst>
            </p:cNvPr>
            <p:cNvSpPr/>
            <p:nvPr/>
          </p:nvSpPr>
          <p:spPr bwMode="auto">
            <a:xfrm>
              <a:off x="8762242" y="2166457"/>
              <a:ext cx="292767" cy="338862"/>
            </a:xfrm>
            <a:custGeom>
              <a:avLst/>
              <a:gdLst>
                <a:gd name="T0" fmla="*/ 0 w 394"/>
                <a:gd name="T1" fmla="*/ 382 h 458"/>
                <a:gd name="T2" fmla="*/ 195 w 394"/>
                <a:gd name="T3" fmla="*/ 0 h 458"/>
                <a:gd name="T4" fmla="*/ 394 w 394"/>
                <a:gd name="T5" fmla="*/ 144 h 458"/>
                <a:gd name="T6" fmla="*/ 233 w 394"/>
                <a:gd name="T7" fmla="*/ 458 h 458"/>
                <a:gd name="T8" fmla="*/ 0 w 394"/>
                <a:gd name="T9" fmla="*/ 382 h 45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94" h="458">
                  <a:moveTo>
                    <a:pt x="0" y="382"/>
                  </a:moveTo>
                  <a:cubicBezTo>
                    <a:pt x="46" y="244"/>
                    <a:pt x="112" y="116"/>
                    <a:pt x="195" y="0"/>
                  </a:cubicBezTo>
                  <a:lnTo>
                    <a:pt x="394" y="144"/>
                  </a:lnTo>
                  <a:cubicBezTo>
                    <a:pt x="326" y="239"/>
                    <a:pt x="271" y="345"/>
                    <a:pt x="233" y="458"/>
                  </a:cubicBezTo>
                  <a:lnTo>
                    <a:pt x="0" y="382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04" tIns="45702" rIns="91404" bIns="45702" numCol="1" anchor="t" anchorCtr="0" compatLnSpc="1"/>
            <a:lstStyle/>
            <a:p>
              <a:endParaRPr lang="zh-CN" altLang="en-US" sz="1400" b="1">
                <a:solidFill>
                  <a:schemeClr val="bg1"/>
                </a:solidFill>
                <a:latin typeface="Century Gothic" panose="020B0502020202020204" pitchFamily="34" charset="0"/>
              </a:endParaRPr>
            </a:p>
          </p:txBody>
        </p:sp>
        <p:sp>
          <p:nvSpPr>
            <p:cNvPr id="82" name="Freeform 10">
              <a:extLst>
                <a:ext uri="{FF2B5EF4-FFF2-40B4-BE49-F238E27FC236}">
                  <a16:creationId xmlns:a16="http://schemas.microsoft.com/office/drawing/2014/main" id="{E83E2D52-78AE-4B78-A878-C5A9DA45115B}"/>
                </a:ext>
              </a:extLst>
            </p:cNvPr>
            <p:cNvSpPr/>
            <p:nvPr/>
          </p:nvSpPr>
          <p:spPr bwMode="auto">
            <a:xfrm>
              <a:off x="8708672" y="2464206"/>
              <a:ext cx="223001" cy="315191"/>
            </a:xfrm>
            <a:custGeom>
              <a:avLst/>
              <a:gdLst>
                <a:gd name="T0" fmla="*/ 0 w 300"/>
                <a:gd name="T1" fmla="*/ 424 h 424"/>
                <a:gd name="T2" fmla="*/ 67 w 300"/>
                <a:gd name="T3" fmla="*/ 0 h 424"/>
                <a:gd name="T4" fmla="*/ 300 w 300"/>
                <a:gd name="T5" fmla="*/ 75 h 424"/>
                <a:gd name="T6" fmla="*/ 245 w 300"/>
                <a:gd name="T7" fmla="*/ 424 h 424"/>
                <a:gd name="T8" fmla="*/ 0 w 300"/>
                <a:gd name="T9" fmla="*/ 424 h 4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00" h="424">
                  <a:moveTo>
                    <a:pt x="0" y="424"/>
                  </a:moveTo>
                  <a:cubicBezTo>
                    <a:pt x="1" y="276"/>
                    <a:pt x="24" y="134"/>
                    <a:pt x="67" y="0"/>
                  </a:cubicBezTo>
                  <a:lnTo>
                    <a:pt x="300" y="75"/>
                  </a:lnTo>
                  <a:cubicBezTo>
                    <a:pt x="265" y="185"/>
                    <a:pt x="246" y="302"/>
                    <a:pt x="245" y="424"/>
                  </a:cubicBezTo>
                  <a:lnTo>
                    <a:pt x="0" y="424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04" tIns="45702" rIns="91404" bIns="45702" numCol="1" anchor="t" anchorCtr="0" compatLnSpc="1"/>
            <a:lstStyle/>
            <a:p>
              <a:endParaRPr lang="zh-CN" altLang="en-US" sz="1400" b="1">
                <a:solidFill>
                  <a:schemeClr val="bg1"/>
                </a:solidFill>
                <a:latin typeface="Century Gothic" panose="020B0502020202020204" pitchFamily="34" charset="0"/>
              </a:endParaRPr>
            </a:p>
          </p:txBody>
        </p:sp>
        <p:sp>
          <p:nvSpPr>
            <p:cNvPr id="83" name="Freeform 11">
              <a:extLst>
                <a:ext uri="{FF2B5EF4-FFF2-40B4-BE49-F238E27FC236}">
                  <a16:creationId xmlns:a16="http://schemas.microsoft.com/office/drawing/2014/main" id="{A730F292-9711-4428-B40B-19CCFC65009D}"/>
                </a:ext>
              </a:extLst>
            </p:cNvPr>
            <p:cNvSpPr/>
            <p:nvPr/>
          </p:nvSpPr>
          <p:spPr bwMode="auto">
            <a:xfrm>
              <a:off x="8708672" y="2794348"/>
              <a:ext cx="223001" cy="313946"/>
            </a:xfrm>
            <a:custGeom>
              <a:avLst/>
              <a:gdLst>
                <a:gd name="T0" fmla="*/ 67 w 300"/>
                <a:gd name="T1" fmla="*/ 424 h 424"/>
                <a:gd name="T2" fmla="*/ 0 w 300"/>
                <a:gd name="T3" fmla="*/ 0 h 424"/>
                <a:gd name="T4" fmla="*/ 245 w 300"/>
                <a:gd name="T5" fmla="*/ 0 h 424"/>
                <a:gd name="T6" fmla="*/ 300 w 300"/>
                <a:gd name="T7" fmla="*/ 348 h 424"/>
                <a:gd name="T8" fmla="*/ 67 w 300"/>
                <a:gd name="T9" fmla="*/ 424 h 4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00" h="424">
                  <a:moveTo>
                    <a:pt x="67" y="424"/>
                  </a:moveTo>
                  <a:cubicBezTo>
                    <a:pt x="24" y="290"/>
                    <a:pt x="1" y="148"/>
                    <a:pt x="0" y="0"/>
                  </a:cubicBezTo>
                  <a:lnTo>
                    <a:pt x="245" y="0"/>
                  </a:lnTo>
                  <a:cubicBezTo>
                    <a:pt x="246" y="121"/>
                    <a:pt x="266" y="238"/>
                    <a:pt x="300" y="348"/>
                  </a:cubicBezTo>
                  <a:lnTo>
                    <a:pt x="67" y="424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04" tIns="45702" rIns="91404" bIns="45702" numCol="1" anchor="t" anchorCtr="0" compatLnSpc="1"/>
            <a:lstStyle/>
            <a:p>
              <a:endParaRPr lang="zh-CN" altLang="en-US" sz="1400" b="1">
                <a:solidFill>
                  <a:schemeClr val="bg1"/>
                </a:solidFill>
                <a:latin typeface="Century Gothic" panose="020B0502020202020204" pitchFamily="34" charset="0"/>
              </a:endParaRPr>
            </a:p>
          </p:txBody>
        </p:sp>
        <p:sp>
          <p:nvSpPr>
            <p:cNvPr id="84" name="Freeform 12">
              <a:extLst>
                <a:ext uri="{FF2B5EF4-FFF2-40B4-BE49-F238E27FC236}">
                  <a16:creationId xmlns:a16="http://schemas.microsoft.com/office/drawing/2014/main" id="{23000A8A-A03E-41BF-9C2D-240DABB5C78B}"/>
                </a:ext>
              </a:extLst>
            </p:cNvPr>
            <p:cNvSpPr/>
            <p:nvPr/>
          </p:nvSpPr>
          <p:spPr bwMode="auto">
            <a:xfrm>
              <a:off x="8762242" y="3065936"/>
              <a:ext cx="292767" cy="340107"/>
            </a:xfrm>
            <a:custGeom>
              <a:avLst/>
              <a:gdLst>
                <a:gd name="T0" fmla="*/ 195 w 394"/>
                <a:gd name="T1" fmla="*/ 458 h 458"/>
                <a:gd name="T2" fmla="*/ 0 w 394"/>
                <a:gd name="T3" fmla="*/ 76 h 458"/>
                <a:gd name="T4" fmla="*/ 234 w 394"/>
                <a:gd name="T5" fmla="*/ 0 h 458"/>
                <a:gd name="T6" fmla="*/ 394 w 394"/>
                <a:gd name="T7" fmla="*/ 314 h 458"/>
                <a:gd name="T8" fmla="*/ 195 w 394"/>
                <a:gd name="T9" fmla="*/ 458 h 45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94" h="458">
                  <a:moveTo>
                    <a:pt x="195" y="458"/>
                  </a:moveTo>
                  <a:cubicBezTo>
                    <a:pt x="112" y="343"/>
                    <a:pt x="46" y="214"/>
                    <a:pt x="0" y="76"/>
                  </a:cubicBezTo>
                  <a:lnTo>
                    <a:pt x="234" y="0"/>
                  </a:lnTo>
                  <a:cubicBezTo>
                    <a:pt x="271" y="114"/>
                    <a:pt x="326" y="219"/>
                    <a:pt x="394" y="314"/>
                  </a:cubicBezTo>
                  <a:lnTo>
                    <a:pt x="195" y="458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04" tIns="45702" rIns="91404" bIns="45702" numCol="1" anchor="t" anchorCtr="0" compatLnSpc="1"/>
            <a:lstStyle/>
            <a:p>
              <a:endParaRPr lang="zh-CN" altLang="en-US" sz="1400" b="1">
                <a:solidFill>
                  <a:schemeClr val="bg1"/>
                </a:solidFill>
                <a:latin typeface="Century Gothic" panose="020B0502020202020204" pitchFamily="34" charset="0"/>
              </a:endParaRPr>
            </a:p>
          </p:txBody>
        </p:sp>
        <p:sp>
          <p:nvSpPr>
            <p:cNvPr id="85" name="Freeform 13">
              <a:extLst>
                <a:ext uri="{FF2B5EF4-FFF2-40B4-BE49-F238E27FC236}">
                  <a16:creationId xmlns:a16="http://schemas.microsoft.com/office/drawing/2014/main" id="{DD1F1194-4ECD-42EC-BF9C-6706C70B3937}"/>
                </a:ext>
              </a:extLst>
            </p:cNvPr>
            <p:cNvSpPr/>
            <p:nvPr/>
          </p:nvSpPr>
          <p:spPr bwMode="auto">
            <a:xfrm>
              <a:off x="8916723" y="3312607"/>
              <a:ext cx="332633" cy="331388"/>
            </a:xfrm>
            <a:custGeom>
              <a:avLst/>
              <a:gdLst>
                <a:gd name="T0" fmla="*/ 304 w 448"/>
                <a:gd name="T1" fmla="*/ 447 h 447"/>
                <a:gd name="T2" fmla="*/ 0 w 448"/>
                <a:gd name="T3" fmla="*/ 144 h 447"/>
                <a:gd name="T4" fmla="*/ 199 w 448"/>
                <a:gd name="T5" fmla="*/ 0 h 447"/>
                <a:gd name="T6" fmla="*/ 448 w 448"/>
                <a:gd name="T7" fmla="*/ 249 h 447"/>
                <a:gd name="T8" fmla="*/ 304 w 448"/>
                <a:gd name="T9" fmla="*/ 447 h 44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48" h="447">
                  <a:moveTo>
                    <a:pt x="304" y="447"/>
                  </a:moveTo>
                  <a:cubicBezTo>
                    <a:pt x="188" y="362"/>
                    <a:pt x="86" y="260"/>
                    <a:pt x="0" y="144"/>
                  </a:cubicBezTo>
                  <a:lnTo>
                    <a:pt x="199" y="0"/>
                  </a:lnTo>
                  <a:cubicBezTo>
                    <a:pt x="269" y="95"/>
                    <a:pt x="353" y="179"/>
                    <a:pt x="448" y="249"/>
                  </a:cubicBezTo>
                  <a:lnTo>
                    <a:pt x="304" y="447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04" tIns="45702" rIns="91404" bIns="45702" numCol="1" anchor="t" anchorCtr="0" compatLnSpc="1"/>
            <a:lstStyle/>
            <a:p>
              <a:endParaRPr lang="zh-CN" altLang="en-US" sz="1400" b="1">
                <a:solidFill>
                  <a:schemeClr val="bg1"/>
                </a:solidFill>
                <a:latin typeface="Century Gothic" panose="020B0502020202020204" pitchFamily="34" charset="0"/>
              </a:endParaRPr>
            </a:p>
          </p:txBody>
        </p:sp>
        <p:sp>
          <p:nvSpPr>
            <p:cNvPr id="86" name="Freeform 14">
              <a:extLst>
                <a:ext uri="{FF2B5EF4-FFF2-40B4-BE49-F238E27FC236}">
                  <a16:creationId xmlns:a16="http://schemas.microsoft.com/office/drawing/2014/main" id="{D32ED71F-B3A7-4EC6-96D0-DF6AA1F716FC}"/>
                </a:ext>
              </a:extLst>
            </p:cNvPr>
            <p:cNvSpPr/>
            <p:nvPr/>
          </p:nvSpPr>
          <p:spPr bwMode="auto">
            <a:xfrm>
              <a:off x="9153429" y="3505709"/>
              <a:ext cx="340107" cy="292767"/>
            </a:xfrm>
            <a:custGeom>
              <a:avLst/>
              <a:gdLst>
                <a:gd name="T0" fmla="*/ 382 w 458"/>
                <a:gd name="T1" fmla="*/ 394 h 394"/>
                <a:gd name="T2" fmla="*/ 0 w 458"/>
                <a:gd name="T3" fmla="*/ 198 h 394"/>
                <a:gd name="T4" fmla="*/ 144 w 458"/>
                <a:gd name="T5" fmla="*/ 0 h 394"/>
                <a:gd name="T6" fmla="*/ 458 w 458"/>
                <a:gd name="T7" fmla="*/ 160 h 394"/>
                <a:gd name="T8" fmla="*/ 382 w 458"/>
                <a:gd name="T9" fmla="*/ 394 h 39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58" h="394">
                  <a:moveTo>
                    <a:pt x="382" y="394"/>
                  </a:moveTo>
                  <a:cubicBezTo>
                    <a:pt x="245" y="348"/>
                    <a:pt x="116" y="281"/>
                    <a:pt x="0" y="198"/>
                  </a:cubicBezTo>
                  <a:lnTo>
                    <a:pt x="144" y="0"/>
                  </a:lnTo>
                  <a:cubicBezTo>
                    <a:pt x="239" y="68"/>
                    <a:pt x="345" y="122"/>
                    <a:pt x="458" y="160"/>
                  </a:cubicBezTo>
                  <a:lnTo>
                    <a:pt x="382" y="394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04" tIns="45702" rIns="91404" bIns="45702" numCol="1" anchor="t" anchorCtr="0" compatLnSpc="1"/>
            <a:lstStyle/>
            <a:p>
              <a:endParaRPr lang="zh-CN" altLang="en-US" sz="1400" b="1">
                <a:solidFill>
                  <a:schemeClr val="bg1"/>
                </a:solidFill>
                <a:latin typeface="Century Gothic" panose="020B0502020202020204" pitchFamily="34" charset="0"/>
              </a:endParaRPr>
            </a:p>
          </p:txBody>
        </p:sp>
        <p:sp>
          <p:nvSpPr>
            <p:cNvPr id="87" name="Freeform 15">
              <a:extLst>
                <a:ext uri="{FF2B5EF4-FFF2-40B4-BE49-F238E27FC236}">
                  <a16:creationId xmlns:a16="http://schemas.microsoft.com/office/drawing/2014/main" id="{828540FB-4C96-43F2-81E3-4507BB481856}"/>
                </a:ext>
              </a:extLst>
            </p:cNvPr>
            <p:cNvSpPr/>
            <p:nvPr/>
          </p:nvSpPr>
          <p:spPr bwMode="auto">
            <a:xfrm>
              <a:off x="9452424" y="3630290"/>
              <a:ext cx="313946" cy="221756"/>
            </a:xfrm>
            <a:custGeom>
              <a:avLst/>
              <a:gdLst>
                <a:gd name="T0" fmla="*/ 424 w 424"/>
                <a:gd name="T1" fmla="*/ 300 h 300"/>
                <a:gd name="T2" fmla="*/ 0 w 424"/>
                <a:gd name="T3" fmla="*/ 233 h 300"/>
                <a:gd name="T4" fmla="*/ 76 w 424"/>
                <a:gd name="T5" fmla="*/ 0 h 300"/>
                <a:gd name="T6" fmla="*/ 424 w 424"/>
                <a:gd name="T7" fmla="*/ 54 h 300"/>
                <a:gd name="T8" fmla="*/ 424 w 424"/>
                <a:gd name="T9" fmla="*/ 300 h 3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24" h="300">
                  <a:moveTo>
                    <a:pt x="424" y="300"/>
                  </a:moveTo>
                  <a:cubicBezTo>
                    <a:pt x="276" y="299"/>
                    <a:pt x="134" y="275"/>
                    <a:pt x="0" y="233"/>
                  </a:cubicBezTo>
                  <a:lnTo>
                    <a:pt x="76" y="0"/>
                  </a:lnTo>
                  <a:cubicBezTo>
                    <a:pt x="186" y="34"/>
                    <a:pt x="303" y="53"/>
                    <a:pt x="424" y="54"/>
                  </a:cubicBezTo>
                  <a:lnTo>
                    <a:pt x="424" y="300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04" tIns="45702" rIns="91404" bIns="45702" numCol="1" anchor="t" anchorCtr="0" compatLnSpc="1"/>
            <a:lstStyle/>
            <a:p>
              <a:endParaRPr lang="zh-CN" altLang="en-US" sz="1400" b="1">
                <a:solidFill>
                  <a:schemeClr val="bg1"/>
                </a:solidFill>
                <a:latin typeface="Century Gothic" panose="020B0502020202020204" pitchFamily="34" charset="0"/>
              </a:endParaRPr>
            </a:p>
          </p:txBody>
        </p:sp>
        <p:sp>
          <p:nvSpPr>
            <p:cNvPr id="88" name="Freeform 16">
              <a:extLst>
                <a:ext uri="{FF2B5EF4-FFF2-40B4-BE49-F238E27FC236}">
                  <a16:creationId xmlns:a16="http://schemas.microsoft.com/office/drawing/2014/main" id="{DF601F66-F7B6-4316-81AC-034055E648BA}"/>
                </a:ext>
              </a:extLst>
            </p:cNvPr>
            <p:cNvSpPr/>
            <p:nvPr/>
          </p:nvSpPr>
          <p:spPr bwMode="auto">
            <a:xfrm>
              <a:off x="9781320" y="3629045"/>
              <a:ext cx="315191" cy="223001"/>
            </a:xfrm>
            <a:custGeom>
              <a:avLst/>
              <a:gdLst>
                <a:gd name="T0" fmla="*/ 424 w 424"/>
                <a:gd name="T1" fmla="*/ 234 h 301"/>
                <a:gd name="T2" fmla="*/ 0 w 424"/>
                <a:gd name="T3" fmla="*/ 301 h 301"/>
                <a:gd name="T4" fmla="*/ 0 w 424"/>
                <a:gd name="T5" fmla="*/ 55 h 301"/>
                <a:gd name="T6" fmla="*/ 348 w 424"/>
                <a:gd name="T7" fmla="*/ 0 h 301"/>
                <a:gd name="T8" fmla="*/ 424 w 424"/>
                <a:gd name="T9" fmla="*/ 234 h 30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24" h="301">
                  <a:moveTo>
                    <a:pt x="424" y="234"/>
                  </a:moveTo>
                  <a:cubicBezTo>
                    <a:pt x="290" y="276"/>
                    <a:pt x="148" y="300"/>
                    <a:pt x="0" y="301"/>
                  </a:cubicBezTo>
                  <a:lnTo>
                    <a:pt x="0" y="55"/>
                  </a:lnTo>
                  <a:cubicBezTo>
                    <a:pt x="121" y="54"/>
                    <a:pt x="238" y="35"/>
                    <a:pt x="348" y="0"/>
                  </a:cubicBezTo>
                  <a:lnTo>
                    <a:pt x="424" y="234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04" tIns="45702" rIns="91404" bIns="45702" numCol="1" anchor="t" anchorCtr="0" compatLnSpc="1"/>
            <a:lstStyle/>
            <a:p>
              <a:endParaRPr lang="zh-CN" altLang="en-US" sz="1400" b="1">
                <a:solidFill>
                  <a:schemeClr val="bg1"/>
                </a:solidFill>
                <a:latin typeface="Century Gothic" panose="020B0502020202020204" pitchFamily="34" charset="0"/>
              </a:endParaRPr>
            </a:p>
          </p:txBody>
        </p:sp>
        <p:sp>
          <p:nvSpPr>
            <p:cNvPr id="89" name="Freeform 17">
              <a:extLst>
                <a:ext uri="{FF2B5EF4-FFF2-40B4-BE49-F238E27FC236}">
                  <a16:creationId xmlns:a16="http://schemas.microsoft.com/office/drawing/2014/main" id="{BF842A90-C216-4CF3-B1B1-041B27FC1FF0}"/>
                </a:ext>
              </a:extLst>
            </p:cNvPr>
            <p:cNvSpPr/>
            <p:nvPr/>
          </p:nvSpPr>
          <p:spPr bwMode="auto">
            <a:xfrm>
              <a:off x="10055399" y="3505709"/>
              <a:ext cx="338862" cy="291521"/>
            </a:xfrm>
            <a:custGeom>
              <a:avLst/>
              <a:gdLst>
                <a:gd name="T0" fmla="*/ 458 w 458"/>
                <a:gd name="T1" fmla="*/ 198 h 393"/>
                <a:gd name="T2" fmla="*/ 75 w 458"/>
                <a:gd name="T3" fmla="*/ 393 h 393"/>
                <a:gd name="T4" fmla="*/ 0 w 458"/>
                <a:gd name="T5" fmla="*/ 160 h 393"/>
                <a:gd name="T6" fmla="*/ 313 w 458"/>
                <a:gd name="T7" fmla="*/ 0 h 393"/>
                <a:gd name="T8" fmla="*/ 458 w 458"/>
                <a:gd name="T9" fmla="*/ 198 h 39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58" h="393">
                  <a:moveTo>
                    <a:pt x="458" y="198"/>
                  </a:moveTo>
                  <a:cubicBezTo>
                    <a:pt x="342" y="281"/>
                    <a:pt x="213" y="347"/>
                    <a:pt x="75" y="393"/>
                  </a:cubicBezTo>
                  <a:lnTo>
                    <a:pt x="0" y="160"/>
                  </a:lnTo>
                  <a:cubicBezTo>
                    <a:pt x="113" y="122"/>
                    <a:pt x="218" y="68"/>
                    <a:pt x="313" y="0"/>
                  </a:cubicBezTo>
                  <a:lnTo>
                    <a:pt x="458" y="198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04" tIns="45702" rIns="91404" bIns="45702" numCol="1" anchor="t" anchorCtr="0" compatLnSpc="1"/>
            <a:lstStyle/>
            <a:p>
              <a:endParaRPr lang="zh-CN" altLang="en-US" sz="1400" b="1">
                <a:solidFill>
                  <a:schemeClr val="bg1"/>
                </a:solidFill>
                <a:latin typeface="Century Gothic" panose="020B0502020202020204" pitchFamily="34" charset="0"/>
              </a:endParaRPr>
            </a:p>
          </p:txBody>
        </p:sp>
        <p:sp>
          <p:nvSpPr>
            <p:cNvPr id="90" name="Freeform 18">
              <a:extLst>
                <a:ext uri="{FF2B5EF4-FFF2-40B4-BE49-F238E27FC236}">
                  <a16:creationId xmlns:a16="http://schemas.microsoft.com/office/drawing/2014/main" id="{024A9A8B-243B-43E8-9E22-049DFB83F626}"/>
                </a:ext>
              </a:extLst>
            </p:cNvPr>
            <p:cNvSpPr/>
            <p:nvPr/>
          </p:nvSpPr>
          <p:spPr bwMode="auto">
            <a:xfrm>
              <a:off x="10299579" y="3312607"/>
              <a:ext cx="332633" cy="331388"/>
            </a:xfrm>
            <a:custGeom>
              <a:avLst/>
              <a:gdLst>
                <a:gd name="T0" fmla="*/ 447 w 447"/>
                <a:gd name="T1" fmla="*/ 144 h 447"/>
                <a:gd name="T2" fmla="*/ 144 w 447"/>
                <a:gd name="T3" fmla="*/ 447 h 447"/>
                <a:gd name="T4" fmla="*/ 0 w 447"/>
                <a:gd name="T5" fmla="*/ 249 h 447"/>
                <a:gd name="T6" fmla="*/ 249 w 447"/>
                <a:gd name="T7" fmla="*/ 0 h 447"/>
                <a:gd name="T8" fmla="*/ 447 w 447"/>
                <a:gd name="T9" fmla="*/ 144 h 44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47" h="447">
                  <a:moveTo>
                    <a:pt x="447" y="144"/>
                  </a:moveTo>
                  <a:cubicBezTo>
                    <a:pt x="362" y="260"/>
                    <a:pt x="260" y="362"/>
                    <a:pt x="144" y="447"/>
                  </a:cubicBezTo>
                  <a:lnTo>
                    <a:pt x="0" y="249"/>
                  </a:lnTo>
                  <a:cubicBezTo>
                    <a:pt x="95" y="179"/>
                    <a:pt x="179" y="95"/>
                    <a:pt x="249" y="0"/>
                  </a:cubicBezTo>
                  <a:lnTo>
                    <a:pt x="447" y="144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04" tIns="45702" rIns="91404" bIns="45702" numCol="1" anchor="t" anchorCtr="0" compatLnSpc="1"/>
            <a:lstStyle/>
            <a:p>
              <a:endParaRPr lang="zh-CN" altLang="en-US" sz="1400" b="1">
                <a:solidFill>
                  <a:schemeClr val="bg1"/>
                </a:solidFill>
                <a:latin typeface="Century Gothic" panose="020B0502020202020204" pitchFamily="34" charset="0"/>
              </a:endParaRPr>
            </a:p>
          </p:txBody>
        </p:sp>
        <p:sp>
          <p:nvSpPr>
            <p:cNvPr id="91" name="Freeform 19">
              <a:extLst>
                <a:ext uri="{FF2B5EF4-FFF2-40B4-BE49-F238E27FC236}">
                  <a16:creationId xmlns:a16="http://schemas.microsoft.com/office/drawing/2014/main" id="{AF87DA07-D441-4106-B3EB-EE2F86B41054}"/>
                </a:ext>
              </a:extLst>
            </p:cNvPr>
            <p:cNvSpPr/>
            <p:nvPr/>
          </p:nvSpPr>
          <p:spPr bwMode="auto">
            <a:xfrm>
              <a:off x="10493927" y="3065936"/>
              <a:ext cx="291521" cy="340107"/>
            </a:xfrm>
            <a:custGeom>
              <a:avLst/>
              <a:gdLst>
                <a:gd name="T0" fmla="*/ 394 w 394"/>
                <a:gd name="T1" fmla="*/ 76 h 458"/>
                <a:gd name="T2" fmla="*/ 198 w 394"/>
                <a:gd name="T3" fmla="*/ 458 h 458"/>
                <a:gd name="T4" fmla="*/ 0 w 394"/>
                <a:gd name="T5" fmla="*/ 314 h 458"/>
                <a:gd name="T6" fmla="*/ 160 w 394"/>
                <a:gd name="T7" fmla="*/ 0 h 458"/>
                <a:gd name="T8" fmla="*/ 394 w 394"/>
                <a:gd name="T9" fmla="*/ 76 h 45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94" h="458">
                  <a:moveTo>
                    <a:pt x="394" y="76"/>
                  </a:moveTo>
                  <a:cubicBezTo>
                    <a:pt x="348" y="214"/>
                    <a:pt x="281" y="343"/>
                    <a:pt x="198" y="458"/>
                  </a:cubicBezTo>
                  <a:lnTo>
                    <a:pt x="0" y="314"/>
                  </a:lnTo>
                  <a:cubicBezTo>
                    <a:pt x="68" y="219"/>
                    <a:pt x="122" y="114"/>
                    <a:pt x="160" y="0"/>
                  </a:cubicBezTo>
                  <a:lnTo>
                    <a:pt x="394" y="76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04" tIns="45702" rIns="91404" bIns="45702" numCol="1" anchor="t" anchorCtr="0" compatLnSpc="1"/>
            <a:lstStyle/>
            <a:p>
              <a:endParaRPr lang="zh-CN" altLang="en-US" sz="1400" b="1">
                <a:solidFill>
                  <a:schemeClr val="bg1"/>
                </a:solidFill>
                <a:latin typeface="Century Gothic" panose="020B0502020202020204" pitchFamily="34" charset="0"/>
              </a:endParaRPr>
            </a:p>
          </p:txBody>
        </p:sp>
        <p:sp>
          <p:nvSpPr>
            <p:cNvPr id="92" name="Freeform 20">
              <a:extLst>
                <a:ext uri="{FF2B5EF4-FFF2-40B4-BE49-F238E27FC236}">
                  <a16:creationId xmlns:a16="http://schemas.microsoft.com/office/drawing/2014/main" id="{B1A1D9FB-5555-4EB5-A586-72E1E1F6D113}"/>
                </a:ext>
              </a:extLst>
            </p:cNvPr>
            <p:cNvSpPr/>
            <p:nvPr/>
          </p:nvSpPr>
          <p:spPr bwMode="auto">
            <a:xfrm>
              <a:off x="10617263" y="2794348"/>
              <a:ext cx="223001" cy="313946"/>
            </a:xfrm>
            <a:custGeom>
              <a:avLst/>
              <a:gdLst>
                <a:gd name="T0" fmla="*/ 300 w 300"/>
                <a:gd name="T1" fmla="*/ 0 h 424"/>
                <a:gd name="T2" fmla="*/ 233 w 300"/>
                <a:gd name="T3" fmla="*/ 424 h 424"/>
                <a:gd name="T4" fmla="*/ 0 w 300"/>
                <a:gd name="T5" fmla="*/ 348 h 424"/>
                <a:gd name="T6" fmla="*/ 54 w 300"/>
                <a:gd name="T7" fmla="*/ 0 h 424"/>
                <a:gd name="T8" fmla="*/ 300 w 300"/>
                <a:gd name="T9" fmla="*/ 0 h 4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00" h="424">
                  <a:moveTo>
                    <a:pt x="300" y="0"/>
                  </a:moveTo>
                  <a:cubicBezTo>
                    <a:pt x="299" y="148"/>
                    <a:pt x="275" y="290"/>
                    <a:pt x="233" y="424"/>
                  </a:cubicBezTo>
                  <a:lnTo>
                    <a:pt x="0" y="348"/>
                  </a:lnTo>
                  <a:cubicBezTo>
                    <a:pt x="34" y="238"/>
                    <a:pt x="53" y="121"/>
                    <a:pt x="54" y="0"/>
                  </a:cubicBezTo>
                  <a:lnTo>
                    <a:pt x="300" y="0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04" tIns="45702" rIns="91404" bIns="45702" numCol="1" anchor="t" anchorCtr="0" compatLnSpc="1"/>
            <a:lstStyle/>
            <a:p>
              <a:endParaRPr lang="zh-CN" altLang="en-US" sz="1400" b="1">
                <a:solidFill>
                  <a:schemeClr val="bg1"/>
                </a:solidFill>
                <a:latin typeface="Century Gothic" panose="020B0502020202020204" pitchFamily="34" charset="0"/>
              </a:endParaRPr>
            </a:p>
          </p:txBody>
        </p:sp>
        <p:sp>
          <p:nvSpPr>
            <p:cNvPr id="93" name="Freeform 21">
              <a:extLst>
                <a:ext uri="{FF2B5EF4-FFF2-40B4-BE49-F238E27FC236}">
                  <a16:creationId xmlns:a16="http://schemas.microsoft.com/office/drawing/2014/main" id="{66855BFA-E493-4922-A158-24DD8A63C69A}"/>
                </a:ext>
              </a:extLst>
            </p:cNvPr>
            <p:cNvSpPr/>
            <p:nvPr/>
          </p:nvSpPr>
          <p:spPr bwMode="auto">
            <a:xfrm>
              <a:off x="10617263" y="2464206"/>
              <a:ext cx="223001" cy="315191"/>
            </a:xfrm>
            <a:custGeom>
              <a:avLst/>
              <a:gdLst>
                <a:gd name="T0" fmla="*/ 233 w 300"/>
                <a:gd name="T1" fmla="*/ 0 h 424"/>
                <a:gd name="T2" fmla="*/ 300 w 300"/>
                <a:gd name="T3" fmla="*/ 424 h 424"/>
                <a:gd name="T4" fmla="*/ 54 w 300"/>
                <a:gd name="T5" fmla="*/ 424 h 424"/>
                <a:gd name="T6" fmla="*/ 0 w 300"/>
                <a:gd name="T7" fmla="*/ 75 h 424"/>
                <a:gd name="T8" fmla="*/ 233 w 300"/>
                <a:gd name="T9" fmla="*/ 0 h 4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00" h="424">
                  <a:moveTo>
                    <a:pt x="233" y="0"/>
                  </a:moveTo>
                  <a:cubicBezTo>
                    <a:pt x="275" y="134"/>
                    <a:pt x="299" y="276"/>
                    <a:pt x="300" y="424"/>
                  </a:cubicBezTo>
                  <a:lnTo>
                    <a:pt x="54" y="424"/>
                  </a:lnTo>
                  <a:cubicBezTo>
                    <a:pt x="53" y="302"/>
                    <a:pt x="34" y="185"/>
                    <a:pt x="0" y="75"/>
                  </a:cubicBezTo>
                  <a:lnTo>
                    <a:pt x="233" y="0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04" tIns="45702" rIns="91404" bIns="45702" numCol="1" anchor="t" anchorCtr="0" compatLnSpc="1"/>
            <a:lstStyle/>
            <a:p>
              <a:endParaRPr lang="zh-CN" altLang="en-US" sz="1400" b="1">
                <a:solidFill>
                  <a:schemeClr val="bg1"/>
                </a:solidFill>
                <a:latin typeface="Century Gothic" panose="020B0502020202020204" pitchFamily="34" charset="0"/>
              </a:endParaRPr>
            </a:p>
          </p:txBody>
        </p:sp>
        <p:sp>
          <p:nvSpPr>
            <p:cNvPr id="94" name="Freeform 22">
              <a:extLst>
                <a:ext uri="{FF2B5EF4-FFF2-40B4-BE49-F238E27FC236}">
                  <a16:creationId xmlns:a16="http://schemas.microsoft.com/office/drawing/2014/main" id="{A14CDABD-D502-4322-937A-E76B18CE241D}"/>
                </a:ext>
              </a:extLst>
            </p:cNvPr>
            <p:cNvSpPr/>
            <p:nvPr/>
          </p:nvSpPr>
          <p:spPr bwMode="auto">
            <a:xfrm>
              <a:off x="10493927" y="2166457"/>
              <a:ext cx="291521" cy="338862"/>
            </a:xfrm>
            <a:custGeom>
              <a:avLst/>
              <a:gdLst>
                <a:gd name="T0" fmla="*/ 198 w 393"/>
                <a:gd name="T1" fmla="*/ 0 h 458"/>
                <a:gd name="T2" fmla="*/ 393 w 393"/>
                <a:gd name="T3" fmla="*/ 382 h 458"/>
                <a:gd name="T4" fmla="*/ 160 w 393"/>
                <a:gd name="T5" fmla="*/ 458 h 458"/>
                <a:gd name="T6" fmla="*/ 0 w 393"/>
                <a:gd name="T7" fmla="*/ 144 h 458"/>
                <a:gd name="T8" fmla="*/ 198 w 393"/>
                <a:gd name="T9" fmla="*/ 0 h 45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93" h="458">
                  <a:moveTo>
                    <a:pt x="198" y="0"/>
                  </a:moveTo>
                  <a:cubicBezTo>
                    <a:pt x="281" y="116"/>
                    <a:pt x="348" y="244"/>
                    <a:pt x="393" y="382"/>
                  </a:cubicBezTo>
                  <a:lnTo>
                    <a:pt x="160" y="458"/>
                  </a:lnTo>
                  <a:cubicBezTo>
                    <a:pt x="122" y="345"/>
                    <a:pt x="68" y="239"/>
                    <a:pt x="0" y="144"/>
                  </a:cubicBezTo>
                  <a:lnTo>
                    <a:pt x="198" y="0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04" tIns="45702" rIns="91404" bIns="45702" numCol="1" anchor="t" anchorCtr="0" compatLnSpc="1"/>
            <a:lstStyle/>
            <a:p>
              <a:endParaRPr lang="zh-CN" altLang="en-US" sz="1400" b="1">
                <a:solidFill>
                  <a:schemeClr val="bg1"/>
                </a:solidFill>
                <a:latin typeface="Century Gothic" panose="020B0502020202020204" pitchFamily="34" charset="0"/>
              </a:endParaRPr>
            </a:p>
          </p:txBody>
        </p:sp>
        <p:sp>
          <p:nvSpPr>
            <p:cNvPr id="95" name="Freeform 23">
              <a:extLst>
                <a:ext uri="{FF2B5EF4-FFF2-40B4-BE49-F238E27FC236}">
                  <a16:creationId xmlns:a16="http://schemas.microsoft.com/office/drawing/2014/main" id="{5F47E89F-BD05-4893-9DA1-F4B714AEB91C}"/>
                </a:ext>
              </a:extLst>
            </p:cNvPr>
            <p:cNvSpPr/>
            <p:nvPr/>
          </p:nvSpPr>
          <p:spPr bwMode="auto">
            <a:xfrm>
              <a:off x="10299579" y="1928505"/>
              <a:ext cx="332633" cy="332633"/>
            </a:xfrm>
            <a:custGeom>
              <a:avLst/>
              <a:gdLst>
                <a:gd name="T0" fmla="*/ 144 w 447"/>
                <a:gd name="T1" fmla="*/ 0 h 448"/>
                <a:gd name="T2" fmla="*/ 447 w 447"/>
                <a:gd name="T3" fmla="*/ 304 h 448"/>
                <a:gd name="T4" fmla="*/ 249 w 447"/>
                <a:gd name="T5" fmla="*/ 448 h 448"/>
                <a:gd name="T6" fmla="*/ 0 w 447"/>
                <a:gd name="T7" fmla="*/ 199 h 448"/>
                <a:gd name="T8" fmla="*/ 144 w 447"/>
                <a:gd name="T9" fmla="*/ 0 h 44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47" h="448">
                  <a:moveTo>
                    <a:pt x="144" y="0"/>
                  </a:moveTo>
                  <a:cubicBezTo>
                    <a:pt x="260" y="86"/>
                    <a:pt x="362" y="188"/>
                    <a:pt x="447" y="304"/>
                  </a:cubicBezTo>
                  <a:lnTo>
                    <a:pt x="249" y="448"/>
                  </a:lnTo>
                  <a:cubicBezTo>
                    <a:pt x="179" y="353"/>
                    <a:pt x="95" y="269"/>
                    <a:pt x="0" y="199"/>
                  </a:cubicBezTo>
                  <a:lnTo>
                    <a:pt x="144" y="0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04" tIns="45702" rIns="91404" bIns="45702" numCol="1" anchor="t" anchorCtr="0" compatLnSpc="1"/>
            <a:lstStyle/>
            <a:p>
              <a:endParaRPr lang="zh-CN" altLang="en-US" sz="1400" b="1">
                <a:solidFill>
                  <a:schemeClr val="bg1"/>
                </a:solidFill>
                <a:latin typeface="Century Gothic" panose="020B0502020202020204" pitchFamily="34" charset="0"/>
              </a:endParaRPr>
            </a:p>
          </p:txBody>
        </p:sp>
        <p:sp>
          <p:nvSpPr>
            <p:cNvPr id="96" name="Freeform 24">
              <a:extLst>
                <a:ext uri="{FF2B5EF4-FFF2-40B4-BE49-F238E27FC236}">
                  <a16:creationId xmlns:a16="http://schemas.microsoft.com/office/drawing/2014/main" id="{21B0407B-0516-4FC0-BED6-90A23026B78D}"/>
                </a:ext>
              </a:extLst>
            </p:cNvPr>
            <p:cNvSpPr/>
            <p:nvPr/>
          </p:nvSpPr>
          <p:spPr bwMode="auto">
            <a:xfrm>
              <a:off x="10055399" y="1775270"/>
              <a:ext cx="338862" cy="291521"/>
            </a:xfrm>
            <a:custGeom>
              <a:avLst/>
              <a:gdLst>
                <a:gd name="T0" fmla="*/ 75 w 458"/>
                <a:gd name="T1" fmla="*/ 0 h 394"/>
                <a:gd name="T2" fmla="*/ 458 w 458"/>
                <a:gd name="T3" fmla="*/ 195 h 394"/>
                <a:gd name="T4" fmla="*/ 313 w 458"/>
                <a:gd name="T5" fmla="*/ 394 h 394"/>
                <a:gd name="T6" fmla="*/ 0 w 458"/>
                <a:gd name="T7" fmla="*/ 233 h 394"/>
                <a:gd name="T8" fmla="*/ 75 w 458"/>
                <a:gd name="T9" fmla="*/ 0 h 39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58" h="394">
                  <a:moveTo>
                    <a:pt x="75" y="0"/>
                  </a:moveTo>
                  <a:cubicBezTo>
                    <a:pt x="213" y="46"/>
                    <a:pt x="342" y="112"/>
                    <a:pt x="458" y="195"/>
                  </a:cubicBezTo>
                  <a:lnTo>
                    <a:pt x="313" y="394"/>
                  </a:lnTo>
                  <a:cubicBezTo>
                    <a:pt x="218" y="326"/>
                    <a:pt x="113" y="271"/>
                    <a:pt x="0" y="233"/>
                  </a:cubicBezTo>
                  <a:lnTo>
                    <a:pt x="75" y="0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04" tIns="45702" rIns="91404" bIns="45702" numCol="1" anchor="t" anchorCtr="0" compatLnSpc="1"/>
            <a:lstStyle/>
            <a:p>
              <a:endParaRPr lang="zh-CN" altLang="en-US" sz="1400" b="1">
                <a:solidFill>
                  <a:schemeClr val="bg1"/>
                </a:solidFill>
                <a:latin typeface="Century Gothic" panose="020B0502020202020204" pitchFamily="34" charset="0"/>
              </a:endParaRPr>
            </a:p>
          </p:txBody>
        </p:sp>
        <p:sp>
          <p:nvSpPr>
            <p:cNvPr id="97" name="Freeform 25">
              <a:extLst>
                <a:ext uri="{FF2B5EF4-FFF2-40B4-BE49-F238E27FC236}">
                  <a16:creationId xmlns:a16="http://schemas.microsoft.com/office/drawing/2014/main" id="{EE566F1F-06ED-4CF7-BDDF-10729DED8478}"/>
                </a:ext>
              </a:extLst>
            </p:cNvPr>
            <p:cNvSpPr/>
            <p:nvPr/>
          </p:nvSpPr>
          <p:spPr bwMode="auto">
            <a:xfrm>
              <a:off x="9781320" y="1720454"/>
              <a:ext cx="315191" cy="223001"/>
            </a:xfrm>
            <a:custGeom>
              <a:avLst/>
              <a:gdLst>
                <a:gd name="T0" fmla="*/ 0 w 424"/>
                <a:gd name="T1" fmla="*/ 0 h 300"/>
                <a:gd name="T2" fmla="*/ 424 w 424"/>
                <a:gd name="T3" fmla="*/ 67 h 300"/>
                <a:gd name="T4" fmla="*/ 348 w 424"/>
                <a:gd name="T5" fmla="*/ 300 h 300"/>
                <a:gd name="T6" fmla="*/ 0 w 424"/>
                <a:gd name="T7" fmla="*/ 245 h 300"/>
                <a:gd name="T8" fmla="*/ 0 w 424"/>
                <a:gd name="T9" fmla="*/ 0 h 3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24" h="300">
                  <a:moveTo>
                    <a:pt x="0" y="0"/>
                  </a:moveTo>
                  <a:cubicBezTo>
                    <a:pt x="148" y="1"/>
                    <a:pt x="290" y="24"/>
                    <a:pt x="424" y="67"/>
                  </a:cubicBezTo>
                  <a:lnTo>
                    <a:pt x="348" y="300"/>
                  </a:lnTo>
                  <a:cubicBezTo>
                    <a:pt x="238" y="265"/>
                    <a:pt x="121" y="246"/>
                    <a:pt x="0" y="245"/>
                  </a:cubicBezTo>
                  <a:lnTo>
                    <a:pt x="0" y="0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04" tIns="45702" rIns="91404" bIns="45702" numCol="1" anchor="t" anchorCtr="0" compatLnSpc="1"/>
            <a:lstStyle/>
            <a:p>
              <a:endParaRPr lang="zh-CN" altLang="en-US" sz="1400" b="1">
                <a:solidFill>
                  <a:schemeClr val="bg1"/>
                </a:solidFill>
                <a:latin typeface="Century Gothic" panose="020B0502020202020204" pitchFamily="34" charset="0"/>
              </a:endParaRPr>
            </a:p>
          </p:txBody>
        </p:sp>
      </p:grpSp>
      <p:sp>
        <p:nvSpPr>
          <p:cNvPr id="98" name="文本框 97">
            <a:extLst>
              <a:ext uri="{FF2B5EF4-FFF2-40B4-BE49-F238E27FC236}">
                <a16:creationId xmlns:a16="http://schemas.microsoft.com/office/drawing/2014/main" id="{52B1D829-0D8D-48EF-B8E1-C252068F0202}"/>
              </a:ext>
            </a:extLst>
          </p:cNvPr>
          <p:cNvSpPr txBox="1"/>
          <p:nvPr/>
        </p:nvSpPr>
        <p:spPr>
          <a:xfrm>
            <a:off x="1912147" y="2379410"/>
            <a:ext cx="1085554" cy="79156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>
              <a:lnSpc>
                <a:spcPct val="150000"/>
              </a:lnSpc>
            </a:pPr>
            <a:r>
              <a:rPr lang="en-US" altLang="zh-CN" sz="1600" b="1" dirty="0">
                <a:solidFill>
                  <a:schemeClr val="bg1"/>
                </a:solidFill>
                <a:latin typeface="Century Gothic" panose="020B0502020202020204" pitchFamily="34" charset="0"/>
                <a:ea typeface="微软雅黑" panose="020B0503020204020204" pitchFamily="34" charset="-122"/>
              </a:rPr>
              <a:t>Reduce</a:t>
            </a:r>
          </a:p>
          <a:p>
            <a:pPr algn="ctr">
              <a:lnSpc>
                <a:spcPct val="150000"/>
              </a:lnSpc>
            </a:pPr>
            <a:r>
              <a:rPr lang="en-US" altLang="zh-CN" sz="1600" b="1" dirty="0">
                <a:solidFill>
                  <a:schemeClr val="bg1"/>
                </a:solidFill>
                <a:latin typeface="Century Gothic" panose="020B0502020202020204" pitchFamily="34" charset="0"/>
                <a:ea typeface="微软雅黑" panose="020B0503020204020204" pitchFamily="34" charset="-122"/>
              </a:rPr>
              <a:t>50%-80%</a:t>
            </a:r>
            <a:endParaRPr lang="zh-CN" altLang="en-US" sz="1600" b="1" dirty="0">
              <a:solidFill>
                <a:schemeClr val="bg1"/>
              </a:solidFill>
              <a:latin typeface="Century Gothic" panose="020B0502020202020204" pitchFamily="34" charset="0"/>
              <a:ea typeface="微软雅黑" panose="020B0503020204020204" pitchFamily="34" charset="-122"/>
            </a:endParaRPr>
          </a:p>
        </p:txBody>
      </p:sp>
      <p:grpSp>
        <p:nvGrpSpPr>
          <p:cNvPr id="3" name="组合 2">
            <a:extLst>
              <a:ext uri="{FF2B5EF4-FFF2-40B4-BE49-F238E27FC236}">
                <a16:creationId xmlns:a16="http://schemas.microsoft.com/office/drawing/2014/main" id="{CCB2619F-D225-4638-B221-1A52D5948AC3}"/>
              </a:ext>
            </a:extLst>
          </p:cNvPr>
          <p:cNvGrpSpPr/>
          <p:nvPr/>
        </p:nvGrpSpPr>
        <p:grpSpPr>
          <a:xfrm>
            <a:off x="3852730" y="1720454"/>
            <a:ext cx="2131592" cy="2131592"/>
            <a:chOff x="3852730" y="1720454"/>
            <a:chExt cx="2131592" cy="2131592"/>
          </a:xfrm>
          <a:gradFill>
            <a:gsLst>
              <a:gs pos="14000">
                <a:srgbClr val="1651AA"/>
              </a:gs>
              <a:gs pos="96000">
                <a:srgbClr val="33B79F"/>
              </a:gs>
            </a:gsLst>
            <a:lin ang="5400000" scaled="1"/>
          </a:gradFill>
        </p:grpSpPr>
        <p:sp>
          <p:nvSpPr>
            <p:cNvPr id="36" name="Freeform 6">
              <a:extLst>
                <a:ext uri="{FF2B5EF4-FFF2-40B4-BE49-F238E27FC236}">
                  <a16:creationId xmlns:a16="http://schemas.microsoft.com/office/drawing/2014/main" id="{0A75C0B9-DFC0-4B45-9F82-F1E7EBBD4FDB}"/>
                </a:ext>
              </a:extLst>
            </p:cNvPr>
            <p:cNvSpPr/>
            <p:nvPr/>
          </p:nvSpPr>
          <p:spPr bwMode="auto">
            <a:xfrm>
              <a:off x="4596482" y="1720454"/>
              <a:ext cx="313946" cy="223001"/>
            </a:xfrm>
            <a:custGeom>
              <a:avLst/>
              <a:gdLst>
                <a:gd name="T0" fmla="*/ 0 w 424"/>
                <a:gd name="T1" fmla="*/ 67 h 300"/>
                <a:gd name="T2" fmla="*/ 424 w 424"/>
                <a:gd name="T3" fmla="*/ 0 h 300"/>
                <a:gd name="T4" fmla="*/ 424 w 424"/>
                <a:gd name="T5" fmla="*/ 245 h 300"/>
                <a:gd name="T6" fmla="*/ 76 w 424"/>
                <a:gd name="T7" fmla="*/ 300 h 300"/>
                <a:gd name="T8" fmla="*/ 0 w 424"/>
                <a:gd name="T9" fmla="*/ 67 h 3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24" h="300">
                  <a:moveTo>
                    <a:pt x="0" y="67"/>
                  </a:moveTo>
                  <a:cubicBezTo>
                    <a:pt x="134" y="24"/>
                    <a:pt x="276" y="1"/>
                    <a:pt x="424" y="0"/>
                  </a:cubicBezTo>
                  <a:lnTo>
                    <a:pt x="424" y="245"/>
                  </a:lnTo>
                  <a:cubicBezTo>
                    <a:pt x="302" y="246"/>
                    <a:pt x="186" y="265"/>
                    <a:pt x="76" y="300"/>
                  </a:cubicBezTo>
                  <a:lnTo>
                    <a:pt x="0" y="67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04" tIns="45702" rIns="91404" bIns="45702" numCol="1" anchor="t" anchorCtr="0" compatLnSpc="1"/>
            <a:lstStyle/>
            <a:p>
              <a:endParaRPr lang="zh-CN" altLang="en-US" sz="1400" b="1">
                <a:solidFill>
                  <a:schemeClr val="bg1"/>
                </a:solidFill>
                <a:latin typeface="Century Gothic" panose="020B0502020202020204" pitchFamily="34" charset="0"/>
              </a:endParaRPr>
            </a:p>
          </p:txBody>
        </p:sp>
        <p:sp>
          <p:nvSpPr>
            <p:cNvPr id="37" name="Freeform 7">
              <a:extLst>
                <a:ext uri="{FF2B5EF4-FFF2-40B4-BE49-F238E27FC236}">
                  <a16:creationId xmlns:a16="http://schemas.microsoft.com/office/drawing/2014/main" id="{56743ED6-A572-49E2-83A9-FB0DE9D42953}"/>
                </a:ext>
              </a:extLst>
            </p:cNvPr>
            <p:cNvSpPr/>
            <p:nvPr/>
          </p:nvSpPr>
          <p:spPr bwMode="auto">
            <a:xfrm>
              <a:off x="4297487" y="1775270"/>
              <a:ext cx="340107" cy="291521"/>
            </a:xfrm>
            <a:custGeom>
              <a:avLst/>
              <a:gdLst>
                <a:gd name="T0" fmla="*/ 0 w 458"/>
                <a:gd name="T1" fmla="*/ 195 h 394"/>
                <a:gd name="T2" fmla="*/ 382 w 458"/>
                <a:gd name="T3" fmla="*/ 0 h 394"/>
                <a:gd name="T4" fmla="*/ 458 w 458"/>
                <a:gd name="T5" fmla="*/ 233 h 394"/>
                <a:gd name="T6" fmla="*/ 144 w 458"/>
                <a:gd name="T7" fmla="*/ 394 h 394"/>
                <a:gd name="T8" fmla="*/ 0 w 458"/>
                <a:gd name="T9" fmla="*/ 195 h 39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58" h="394">
                  <a:moveTo>
                    <a:pt x="0" y="195"/>
                  </a:moveTo>
                  <a:cubicBezTo>
                    <a:pt x="116" y="112"/>
                    <a:pt x="245" y="46"/>
                    <a:pt x="382" y="0"/>
                  </a:cubicBezTo>
                  <a:lnTo>
                    <a:pt x="458" y="233"/>
                  </a:lnTo>
                  <a:cubicBezTo>
                    <a:pt x="345" y="271"/>
                    <a:pt x="240" y="326"/>
                    <a:pt x="144" y="394"/>
                  </a:cubicBezTo>
                  <a:lnTo>
                    <a:pt x="0" y="195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04" tIns="45702" rIns="91404" bIns="45702" numCol="1" anchor="t" anchorCtr="0" compatLnSpc="1"/>
            <a:lstStyle/>
            <a:p>
              <a:endParaRPr lang="zh-CN" altLang="en-US" sz="1400" b="1">
                <a:solidFill>
                  <a:schemeClr val="bg1"/>
                </a:solidFill>
                <a:latin typeface="Century Gothic" panose="020B0502020202020204" pitchFamily="34" charset="0"/>
              </a:endParaRPr>
            </a:p>
          </p:txBody>
        </p:sp>
        <p:sp>
          <p:nvSpPr>
            <p:cNvPr id="38" name="Freeform 8">
              <a:extLst>
                <a:ext uri="{FF2B5EF4-FFF2-40B4-BE49-F238E27FC236}">
                  <a16:creationId xmlns:a16="http://schemas.microsoft.com/office/drawing/2014/main" id="{B1F8384B-E39F-461B-AF9D-E2301BDD76ED}"/>
                </a:ext>
              </a:extLst>
            </p:cNvPr>
            <p:cNvSpPr/>
            <p:nvPr/>
          </p:nvSpPr>
          <p:spPr bwMode="auto">
            <a:xfrm>
              <a:off x="4060781" y="1928505"/>
              <a:ext cx="332633" cy="332633"/>
            </a:xfrm>
            <a:custGeom>
              <a:avLst/>
              <a:gdLst>
                <a:gd name="T0" fmla="*/ 0 w 448"/>
                <a:gd name="T1" fmla="*/ 304 h 448"/>
                <a:gd name="T2" fmla="*/ 304 w 448"/>
                <a:gd name="T3" fmla="*/ 0 h 448"/>
                <a:gd name="T4" fmla="*/ 448 w 448"/>
                <a:gd name="T5" fmla="*/ 199 h 448"/>
                <a:gd name="T6" fmla="*/ 199 w 448"/>
                <a:gd name="T7" fmla="*/ 448 h 448"/>
                <a:gd name="T8" fmla="*/ 0 w 448"/>
                <a:gd name="T9" fmla="*/ 304 h 44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48" h="448">
                  <a:moveTo>
                    <a:pt x="0" y="304"/>
                  </a:moveTo>
                  <a:cubicBezTo>
                    <a:pt x="86" y="188"/>
                    <a:pt x="188" y="86"/>
                    <a:pt x="304" y="0"/>
                  </a:cubicBezTo>
                  <a:lnTo>
                    <a:pt x="448" y="199"/>
                  </a:lnTo>
                  <a:cubicBezTo>
                    <a:pt x="353" y="269"/>
                    <a:pt x="269" y="353"/>
                    <a:pt x="199" y="448"/>
                  </a:cubicBezTo>
                  <a:lnTo>
                    <a:pt x="0" y="304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04" tIns="45702" rIns="91404" bIns="45702" numCol="1" anchor="t" anchorCtr="0" compatLnSpc="1"/>
            <a:lstStyle/>
            <a:p>
              <a:endParaRPr lang="zh-CN" altLang="en-US" sz="1400" b="1">
                <a:solidFill>
                  <a:schemeClr val="bg1"/>
                </a:solidFill>
                <a:latin typeface="Century Gothic" panose="020B0502020202020204" pitchFamily="34" charset="0"/>
              </a:endParaRPr>
            </a:p>
          </p:txBody>
        </p:sp>
        <p:sp>
          <p:nvSpPr>
            <p:cNvPr id="39" name="Freeform 9">
              <a:extLst>
                <a:ext uri="{FF2B5EF4-FFF2-40B4-BE49-F238E27FC236}">
                  <a16:creationId xmlns:a16="http://schemas.microsoft.com/office/drawing/2014/main" id="{0C5DDEFC-8AD4-4B13-ADBB-D12FC311E55B}"/>
                </a:ext>
              </a:extLst>
            </p:cNvPr>
            <p:cNvSpPr/>
            <p:nvPr/>
          </p:nvSpPr>
          <p:spPr bwMode="auto">
            <a:xfrm>
              <a:off x="3906300" y="2166457"/>
              <a:ext cx="292767" cy="338862"/>
            </a:xfrm>
            <a:custGeom>
              <a:avLst/>
              <a:gdLst>
                <a:gd name="T0" fmla="*/ 0 w 394"/>
                <a:gd name="T1" fmla="*/ 382 h 458"/>
                <a:gd name="T2" fmla="*/ 195 w 394"/>
                <a:gd name="T3" fmla="*/ 0 h 458"/>
                <a:gd name="T4" fmla="*/ 394 w 394"/>
                <a:gd name="T5" fmla="*/ 144 h 458"/>
                <a:gd name="T6" fmla="*/ 233 w 394"/>
                <a:gd name="T7" fmla="*/ 458 h 458"/>
                <a:gd name="T8" fmla="*/ 0 w 394"/>
                <a:gd name="T9" fmla="*/ 382 h 45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94" h="458">
                  <a:moveTo>
                    <a:pt x="0" y="382"/>
                  </a:moveTo>
                  <a:cubicBezTo>
                    <a:pt x="46" y="244"/>
                    <a:pt x="112" y="116"/>
                    <a:pt x="195" y="0"/>
                  </a:cubicBezTo>
                  <a:lnTo>
                    <a:pt x="394" y="144"/>
                  </a:lnTo>
                  <a:cubicBezTo>
                    <a:pt x="326" y="239"/>
                    <a:pt x="271" y="345"/>
                    <a:pt x="233" y="458"/>
                  </a:cubicBezTo>
                  <a:lnTo>
                    <a:pt x="0" y="382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04" tIns="45702" rIns="91404" bIns="45702" numCol="1" anchor="t" anchorCtr="0" compatLnSpc="1"/>
            <a:lstStyle/>
            <a:p>
              <a:endParaRPr lang="zh-CN" altLang="en-US" sz="1400" b="1">
                <a:solidFill>
                  <a:schemeClr val="bg1"/>
                </a:solidFill>
                <a:latin typeface="Century Gothic" panose="020B0502020202020204" pitchFamily="34" charset="0"/>
              </a:endParaRPr>
            </a:p>
          </p:txBody>
        </p:sp>
        <p:sp>
          <p:nvSpPr>
            <p:cNvPr id="40" name="Freeform 10">
              <a:extLst>
                <a:ext uri="{FF2B5EF4-FFF2-40B4-BE49-F238E27FC236}">
                  <a16:creationId xmlns:a16="http://schemas.microsoft.com/office/drawing/2014/main" id="{1927E15C-2B13-4C52-8086-745FA0BCD499}"/>
                </a:ext>
              </a:extLst>
            </p:cNvPr>
            <p:cNvSpPr/>
            <p:nvPr/>
          </p:nvSpPr>
          <p:spPr bwMode="auto">
            <a:xfrm>
              <a:off x="3852730" y="2464206"/>
              <a:ext cx="223001" cy="315191"/>
            </a:xfrm>
            <a:custGeom>
              <a:avLst/>
              <a:gdLst>
                <a:gd name="T0" fmla="*/ 0 w 300"/>
                <a:gd name="T1" fmla="*/ 424 h 424"/>
                <a:gd name="T2" fmla="*/ 67 w 300"/>
                <a:gd name="T3" fmla="*/ 0 h 424"/>
                <a:gd name="T4" fmla="*/ 300 w 300"/>
                <a:gd name="T5" fmla="*/ 75 h 424"/>
                <a:gd name="T6" fmla="*/ 245 w 300"/>
                <a:gd name="T7" fmla="*/ 424 h 424"/>
                <a:gd name="T8" fmla="*/ 0 w 300"/>
                <a:gd name="T9" fmla="*/ 424 h 4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00" h="424">
                  <a:moveTo>
                    <a:pt x="0" y="424"/>
                  </a:moveTo>
                  <a:cubicBezTo>
                    <a:pt x="1" y="276"/>
                    <a:pt x="24" y="134"/>
                    <a:pt x="67" y="0"/>
                  </a:cubicBezTo>
                  <a:lnTo>
                    <a:pt x="300" y="75"/>
                  </a:lnTo>
                  <a:cubicBezTo>
                    <a:pt x="265" y="185"/>
                    <a:pt x="246" y="302"/>
                    <a:pt x="245" y="424"/>
                  </a:cubicBezTo>
                  <a:lnTo>
                    <a:pt x="0" y="424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04" tIns="45702" rIns="91404" bIns="45702" numCol="1" anchor="t" anchorCtr="0" compatLnSpc="1"/>
            <a:lstStyle/>
            <a:p>
              <a:endParaRPr lang="zh-CN" altLang="en-US" sz="1400" b="1">
                <a:solidFill>
                  <a:schemeClr val="bg1"/>
                </a:solidFill>
                <a:latin typeface="Century Gothic" panose="020B0502020202020204" pitchFamily="34" charset="0"/>
              </a:endParaRPr>
            </a:p>
          </p:txBody>
        </p:sp>
        <p:sp>
          <p:nvSpPr>
            <p:cNvPr id="41" name="Freeform 11">
              <a:extLst>
                <a:ext uri="{FF2B5EF4-FFF2-40B4-BE49-F238E27FC236}">
                  <a16:creationId xmlns:a16="http://schemas.microsoft.com/office/drawing/2014/main" id="{2C369D75-EF6F-4E37-9599-98A920C816FF}"/>
                </a:ext>
              </a:extLst>
            </p:cNvPr>
            <p:cNvSpPr/>
            <p:nvPr/>
          </p:nvSpPr>
          <p:spPr bwMode="auto">
            <a:xfrm>
              <a:off x="3852730" y="2794348"/>
              <a:ext cx="223001" cy="313946"/>
            </a:xfrm>
            <a:custGeom>
              <a:avLst/>
              <a:gdLst>
                <a:gd name="T0" fmla="*/ 67 w 300"/>
                <a:gd name="T1" fmla="*/ 424 h 424"/>
                <a:gd name="T2" fmla="*/ 0 w 300"/>
                <a:gd name="T3" fmla="*/ 0 h 424"/>
                <a:gd name="T4" fmla="*/ 245 w 300"/>
                <a:gd name="T5" fmla="*/ 0 h 424"/>
                <a:gd name="T6" fmla="*/ 300 w 300"/>
                <a:gd name="T7" fmla="*/ 348 h 424"/>
                <a:gd name="T8" fmla="*/ 67 w 300"/>
                <a:gd name="T9" fmla="*/ 424 h 4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00" h="424">
                  <a:moveTo>
                    <a:pt x="67" y="424"/>
                  </a:moveTo>
                  <a:cubicBezTo>
                    <a:pt x="24" y="290"/>
                    <a:pt x="1" y="148"/>
                    <a:pt x="0" y="0"/>
                  </a:cubicBezTo>
                  <a:lnTo>
                    <a:pt x="245" y="0"/>
                  </a:lnTo>
                  <a:cubicBezTo>
                    <a:pt x="246" y="121"/>
                    <a:pt x="266" y="238"/>
                    <a:pt x="300" y="348"/>
                  </a:cubicBezTo>
                  <a:lnTo>
                    <a:pt x="67" y="424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04" tIns="45702" rIns="91404" bIns="45702" numCol="1" anchor="t" anchorCtr="0" compatLnSpc="1"/>
            <a:lstStyle/>
            <a:p>
              <a:endParaRPr lang="zh-CN" altLang="en-US" sz="1400" b="1">
                <a:solidFill>
                  <a:schemeClr val="bg1"/>
                </a:solidFill>
                <a:latin typeface="Century Gothic" panose="020B0502020202020204" pitchFamily="34" charset="0"/>
              </a:endParaRPr>
            </a:p>
          </p:txBody>
        </p:sp>
        <p:sp>
          <p:nvSpPr>
            <p:cNvPr id="42" name="Freeform 12">
              <a:extLst>
                <a:ext uri="{FF2B5EF4-FFF2-40B4-BE49-F238E27FC236}">
                  <a16:creationId xmlns:a16="http://schemas.microsoft.com/office/drawing/2014/main" id="{001A4B25-B066-4144-A13E-554ED4B1B7A3}"/>
                </a:ext>
              </a:extLst>
            </p:cNvPr>
            <p:cNvSpPr/>
            <p:nvPr/>
          </p:nvSpPr>
          <p:spPr bwMode="auto">
            <a:xfrm>
              <a:off x="3906300" y="3065936"/>
              <a:ext cx="292767" cy="340107"/>
            </a:xfrm>
            <a:custGeom>
              <a:avLst/>
              <a:gdLst>
                <a:gd name="T0" fmla="*/ 195 w 394"/>
                <a:gd name="T1" fmla="*/ 458 h 458"/>
                <a:gd name="T2" fmla="*/ 0 w 394"/>
                <a:gd name="T3" fmla="*/ 76 h 458"/>
                <a:gd name="T4" fmla="*/ 234 w 394"/>
                <a:gd name="T5" fmla="*/ 0 h 458"/>
                <a:gd name="T6" fmla="*/ 394 w 394"/>
                <a:gd name="T7" fmla="*/ 314 h 458"/>
                <a:gd name="T8" fmla="*/ 195 w 394"/>
                <a:gd name="T9" fmla="*/ 458 h 45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94" h="458">
                  <a:moveTo>
                    <a:pt x="195" y="458"/>
                  </a:moveTo>
                  <a:cubicBezTo>
                    <a:pt x="112" y="343"/>
                    <a:pt x="46" y="214"/>
                    <a:pt x="0" y="76"/>
                  </a:cubicBezTo>
                  <a:lnTo>
                    <a:pt x="234" y="0"/>
                  </a:lnTo>
                  <a:cubicBezTo>
                    <a:pt x="271" y="114"/>
                    <a:pt x="326" y="219"/>
                    <a:pt x="394" y="314"/>
                  </a:cubicBezTo>
                  <a:lnTo>
                    <a:pt x="195" y="458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04" tIns="45702" rIns="91404" bIns="45702" numCol="1" anchor="t" anchorCtr="0" compatLnSpc="1"/>
            <a:lstStyle/>
            <a:p>
              <a:endParaRPr lang="zh-CN" altLang="en-US" sz="1400" b="1">
                <a:solidFill>
                  <a:schemeClr val="bg1"/>
                </a:solidFill>
                <a:latin typeface="Century Gothic" panose="020B0502020202020204" pitchFamily="34" charset="0"/>
              </a:endParaRPr>
            </a:p>
          </p:txBody>
        </p:sp>
        <p:sp>
          <p:nvSpPr>
            <p:cNvPr id="43" name="Freeform 13">
              <a:extLst>
                <a:ext uri="{FF2B5EF4-FFF2-40B4-BE49-F238E27FC236}">
                  <a16:creationId xmlns:a16="http://schemas.microsoft.com/office/drawing/2014/main" id="{F2C17EE1-5A80-4D7B-8F36-32B8DFE25C93}"/>
                </a:ext>
              </a:extLst>
            </p:cNvPr>
            <p:cNvSpPr/>
            <p:nvPr/>
          </p:nvSpPr>
          <p:spPr bwMode="auto">
            <a:xfrm>
              <a:off x="4060781" y="3312607"/>
              <a:ext cx="332633" cy="331388"/>
            </a:xfrm>
            <a:custGeom>
              <a:avLst/>
              <a:gdLst>
                <a:gd name="T0" fmla="*/ 304 w 448"/>
                <a:gd name="T1" fmla="*/ 447 h 447"/>
                <a:gd name="T2" fmla="*/ 0 w 448"/>
                <a:gd name="T3" fmla="*/ 144 h 447"/>
                <a:gd name="T4" fmla="*/ 199 w 448"/>
                <a:gd name="T5" fmla="*/ 0 h 447"/>
                <a:gd name="T6" fmla="*/ 448 w 448"/>
                <a:gd name="T7" fmla="*/ 249 h 447"/>
                <a:gd name="T8" fmla="*/ 304 w 448"/>
                <a:gd name="T9" fmla="*/ 447 h 44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48" h="447">
                  <a:moveTo>
                    <a:pt x="304" y="447"/>
                  </a:moveTo>
                  <a:cubicBezTo>
                    <a:pt x="188" y="362"/>
                    <a:pt x="86" y="260"/>
                    <a:pt x="0" y="144"/>
                  </a:cubicBezTo>
                  <a:lnTo>
                    <a:pt x="199" y="0"/>
                  </a:lnTo>
                  <a:cubicBezTo>
                    <a:pt x="269" y="95"/>
                    <a:pt x="353" y="179"/>
                    <a:pt x="448" y="249"/>
                  </a:cubicBezTo>
                  <a:lnTo>
                    <a:pt x="304" y="447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04" tIns="45702" rIns="91404" bIns="45702" numCol="1" anchor="t" anchorCtr="0" compatLnSpc="1"/>
            <a:lstStyle/>
            <a:p>
              <a:endParaRPr lang="zh-CN" altLang="en-US" sz="1400" b="1">
                <a:solidFill>
                  <a:schemeClr val="bg1"/>
                </a:solidFill>
                <a:latin typeface="Century Gothic" panose="020B0502020202020204" pitchFamily="34" charset="0"/>
              </a:endParaRPr>
            </a:p>
          </p:txBody>
        </p:sp>
        <p:sp>
          <p:nvSpPr>
            <p:cNvPr id="44" name="Freeform 14">
              <a:extLst>
                <a:ext uri="{FF2B5EF4-FFF2-40B4-BE49-F238E27FC236}">
                  <a16:creationId xmlns:a16="http://schemas.microsoft.com/office/drawing/2014/main" id="{A6D2A895-6BF6-49E3-97DB-322A5594E6C4}"/>
                </a:ext>
              </a:extLst>
            </p:cNvPr>
            <p:cNvSpPr/>
            <p:nvPr/>
          </p:nvSpPr>
          <p:spPr bwMode="auto">
            <a:xfrm>
              <a:off x="4297487" y="3505709"/>
              <a:ext cx="340107" cy="292767"/>
            </a:xfrm>
            <a:custGeom>
              <a:avLst/>
              <a:gdLst>
                <a:gd name="T0" fmla="*/ 382 w 458"/>
                <a:gd name="T1" fmla="*/ 394 h 394"/>
                <a:gd name="T2" fmla="*/ 0 w 458"/>
                <a:gd name="T3" fmla="*/ 198 h 394"/>
                <a:gd name="T4" fmla="*/ 144 w 458"/>
                <a:gd name="T5" fmla="*/ 0 h 394"/>
                <a:gd name="T6" fmla="*/ 458 w 458"/>
                <a:gd name="T7" fmla="*/ 160 h 394"/>
                <a:gd name="T8" fmla="*/ 382 w 458"/>
                <a:gd name="T9" fmla="*/ 394 h 39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58" h="394">
                  <a:moveTo>
                    <a:pt x="382" y="394"/>
                  </a:moveTo>
                  <a:cubicBezTo>
                    <a:pt x="245" y="348"/>
                    <a:pt x="116" y="281"/>
                    <a:pt x="0" y="198"/>
                  </a:cubicBezTo>
                  <a:lnTo>
                    <a:pt x="144" y="0"/>
                  </a:lnTo>
                  <a:cubicBezTo>
                    <a:pt x="239" y="68"/>
                    <a:pt x="345" y="122"/>
                    <a:pt x="458" y="160"/>
                  </a:cubicBezTo>
                  <a:lnTo>
                    <a:pt x="382" y="394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04" tIns="45702" rIns="91404" bIns="45702" numCol="1" anchor="t" anchorCtr="0" compatLnSpc="1"/>
            <a:lstStyle/>
            <a:p>
              <a:endParaRPr lang="zh-CN" altLang="en-US" sz="1400" b="1">
                <a:solidFill>
                  <a:schemeClr val="bg1"/>
                </a:solidFill>
                <a:latin typeface="Century Gothic" panose="020B0502020202020204" pitchFamily="34" charset="0"/>
              </a:endParaRPr>
            </a:p>
          </p:txBody>
        </p:sp>
        <p:sp>
          <p:nvSpPr>
            <p:cNvPr id="45" name="Freeform 15">
              <a:extLst>
                <a:ext uri="{FF2B5EF4-FFF2-40B4-BE49-F238E27FC236}">
                  <a16:creationId xmlns:a16="http://schemas.microsoft.com/office/drawing/2014/main" id="{01FC0B05-08F9-4E30-846C-CBF77B4FDAFC}"/>
                </a:ext>
              </a:extLst>
            </p:cNvPr>
            <p:cNvSpPr/>
            <p:nvPr/>
          </p:nvSpPr>
          <p:spPr bwMode="auto">
            <a:xfrm>
              <a:off x="4596482" y="3630290"/>
              <a:ext cx="313946" cy="221756"/>
            </a:xfrm>
            <a:custGeom>
              <a:avLst/>
              <a:gdLst>
                <a:gd name="T0" fmla="*/ 424 w 424"/>
                <a:gd name="T1" fmla="*/ 300 h 300"/>
                <a:gd name="T2" fmla="*/ 0 w 424"/>
                <a:gd name="T3" fmla="*/ 233 h 300"/>
                <a:gd name="T4" fmla="*/ 76 w 424"/>
                <a:gd name="T5" fmla="*/ 0 h 300"/>
                <a:gd name="T6" fmla="*/ 424 w 424"/>
                <a:gd name="T7" fmla="*/ 54 h 300"/>
                <a:gd name="T8" fmla="*/ 424 w 424"/>
                <a:gd name="T9" fmla="*/ 300 h 3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24" h="300">
                  <a:moveTo>
                    <a:pt x="424" y="300"/>
                  </a:moveTo>
                  <a:cubicBezTo>
                    <a:pt x="276" y="299"/>
                    <a:pt x="134" y="275"/>
                    <a:pt x="0" y="233"/>
                  </a:cubicBezTo>
                  <a:lnTo>
                    <a:pt x="76" y="0"/>
                  </a:lnTo>
                  <a:cubicBezTo>
                    <a:pt x="186" y="34"/>
                    <a:pt x="303" y="53"/>
                    <a:pt x="424" y="54"/>
                  </a:cubicBezTo>
                  <a:lnTo>
                    <a:pt x="424" y="300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04" tIns="45702" rIns="91404" bIns="45702" numCol="1" anchor="t" anchorCtr="0" compatLnSpc="1"/>
            <a:lstStyle/>
            <a:p>
              <a:endParaRPr lang="zh-CN" altLang="en-US" sz="1400" b="1">
                <a:solidFill>
                  <a:schemeClr val="bg1"/>
                </a:solidFill>
                <a:latin typeface="Century Gothic" panose="020B0502020202020204" pitchFamily="34" charset="0"/>
              </a:endParaRPr>
            </a:p>
          </p:txBody>
        </p:sp>
        <p:sp>
          <p:nvSpPr>
            <p:cNvPr id="46" name="Freeform 16">
              <a:extLst>
                <a:ext uri="{FF2B5EF4-FFF2-40B4-BE49-F238E27FC236}">
                  <a16:creationId xmlns:a16="http://schemas.microsoft.com/office/drawing/2014/main" id="{9B1338C9-9D74-4506-BDB2-4E5C3B33A4DE}"/>
                </a:ext>
              </a:extLst>
            </p:cNvPr>
            <p:cNvSpPr/>
            <p:nvPr/>
          </p:nvSpPr>
          <p:spPr bwMode="auto">
            <a:xfrm>
              <a:off x="4925378" y="3629045"/>
              <a:ext cx="315191" cy="223001"/>
            </a:xfrm>
            <a:custGeom>
              <a:avLst/>
              <a:gdLst>
                <a:gd name="T0" fmla="*/ 424 w 424"/>
                <a:gd name="T1" fmla="*/ 234 h 301"/>
                <a:gd name="T2" fmla="*/ 0 w 424"/>
                <a:gd name="T3" fmla="*/ 301 h 301"/>
                <a:gd name="T4" fmla="*/ 0 w 424"/>
                <a:gd name="T5" fmla="*/ 55 h 301"/>
                <a:gd name="T6" fmla="*/ 348 w 424"/>
                <a:gd name="T7" fmla="*/ 0 h 301"/>
                <a:gd name="T8" fmla="*/ 424 w 424"/>
                <a:gd name="T9" fmla="*/ 234 h 30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24" h="301">
                  <a:moveTo>
                    <a:pt x="424" y="234"/>
                  </a:moveTo>
                  <a:cubicBezTo>
                    <a:pt x="290" y="276"/>
                    <a:pt x="148" y="300"/>
                    <a:pt x="0" y="301"/>
                  </a:cubicBezTo>
                  <a:lnTo>
                    <a:pt x="0" y="55"/>
                  </a:lnTo>
                  <a:cubicBezTo>
                    <a:pt x="121" y="54"/>
                    <a:pt x="238" y="35"/>
                    <a:pt x="348" y="0"/>
                  </a:cubicBezTo>
                  <a:lnTo>
                    <a:pt x="424" y="234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04" tIns="45702" rIns="91404" bIns="45702" numCol="1" anchor="t" anchorCtr="0" compatLnSpc="1"/>
            <a:lstStyle/>
            <a:p>
              <a:endParaRPr lang="zh-CN" altLang="en-US" sz="1400" b="1">
                <a:solidFill>
                  <a:schemeClr val="bg1"/>
                </a:solidFill>
                <a:latin typeface="Century Gothic" panose="020B0502020202020204" pitchFamily="34" charset="0"/>
              </a:endParaRPr>
            </a:p>
          </p:txBody>
        </p:sp>
        <p:sp>
          <p:nvSpPr>
            <p:cNvPr id="47" name="Freeform 17">
              <a:extLst>
                <a:ext uri="{FF2B5EF4-FFF2-40B4-BE49-F238E27FC236}">
                  <a16:creationId xmlns:a16="http://schemas.microsoft.com/office/drawing/2014/main" id="{552008C5-6143-41FA-BB9A-A249EDEF2713}"/>
                </a:ext>
              </a:extLst>
            </p:cNvPr>
            <p:cNvSpPr/>
            <p:nvPr/>
          </p:nvSpPr>
          <p:spPr bwMode="auto">
            <a:xfrm>
              <a:off x="5199457" y="3505709"/>
              <a:ext cx="338862" cy="291521"/>
            </a:xfrm>
            <a:custGeom>
              <a:avLst/>
              <a:gdLst>
                <a:gd name="T0" fmla="*/ 458 w 458"/>
                <a:gd name="T1" fmla="*/ 198 h 393"/>
                <a:gd name="T2" fmla="*/ 75 w 458"/>
                <a:gd name="T3" fmla="*/ 393 h 393"/>
                <a:gd name="T4" fmla="*/ 0 w 458"/>
                <a:gd name="T5" fmla="*/ 160 h 393"/>
                <a:gd name="T6" fmla="*/ 313 w 458"/>
                <a:gd name="T7" fmla="*/ 0 h 393"/>
                <a:gd name="T8" fmla="*/ 458 w 458"/>
                <a:gd name="T9" fmla="*/ 198 h 39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58" h="393">
                  <a:moveTo>
                    <a:pt x="458" y="198"/>
                  </a:moveTo>
                  <a:cubicBezTo>
                    <a:pt x="342" y="281"/>
                    <a:pt x="213" y="347"/>
                    <a:pt x="75" y="393"/>
                  </a:cubicBezTo>
                  <a:lnTo>
                    <a:pt x="0" y="160"/>
                  </a:lnTo>
                  <a:cubicBezTo>
                    <a:pt x="113" y="122"/>
                    <a:pt x="218" y="68"/>
                    <a:pt x="313" y="0"/>
                  </a:cubicBezTo>
                  <a:lnTo>
                    <a:pt x="458" y="198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04" tIns="45702" rIns="91404" bIns="45702" numCol="1" anchor="t" anchorCtr="0" compatLnSpc="1"/>
            <a:lstStyle/>
            <a:p>
              <a:endParaRPr lang="zh-CN" altLang="en-US" sz="1400" b="1">
                <a:solidFill>
                  <a:schemeClr val="bg1"/>
                </a:solidFill>
                <a:latin typeface="Century Gothic" panose="020B0502020202020204" pitchFamily="34" charset="0"/>
              </a:endParaRPr>
            </a:p>
          </p:txBody>
        </p:sp>
        <p:sp>
          <p:nvSpPr>
            <p:cNvPr id="48" name="Freeform 18">
              <a:extLst>
                <a:ext uri="{FF2B5EF4-FFF2-40B4-BE49-F238E27FC236}">
                  <a16:creationId xmlns:a16="http://schemas.microsoft.com/office/drawing/2014/main" id="{BEE8322A-0941-4A68-9B77-A3C566A6B40F}"/>
                </a:ext>
              </a:extLst>
            </p:cNvPr>
            <p:cNvSpPr/>
            <p:nvPr/>
          </p:nvSpPr>
          <p:spPr bwMode="auto">
            <a:xfrm>
              <a:off x="5443637" y="3312607"/>
              <a:ext cx="332633" cy="331388"/>
            </a:xfrm>
            <a:custGeom>
              <a:avLst/>
              <a:gdLst>
                <a:gd name="T0" fmla="*/ 447 w 447"/>
                <a:gd name="T1" fmla="*/ 144 h 447"/>
                <a:gd name="T2" fmla="*/ 144 w 447"/>
                <a:gd name="T3" fmla="*/ 447 h 447"/>
                <a:gd name="T4" fmla="*/ 0 w 447"/>
                <a:gd name="T5" fmla="*/ 249 h 447"/>
                <a:gd name="T6" fmla="*/ 249 w 447"/>
                <a:gd name="T7" fmla="*/ 0 h 447"/>
                <a:gd name="T8" fmla="*/ 447 w 447"/>
                <a:gd name="T9" fmla="*/ 144 h 44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47" h="447">
                  <a:moveTo>
                    <a:pt x="447" y="144"/>
                  </a:moveTo>
                  <a:cubicBezTo>
                    <a:pt x="362" y="260"/>
                    <a:pt x="260" y="362"/>
                    <a:pt x="144" y="447"/>
                  </a:cubicBezTo>
                  <a:lnTo>
                    <a:pt x="0" y="249"/>
                  </a:lnTo>
                  <a:cubicBezTo>
                    <a:pt x="95" y="179"/>
                    <a:pt x="179" y="95"/>
                    <a:pt x="249" y="0"/>
                  </a:cubicBezTo>
                  <a:lnTo>
                    <a:pt x="447" y="144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04" tIns="45702" rIns="91404" bIns="45702" numCol="1" anchor="t" anchorCtr="0" compatLnSpc="1"/>
            <a:lstStyle/>
            <a:p>
              <a:endParaRPr lang="zh-CN" altLang="en-US" sz="1400" b="1">
                <a:solidFill>
                  <a:schemeClr val="bg1"/>
                </a:solidFill>
                <a:latin typeface="Century Gothic" panose="020B0502020202020204" pitchFamily="34" charset="0"/>
              </a:endParaRPr>
            </a:p>
          </p:txBody>
        </p:sp>
        <p:sp>
          <p:nvSpPr>
            <p:cNvPr id="49" name="Freeform 19">
              <a:extLst>
                <a:ext uri="{FF2B5EF4-FFF2-40B4-BE49-F238E27FC236}">
                  <a16:creationId xmlns:a16="http://schemas.microsoft.com/office/drawing/2014/main" id="{22C2DB08-B398-4FA7-BC90-F038A84AD38F}"/>
                </a:ext>
              </a:extLst>
            </p:cNvPr>
            <p:cNvSpPr/>
            <p:nvPr/>
          </p:nvSpPr>
          <p:spPr bwMode="auto">
            <a:xfrm>
              <a:off x="5637985" y="3065936"/>
              <a:ext cx="291521" cy="340107"/>
            </a:xfrm>
            <a:custGeom>
              <a:avLst/>
              <a:gdLst>
                <a:gd name="T0" fmla="*/ 394 w 394"/>
                <a:gd name="T1" fmla="*/ 76 h 458"/>
                <a:gd name="T2" fmla="*/ 198 w 394"/>
                <a:gd name="T3" fmla="*/ 458 h 458"/>
                <a:gd name="T4" fmla="*/ 0 w 394"/>
                <a:gd name="T5" fmla="*/ 314 h 458"/>
                <a:gd name="T6" fmla="*/ 160 w 394"/>
                <a:gd name="T7" fmla="*/ 0 h 458"/>
                <a:gd name="T8" fmla="*/ 394 w 394"/>
                <a:gd name="T9" fmla="*/ 76 h 45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94" h="458">
                  <a:moveTo>
                    <a:pt x="394" y="76"/>
                  </a:moveTo>
                  <a:cubicBezTo>
                    <a:pt x="348" y="214"/>
                    <a:pt x="281" y="343"/>
                    <a:pt x="198" y="458"/>
                  </a:cubicBezTo>
                  <a:lnTo>
                    <a:pt x="0" y="314"/>
                  </a:lnTo>
                  <a:cubicBezTo>
                    <a:pt x="68" y="219"/>
                    <a:pt x="122" y="114"/>
                    <a:pt x="160" y="0"/>
                  </a:cubicBezTo>
                  <a:lnTo>
                    <a:pt x="394" y="76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04" tIns="45702" rIns="91404" bIns="45702" numCol="1" anchor="t" anchorCtr="0" compatLnSpc="1"/>
            <a:lstStyle/>
            <a:p>
              <a:endParaRPr lang="zh-CN" altLang="en-US" sz="1400" b="1">
                <a:solidFill>
                  <a:schemeClr val="bg1"/>
                </a:solidFill>
                <a:latin typeface="Century Gothic" panose="020B0502020202020204" pitchFamily="34" charset="0"/>
              </a:endParaRPr>
            </a:p>
          </p:txBody>
        </p:sp>
        <p:sp>
          <p:nvSpPr>
            <p:cNvPr id="50" name="Freeform 20">
              <a:extLst>
                <a:ext uri="{FF2B5EF4-FFF2-40B4-BE49-F238E27FC236}">
                  <a16:creationId xmlns:a16="http://schemas.microsoft.com/office/drawing/2014/main" id="{5FFE9E6C-B924-4792-9656-684747807355}"/>
                </a:ext>
              </a:extLst>
            </p:cNvPr>
            <p:cNvSpPr/>
            <p:nvPr/>
          </p:nvSpPr>
          <p:spPr bwMode="auto">
            <a:xfrm>
              <a:off x="5761321" y="2794348"/>
              <a:ext cx="223001" cy="313946"/>
            </a:xfrm>
            <a:custGeom>
              <a:avLst/>
              <a:gdLst>
                <a:gd name="T0" fmla="*/ 300 w 300"/>
                <a:gd name="T1" fmla="*/ 0 h 424"/>
                <a:gd name="T2" fmla="*/ 233 w 300"/>
                <a:gd name="T3" fmla="*/ 424 h 424"/>
                <a:gd name="T4" fmla="*/ 0 w 300"/>
                <a:gd name="T5" fmla="*/ 348 h 424"/>
                <a:gd name="T6" fmla="*/ 54 w 300"/>
                <a:gd name="T7" fmla="*/ 0 h 424"/>
                <a:gd name="T8" fmla="*/ 300 w 300"/>
                <a:gd name="T9" fmla="*/ 0 h 4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00" h="424">
                  <a:moveTo>
                    <a:pt x="300" y="0"/>
                  </a:moveTo>
                  <a:cubicBezTo>
                    <a:pt x="299" y="148"/>
                    <a:pt x="275" y="290"/>
                    <a:pt x="233" y="424"/>
                  </a:cubicBezTo>
                  <a:lnTo>
                    <a:pt x="0" y="348"/>
                  </a:lnTo>
                  <a:cubicBezTo>
                    <a:pt x="34" y="238"/>
                    <a:pt x="53" y="121"/>
                    <a:pt x="54" y="0"/>
                  </a:cubicBezTo>
                  <a:lnTo>
                    <a:pt x="300" y="0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04" tIns="45702" rIns="91404" bIns="45702" numCol="1" anchor="t" anchorCtr="0" compatLnSpc="1"/>
            <a:lstStyle/>
            <a:p>
              <a:endParaRPr lang="zh-CN" altLang="en-US" sz="1400" b="1">
                <a:solidFill>
                  <a:schemeClr val="bg1"/>
                </a:solidFill>
                <a:latin typeface="Century Gothic" panose="020B0502020202020204" pitchFamily="34" charset="0"/>
              </a:endParaRPr>
            </a:p>
          </p:txBody>
        </p:sp>
        <p:sp>
          <p:nvSpPr>
            <p:cNvPr id="51" name="Freeform 21">
              <a:extLst>
                <a:ext uri="{FF2B5EF4-FFF2-40B4-BE49-F238E27FC236}">
                  <a16:creationId xmlns:a16="http://schemas.microsoft.com/office/drawing/2014/main" id="{C6F5A5D3-6F10-4DEC-A8E0-59FB9D725F23}"/>
                </a:ext>
              </a:extLst>
            </p:cNvPr>
            <p:cNvSpPr/>
            <p:nvPr/>
          </p:nvSpPr>
          <p:spPr bwMode="auto">
            <a:xfrm>
              <a:off x="5761321" y="2464206"/>
              <a:ext cx="223001" cy="315191"/>
            </a:xfrm>
            <a:custGeom>
              <a:avLst/>
              <a:gdLst>
                <a:gd name="T0" fmla="*/ 233 w 300"/>
                <a:gd name="T1" fmla="*/ 0 h 424"/>
                <a:gd name="T2" fmla="*/ 300 w 300"/>
                <a:gd name="T3" fmla="*/ 424 h 424"/>
                <a:gd name="T4" fmla="*/ 54 w 300"/>
                <a:gd name="T5" fmla="*/ 424 h 424"/>
                <a:gd name="T6" fmla="*/ 0 w 300"/>
                <a:gd name="T7" fmla="*/ 75 h 424"/>
                <a:gd name="T8" fmla="*/ 233 w 300"/>
                <a:gd name="T9" fmla="*/ 0 h 4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00" h="424">
                  <a:moveTo>
                    <a:pt x="233" y="0"/>
                  </a:moveTo>
                  <a:cubicBezTo>
                    <a:pt x="275" y="134"/>
                    <a:pt x="299" y="276"/>
                    <a:pt x="300" y="424"/>
                  </a:cubicBezTo>
                  <a:lnTo>
                    <a:pt x="54" y="424"/>
                  </a:lnTo>
                  <a:cubicBezTo>
                    <a:pt x="53" y="302"/>
                    <a:pt x="34" y="185"/>
                    <a:pt x="0" y="75"/>
                  </a:cubicBezTo>
                  <a:lnTo>
                    <a:pt x="233" y="0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04" tIns="45702" rIns="91404" bIns="45702" numCol="1" anchor="t" anchorCtr="0" compatLnSpc="1"/>
            <a:lstStyle/>
            <a:p>
              <a:endParaRPr lang="zh-CN" altLang="en-US" sz="1400" b="1">
                <a:solidFill>
                  <a:schemeClr val="bg1"/>
                </a:solidFill>
                <a:latin typeface="Century Gothic" panose="020B0502020202020204" pitchFamily="34" charset="0"/>
              </a:endParaRPr>
            </a:p>
          </p:txBody>
        </p:sp>
        <p:sp>
          <p:nvSpPr>
            <p:cNvPr id="52" name="Freeform 22">
              <a:extLst>
                <a:ext uri="{FF2B5EF4-FFF2-40B4-BE49-F238E27FC236}">
                  <a16:creationId xmlns:a16="http://schemas.microsoft.com/office/drawing/2014/main" id="{88D0DE63-4D72-4091-B785-141C8F59B766}"/>
                </a:ext>
              </a:extLst>
            </p:cNvPr>
            <p:cNvSpPr/>
            <p:nvPr/>
          </p:nvSpPr>
          <p:spPr bwMode="auto">
            <a:xfrm>
              <a:off x="5637985" y="2166457"/>
              <a:ext cx="291521" cy="338862"/>
            </a:xfrm>
            <a:custGeom>
              <a:avLst/>
              <a:gdLst>
                <a:gd name="T0" fmla="*/ 198 w 393"/>
                <a:gd name="T1" fmla="*/ 0 h 458"/>
                <a:gd name="T2" fmla="*/ 393 w 393"/>
                <a:gd name="T3" fmla="*/ 382 h 458"/>
                <a:gd name="T4" fmla="*/ 160 w 393"/>
                <a:gd name="T5" fmla="*/ 458 h 458"/>
                <a:gd name="T6" fmla="*/ 0 w 393"/>
                <a:gd name="T7" fmla="*/ 144 h 458"/>
                <a:gd name="T8" fmla="*/ 198 w 393"/>
                <a:gd name="T9" fmla="*/ 0 h 45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93" h="458">
                  <a:moveTo>
                    <a:pt x="198" y="0"/>
                  </a:moveTo>
                  <a:cubicBezTo>
                    <a:pt x="281" y="116"/>
                    <a:pt x="348" y="244"/>
                    <a:pt x="393" y="382"/>
                  </a:cubicBezTo>
                  <a:lnTo>
                    <a:pt x="160" y="458"/>
                  </a:lnTo>
                  <a:cubicBezTo>
                    <a:pt x="122" y="345"/>
                    <a:pt x="68" y="239"/>
                    <a:pt x="0" y="144"/>
                  </a:cubicBezTo>
                  <a:lnTo>
                    <a:pt x="198" y="0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04" tIns="45702" rIns="91404" bIns="45702" numCol="1" anchor="t" anchorCtr="0" compatLnSpc="1"/>
            <a:lstStyle/>
            <a:p>
              <a:endParaRPr lang="zh-CN" altLang="en-US" sz="1400" b="1">
                <a:solidFill>
                  <a:schemeClr val="bg1"/>
                </a:solidFill>
                <a:latin typeface="Century Gothic" panose="020B0502020202020204" pitchFamily="34" charset="0"/>
              </a:endParaRPr>
            </a:p>
          </p:txBody>
        </p:sp>
        <p:sp>
          <p:nvSpPr>
            <p:cNvPr id="53" name="Freeform 23">
              <a:extLst>
                <a:ext uri="{FF2B5EF4-FFF2-40B4-BE49-F238E27FC236}">
                  <a16:creationId xmlns:a16="http://schemas.microsoft.com/office/drawing/2014/main" id="{FCEFCFAA-09ED-4B70-8EFF-AF4FBB58DCB1}"/>
                </a:ext>
              </a:extLst>
            </p:cNvPr>
            <p:cNvSpPr/>
            <p:nvPr/>
          </p:nvSpPr>
          <p:spPr bwMode="auto">
            <a:xfrm>
              <a:off x="5443637" y="1928505"/>
              <a:ext cx="332633" cy="332633"/>
            </a:xfrm>
            <a:custGeom>
              <a:avLst/>
              <a:gdLst>
                <a:gd name="T0" fmla="*/ 144 w 447"/>
                <a:gd name="T1" fmla="*/ 0 h 448"/>
                <a:gd name="T2" fmla="*/ 447 w 447"/>
                <a:gd name="T3" fmla="*/ 304 h 448"/>
                <a:gd name="T4" fmla="*/ 249 w 447"/>
                <a:gd name="T5" fmla="*/ 448 h 448"/>
                <a:gd name="T6" fmla="*/ 0 w 447"/>
                <a:gd name="T7" fmla="*/ 199 h 448"/>
                <a:gd name="T8" fmla="*/ 144 w 447"/>
                <a:gd name="T9" fmla="*/ 0 h 44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47" h="448">
                  <a:moveTo>
                    <a:pt x="144" y="0"/>
                  </a:moveTo>
                  <a:cubicBezTo>
                    <a:pt x="260" y="86"/>
                    <a:pt x="362" y="188"/>
                    <a:pt x="447" y="304"/>
                  </a:cubicBezTo>
                  <a:lnTo>
                    <a:pt x="249" y="448"/>
                  </a:lnTo>
                  <a:cubicBezTo>
                    <a:pt x="179" y="353"/>
                    <a:pt x="95" y="269"/>
                    <a:pt x="0" y="199"/>
                  </a:cubicBezTo>
                  <a:lnTo>
                    <a:pt x="144" y="0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04" tIns="45702" rIns="91404" bIns="45702" numCol="1" anchor="t" anchorCtr="0" compatLnSpc="1"/>
            <a:lstStyle/>
            <a:p>
              <a:endParaRPr lang="zh-CN" altLang="en-US" sz="1400" b="1">
                <a:solidFill>
                  <a:schemeClr val="bg1"/>
                </a:solidFill>
                <a:latin typeface="Century Gothic" panose="020B0502020202020204" pitchFamily="34" charset="0"/>
              </a:endParaRPr>
            </a:p>
          </p:txBody>
        </p:sp>
        <p:sp>
          <p:nvSpPr>
            <p:cNvPr id="54" name="Freeform 24">
              <a:extLst>
                <a:ext uri="{FF2B5EF4-FFF2-40B4-BE49-F238E27FC236}">
                  <a16:creationId xmlns:a16="http://schemas.microsoft.com/office/drawing/2014/main" id="{89020F09-16D4-4F6C-B130-9EED826FD4E8}"/>
                </a:ext>
              </a:extLst>
            </p:cNvPr>
            <p:cNvSpPr/>
            <p:nvPr/>
          </p:nvSpPr>
          <p:spPr bwMode="auto">
            <a:xfrm>
              <a:off x="5199457" y="1775270"/>
              <a:ext cx="338862" cy="291521"/>
            </a:xfrm>
            <a:custGeom>
              <a:avLst/>
              <a:gdLst>
                <a:gd name="T0" fmla="*/ 75 w 458"/>
                <a:gd name="T1" fmla="*/ 0 h 394"/>
                <a:gd name="T2" fmla="*/ 458 w 458"/>
                <a:gd name="T3" fmla="*/ 195 h 394"/>
                <a:gd name="T4" fmla="*/ 313 w 458"/>
                <a:gd name="T5" fmla="*/ 394 h 394"/>
                <a:gd name="T6" fmla="*/ 0 w 458"/>
                <a:gd name="T7" fmla="*/ 233 h 394"/>
                <a:gd name="T8" fmla="*/ 75 w 458"/>
                <a:gd name="T9" fmla="*/ 0 h 39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58" h="394">
                  <a:moveTo>
                    <a:pt x="75" y="0"/>
                  </a:moveTo>
                  <a:cubicBezTo>
                    <a:pt x="213" y="46"/>
                    <a:pt x="342" y="112"/>
                    <a:pt x="458" y="195"/>
                  </a:cubicBezTo>
                  <a:lnTo>
                    <a:pt x="313" y="394"/>
                  </a:lnTo>
                  <a:cubicBezTo>
                    <a:pt x="218" y="326"/>
                    <a:pt x="113" y="271"/>
                    <a:pt x="0" y="233"/>
                  </a:cubicBezTo>
                  <a:lnTo>
                    <a:pt x="75" y="0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04" tIns="45702" rIns="91404" bIns="45702" numCol="1" anchor="t" anchorCtr="0" compatLnSpc="1"/>
            <a:lstStyle/>
            <a:p>
              <a:endParaRPr lang="zh-CN" altLang="en-US" sz="1400" b="1">
                <a:solidFill>
                  <a:schemeClr val="bg1"/>
                </a:solidFill>
                <a:latin typeface="Century Gothic" panose="020B0502020202020204" pitchFamily="34" charset="0"/>
              </a:endParaRPr>
            </a:p>
          </p:txBody>
        </p:sp>
        <p:sp>
          <p:nvSpPr>
            <p:cNvPr id="55" name="Freeform 25">
              <a:extLst>
                <a:ext uri="{FF2B5EF4-FFF2-40B4-BE49-F238E27FC236}">
                  <a16:creationId xmlns:a16="http://schemas.microsoft.com/office/drawing/2014/main" id="{05F4FD0D-34A6-4E9D-A44E-7F33FE9AC04F}"/>
                </a:ext>
              </a:extLst>
            </p:cNvPr>
            <p:cNvSpPr/>
            <p:nvPr/>
          </p:nvSpPr>
          <p:spPr bwMode="auto">
            <a:xfrm>
              <a:off x="4925378" y="1720454"/>
              <a:ext cx="315191" cy="223001"/>
            </a:xfrm>
            <a:custGeom>
              <a:avLst/>
              <a:gdLst>
                <a:gd name="T0" fmla="*/ 0 w 424"/>
                <a:gd name="T1" fmla="*/ 0 h 300"/>
                <a:gd name="T2" fmla="*/ 424 w 424"/>
                <a:gd name="T3" fmla="*/ 67 h 300"/>
                <a:gd name="T4" fmla="*/ 348 w 424"/>
                <a:gd name="T5" fmla="*/ 300 h 300"/>
                <a:gd name="T6" fmla="*/ 0 w 424"/>
                <a:gd name="T7" fmla="*/ 245 h 300"/>
                <a:gd name="T8" fmla="*/ 0 w 424"/>
                <a:gd name="T9" fmla="*/ 0 h 3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24" h="300">
                  <a:moveTo>
                    <a:pt x="0" y="0"/>
                  </a:moveTo>
                  <a:cubicBezTo>
                    <a:pt x="148" y="1"/>
                    <a:pt x="290" y="24"/>
                    <a:pt x="424" y="67"/>
                  </a:cubicBezTo>
                  <a:lnTo>
                    <a:pt x="348" y="300"/>
                  </a:lnTo>
                  <a:cubicBezTo>
                    <a:pt x="238" y="265"/>
                    <a:pt x="121" y="246"/>
                    <a:pt x="0" y="245"/>
                  </a:cubicBezTo>
                  <a:lnTo>
                    <a:pt x="0" y="0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04" tIns="45702" rIns="91404" bIns="45702" numCol="1" anchor="t" anchorCtr="0" compatLnSpc="1"/>
            <a:lstStyle/>
            <a:p>
              <a:endParaRPr lang="zh-CN" altLang="en-US" sz="1400" b="1">
                <a:solidFill>
                  <a:schemeClr val="bg1"/>
                </a:solidFill>
                <a:latin typeface="Century Gothic" panose="020B0502020202020204" pitchFamily="34" charset="0"/>
              </a:endParaRPr>
            </a:p>
          </p:txBody>
        </p:sp>
        <p:sp>
          <p:nvSpPr>
            <p:cNvPr id="99" name="文本框 98">
              <a:extLst>
                <a:ext uri="{FF2B5EF4-FFF2-40B4-BE49-F238E27FC236}">
                  <a16:creationId xmlns:a16="http://schemas.microsoft.com/office/drawing/2014/main" id="{5F56CE78-7711-4154-964E-91BA5DEFC3D5}"/>
                </a:ext>
              </a:extLst>
            </p:cNvPr>
            <p:cNvSpPr txBox="1"/>
            <p:nvPr/>
          </p:nvSpPr>
          <p:spPr>
            <a:xfrm>
              <a:off x="4170684" y="2409136"/>
              <a:ext cx="1470275" cy="83099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zh-CN" sz="1600" b="1" dirty="0">
                  <a:solidFill>
                    <a:schemeClr val="bg1"/>
                  </a:solidFill>
                  <a:latin typeface="Century Gothic" panose="020B0502020202020204" pitchFamily="34" charset="0"/>
                  <a:ea typeface="微软雅黑" panose="020B0503020204020204" pitchFamily="34" charset="-122"/>
                </a:rPr>
                <a:t>Improved by</a:t>
              </a:r>
            </a:p>
            <a:p>
              <a:pPr algn="ctr"/>
              <a:r>
                <a:rPr lang="en-US" altLang="zh-CN" sz="1600" b="1" dirty="0">
                  <a:solidFill>
                    <a:schemeClr val="bg1"/>
                  </a:solidFill>
                  <a:latin typeface="Century Gothic" panose="020B0502020202020204" pitchFamily="34" charset="0"/>
                  <a:ea typeface="微软雅黑" panose="020B0503020204020204" pitchFamily="34" charset="-122"/>
                </a:rPr>
                <a:t>2-3 </a:t>
              </a:r>
            </a:p>
            <a:p>
              <a:pPr algn="ctr"/>
              <a:r>
                <a:rPr lang="en-US" altLang="zh-CN" sz="1600" b="1" dirty="0">
                  <a:solidFill>
                    <a:schemeClr val="bg1"/>
                  </a:solidFill>
                  <a:latin typeface="Century Gothic" panose="020B0502020202020204" pitchFamily="34" charset="0"/>
                  <a:ea typeface="微软雅黑" panose="020B0503020204020204" pitchFamily="34" charset="-122"/>
                </a:rPr>
                <a:t>Times</a:t>
              </a:r>
              <a:endParaRPr lang="zh-CN" altLang="en-US" sz="1600" b="1" dirty="0">
                <a:solidFill>
                  <a:schemeClr val="bg1"/>
                </a:solidFill>
                <a:latin typeface="Century Gothic" panose="020B0502020202020204" pitchFamily="34" charset="0"/>
                <a:ea typeface="微软雅黑" panose="020B0503020204020204" pitchFamily="34" charset="-122"/>
              </a:endParaRPr>
            </a:p>
          </p:txBody>
        </p:sp>
      </p:grpSp>
      <p:grpSp>
        <p:nvGrpSpPr>
          <p:cNvPr id="5" name="组合 4">
            <a:extLst>
              <a:ext uri="{FF2B5EF4-FFF2-40B4-BE49-F238E27FC236}">
                <a16:creationId xmlns:a16="http://schemas.microsoft.com/office/drawing/2014/main" id="{6427237A-FA9E-4EAC-B38C-176A935EB761}"/>
              </a:ext>
            </a:extLst>
          </p:cNvPr>
          <p:cNvGrpSpPr/>
          <p:nvPr/>
        </p:nvGrpSpPr>
        <p:grpSpPr>
          <a:xfrm>
            <a:off x="6280700" y="1720454"/>
            <a:ext cx="2131592" cy="2131592"/>
            <a:chOff x="6280700" y="1720454"/>
            <a:chExt cx="2131592" cy="2131592"/>
          </a:xfrm>
          <a:gradFill>
            <a:gsLst>
              <a:gs pos="14000">
                <a:srgbClr val="1651AA"/>
              </a:gs>
              <a:gs pos="96000">
                <a:srgbClr val="33B79F"/>
              </a:gs>
            </a:gsLst>
            <a:lin ang="5400000" scaled="1"/>
          </a:gradFill>
        </p:grpSpPr>
        <p:sp>
          <p:nvSpPr>
            <p:cNvPr id="57" name="Freeform 6">
              <a:extLst>
                <a:ext uri="{FF2B5EF4-FFF2-40B4-BE49-F238E27FC236}">
                  <a16:creationId xmlns:a16="http://schemas.microsoft.com/office/drawing/2014/main" id="{B20BE29E-4103-47A2-841C-8FFC72CE9067}"/>
                </a:ext>
              </a:extLst>
            </p:cNvPr>
            <p:cNvSpPr/>
            <p:nvPr/>
          </p:nvSpPr>
          <p:spPr bwMode="auto">
            <a:xfrm>
              <a:off x="7024452" y="1720454"/>
              <a:ext cx="313946" cy="223001"/>
            </a:xfrm>
            <a:custGeom>
              <a:avLst/>
              <a:gdLst>
                <a:gd name="T0" fmla="*/ 0 w 424"/>
                <a:gd name="T1" fmla="*/ 67 h 300"/>
                <a:gd name="T2" fmla="*/ 424 w 424"/>
                <a:gd name="T3" fmla="*/ 0 h 300"/>
                <a:gd name="T4" fmla="*/ 424 w 424"/>
                <a:gd name="T5" fmla="*/ 245 h 300"/>
                <a:gd name="T6" fmla="*/ 76 w 424"/>
                <a:gd name="T7" fmla="*/ 300 h 300"/>
                <a:gd name="T8" fmla="*/ 0 w 424"/>
                <a:gd name="T9" fmla="*/ 67 h 3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24" h="300">
                  <a:moveTo>
                    <a:pt x="0" y="67"/>
                  </a:moveTo>
                  <a:cubicBezTo>
                    <a:pt x="134" y="24"/>
                    <a:pt x="276" y="1"/>
                    <a:pt x="424" y="0"/>
                  </a:cubicBezTo>
                  <a:lnTo>
                    <a:pt x="424" y="245"/>
                  </a:lnTo>
                  <a:cubicBezTo>
                    <a:pt x="302" y="246"/>
                    <a:pt x="186" y="265"/>
                    <a:pt x="76" y="300"/>
                  </a:cubicBezTo>
                  <a:lnTo>
                    <a:pt x="0" y="67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04" tIns="45702" rIns="91404" bIns="45702" numCol="1" anchor="t" anchorCtr="0" compatLnSpc="1"/>
            <a:lstStyle/>
            <a:p>
              <a:endParaRPr lang="zh-CN" altLang="en-US" sz="1400" b="1">
                <a:solidFill>
                  <a:schemeClr val="bg1"/>
                </a:solidFill>
                <a:latin typeface="Century Gothic" panose="020B0502020202020204" pitchFamily="34" charset="0"/>
              </a:endParaRPr>
            </a:p>
          </p:txBody>
        </p:sp>
        <p:sp>
          <p:nvSpPr>
            <p:cNvPr id="58" name="Freeform 7">
              <a:extLst>
                <a:ext uri="{FF2B5EF4-FFF2-40B4-BE49-F238E27FC236}">
                  <a16:creationId xmlns:a16="http://schemas.microsoft.com/office/drawing/2014/main" id="{90A492AE-463B-4A31-8723-9574538A653A}"/>
                </a:ext>
              </a:extLst>
            </p:cNvPr>
            <p:cNvSpPr/>
            <p:nvPr/>
          </p:nvSpPr>
          <p:spPr bwMode="auto">
            <a:xfrm>
              <a:off x="6725457" y="1775270"/>
              <a:ext cx="340107" cy="291521"/>
            </a:xfrm>
            <a:custGeom>
              <a:avLst/>
              <a:gdLst>
                <a:gd name="T0" fmla="*/ 0 w 458"/>
                <a:gd name="T1" fmla="*/ 195 h 394"/>
                <a:gd name="T2" fmla="*/ 382 w 458"/>
                <a:gd name="T3" fmla="*/ 0 h 394"/>
                <a:gd name="T4" fmla="*/ 458 w 458"/>
                <a:gd name="T5" fmla="*/ 233 h 394"/>
                <a:gd name="T6" fmla="*/ 144 w 458"/>
                <a:gd name="T7" fmla="*/ 394 h 394"/>
                <a:gd name="T8" fmla="*/ 0 w 458"/>
                <a:gd name="T9" fmla="*/ 195 h 39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58" h="394">
                  <a:moveTo>
                    <a:pt x="0" y="195"/>
                  </a:moveTo>
                  <a:cubicBezTo>
                    <a:pt x="116" y="112"/>
                    <a:pt x="245" y="46"/>
                    <a:pt x="382" y="0"/>
                  </a:cubicBezTo>
                  <a:lnTo>
                    <a:pt x="458" y="233"/>
                  </a:lnTo>
                  <a:cubicBezTo>
                    <a:pt x="345" y="271"/>
                    <a:pt x="240" y="326"/>
                    <a:pt x="144" y="394"/>
                  </a:cubicBezTo>
                  <a:lnTo>
                    <a:pt x="0" y="195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04" tIns="45702" rIns="91404" bIns="45702" numCol="1" anchor="t" anchorCtr="0" compatLnSpc="1"/>
            <a:lstStyle/>
            <a:p>
              <a:endParaRPr lang="zh-CN" altLang="en-US" sz="1400" b="1">
                <a:solidFill>
                  <a:schemeClr val="bg1"/>
                </a:solidFill>
                <a:latin typeface="Century Gothic" panose="020B0502020202020204" pitchFamily="34" charset="0"/>
              </a:endParaRPr>
            </a:p>
          </p:txBody>
        </p:sp>
        <p:sp>
          <p:nvSpPr>
            <p:cNvPr id="59" name="Freeform 8">
              <a:extLst>
                <a:ext uri="{FF2B5EF4-FFF2-40B4-BE49-F238E27FC236}">
                  <a16:creationId xmlns:a16="http://schemas.microsoft.com/office/drawing/2014/main" id="{CAC966E7-39A5-4EE7-8FD4-9DB9E917F68B}"/>
                </a:ext>
              </a:extLst>
            </p:cNvPr>
            <p:cNvSpPr/>
            <p:nvPr/>
          </p:nvSpPr>
          <p:spPr bwMode="auto">
            <a:xfrm>
              <a:off x="6488751" y="1928505"/>
              <a:ext cx="332633" cy="332633"/>
            </a:xfrm>
            <a:custGeom>
              <a:avLst/>
              <a:gdLst>
                <a:gd name="T0" fmla="*/ 0 w 448"/>
                <a:gd name="T1" fmla="*/ 304 h 448"/>
                <a:gd name="T2" fmla="*/ 304 w 448"/>
                <a:gd name="T3" fmla="*/ 0 h 448"/>
                <a:gd name="T4" fmla="*/ 448 w 448"/>
                <a:gd name="T5" fmla="*/ 199 h 448"/>
                <a:gd name="T6" fmla="*/ 199 w 448"/>
                <a:gd name="T7" fmla="*/ 448 h 448"/>
                <a:gd name="T8" fmla="*/ 0 w 448"/>
                <a:gd name="T9" fmla="*/ 304 h 44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48" h="448">
                  <a:moveTo>
                    <a:pt x="0" y="304"/>
                  </a:moveTo>
                  <a:cubicBezTo>
                    <a:pt x="86" y="188"/>
                    <a:pt x="188" y="86"/>
                    <a:pt x="304" y="0"/>
                  </a:cubicBezTo>
                  <a:lnTo>
                    <a:pt x="448" y="199"/>
                  </a:lnTo>
                  <a:cubicBezTo>
                    <a:pt x="353" y="269"/>
                    <a:pt x="269" y="353"/>
                    <a:pt x="199" y="448"/>
                  </a:cubicBezTo>
                  <a:lnTo>
                    <a:pt x="0" y="304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04" tIns="45702" rIns="91404" bIns="45702" numCol="1" anchor="t" anchorCtr="0" compatLnSpc="1"/>
            <a:lstStyle/>
            <a:p>
              <a:endParaRPr lang="zh-CN" altLang="en-US" sz="1400" b="1">
                <a:solidFill>
                  <a:schemeClr val="bg1"/>
                </a:solidFill>
                <a:latin typeface="Century Gothic" panose="020B0502020202020204" pitchFamily="34" charset="0"/>
              </a:endParaRPr>
            </a:p>
          </p:txBody>
        </p:sp>
        <p:sp>
          <p:nvSpPr>
            <p:cNvPr id="60" name="Freeform 9">
              <a:extLst>
                <a:ext uri="{FF2B5EF4-FFF2-40B4-BE49-F238E27FC236}">
                  <a16:creationId xmlns:a16="http://schemas.microsoft.com/office/drawing/2014/main" id="{06445B2D-FB23-4345-B771-8B6AA12D40DF}"/>
                </a:ext>
              </a:extLst>
            </p:cNvPr>
            <p:cNvSpPr/>
            <p:nvPr/>
          </p:nvSpPr>
          <p:spPr bwMode="auto">
            <a:xfrm>
              <a:off x="6334270" y="2166457"/>
              <a:ext cx="292767" cy="338862"/>
            </a:xfrm>
            <a:custGeom>
              <a:avLst/>
              <a:gdLst>
                <a:gd name="T0" fmla="*/ 0 w 394"/>
                <a:gd name="T1" fmla="*/ 382 h 458"/>
                <a:gd name="T2" fmla="*/ 195 w 394"/>
                <a:gd name="T3" fmla="*/ 0 h 458"/>
                <a:gd name="T4" fmla="*/ 394 w 394"/>
                <a:gd name="T5" fmla="*/ 144 h 458"/>
                <a:gd name="T6" fmla="*/ 233 w 394"/>
                <a:gd name="T7" fmla="*/ 458 h 458"/>
                <a:gd name="T8" fmla="*/ 0 w 394"/>
                <a:gd name="T9" fmla="*/ 382 h 45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94" h="458">
                  <a:moveTo>
                    <a:pt x="0" y="382"/>
                  </a:moveTo>
                  <a:cubicBezTo>
                    <a:pt x="46" y="244"/>
                    <a:pt x="112" y="116"/>
                    <a:pt x="195" y="0"/>
                  </a:cubicBezTo>
                  <a:lnTo>
                    <a:pt x="394" y="144"/>
                  </a:lnTo>
                  <a:cubicBezTo>
                    <a:pt x="326" y="239"/>
                    <a:pt x="271" y="345"/>
                    <a:pt x="233" y="458"/>
                  </a:cubicBezTo>
                  <a:lnTo>
                    <a:pt x="0" y="382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04" tIns="45702" rIns="91404" bIns="45702" numCol="1" anchor="t" anchorCtr="0" compatLnSpc="1"/>
            <a:lstStyle/>
            <a:p>
              <a:endParaRPr lang="zh-CN" altLang="en-US" sz="1400" b="1">
                <a:solidFill>
                  <a:schemeClr val="bg1"/>
                </a:solidFill>
                <a:latin typeface="Century Gothic" panose="020B0502020202020204" pitchFamily="34" charset="0"/>
              </a:endParaRPr>
            </a:p>
          </p:txBody>
        </p:sp>
        <p:sp>
          <p:nvSpPr>
            <p:cNvPr id="61" name="Freeform 10">
              <a:extLst>
                <a:ext uri="{FF2B5EF4-FFF2-40B4-BE49-F238E27FC236}">
                  <a16:creationId xmlns:a16="http://schemas.microsoft.com/office/drawing/2014/main" id="{F4F81625-031C-40C6-8CF1-8207196AF28C}"/>
                </a:ext>
              </a:extLst>
            </p:cNvPr>
            <p:cNvSpPr/>
            <p:nvPr/>
          </p:nvSpPr>
          <p:spPr bwMode="auto">
            <a:xfrm>
              <a:off x="6280700" y="2464206"/>
              <a:ext cx="223001" cy="315191"/>
            </a:xfrm>
            <a:custGeom>
              <a:avLst/>
              <a:gdLst>
                <a:gd name="T0" fmla="*/ 0 w 300"/>
                <a:gd name="T1" fmla="*/ 424 h 424"/>
                <a:gd name="T2" fmla="*/ 67 w 300"/>
                <a:gd name="T3" fmla="*/ 0 h 424"/>
                <a:gd name="T4" fmla="*/ 300 w 300"/>
                <a:gd name="T5" fmla="*/ 75 h 424"/>
                <a:gd name="T6" fmla="*/ 245 w 300"/>
                <a:gd name="T7" fmla="*/ 424 h 424"/>
                <a:gd name="T8" fmla="*/ 0 w 300"/>
                <a:gd name="T9" fmla="*/ 424 h 4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00" h="424">
                  <a:moveTo>
                    <a:pt x="0" y="424"/>
                  </a:moveTo>
                  <a:cubicBezTo>
                    <a:pt x="1" y="276"/>
                    <a:pt x="24" y="134"/>
                    <a:pt x="67" y="0"/>
                  </a:cubicBezTo>
                  <a:lnTo>
                    <a:pt x="300" y="75"/>
                  </a:lnTo>
                  <a:cubicBezTo>
                    <a:pt x="265" y="185"/>
                    <a:pt x="246" y="302"/>
                    <a:pt x="245" y="424"/>
                  </a:cubicBezTo>
                  <a:lnTo>
                    <a:pt x="0" y="424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04" tIns="45702" rIns="91404" bIns="45702" numCol="1" anchor="t" anchorCtr="0" compatLnSpc="1"/>
            <a:lstStyle/>
            <a:p>
              <a:endParaRPr lang="zh-CN" altLang="en-US" sz="1400" b="1">
                <a:solidFill>
                  <a:schemeClr val="bg1"/>
                </a:solidFill>
                <a:latin typeface="Century Gothic" panose="020B0502020202020204" pitchFamily="34" charset="0"/>
              </a:endParaRPr>
            </a:p>
          </p:txBody>
        </p:sp>
        <p:sp>
          <p:nvSpPr>
            <p:cNvPr id="62" name="Freeform 11">
              <a:extLst>
                <a:ext uri="{FF2B5EF4-FFF2-40B4-BE49-F238E27FC236}">
                  <a16:creationId xmlns:a16="http://schemas.microsoft.com/office/drawing/2014/main" id="{A9C00425-E586-4829-A72C-5C2E22B2FE28}"/>
                </a:ext>
              </a:extLst>
            </p:cNvPr>
            <p:cNvSpPr/>
            <p:nvPr/>
          </p:nvSpPr>
          <p:spPr bwMode="auto">
            <a:xfrm>
              <a:off x="6280700" y="2794348"/>
              <a:ext cx="223001" cy="313946"/>
            </a:xfrm>
            <a:custGeom>
              <a:avLst/>
              <a:gdLst>
                <a:gd name="T0" fmla="*/ 67 w 300"/>
                <a:gd name="T1" fmla="*/ 424 h 424"/>
                <a:gd name="T2" fmla="*/ 0 w 300"/>
                <a:gd name="T3" fmla="*/ 0 h 424"/>
                <a:gd name="T4" fmla="*/ 245 w 300"/>
                <a:gd name="T5" fmla="*/ 0 h 424"/>
                <a:gd name="T6" fmla="*/ 300 w 300"/>
                <a:gd name="T7" fmla="*/ 348 h 424"/>
                <a:gd name="T8" fmla="*/ 67 w 300"/>
                <a:gd name="T9" fmla="*/ 424 h 4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00" h="424">
                  <a:moveTo>
                    <a:pt x="67" y="424"/>
                  </a:moveTo>
                  <a:cubicBezTo>
                    <a:pt x="24" y="290"/>
                    <a:pt x="1" y="148"/>
                    <a:pt x="0" y="0"/>
                  </a:cubicBezTo>
                  <a:lnTo>
                    <a:pt x="245" y="0"/>
                  </a:lnTo>
                  <a:cubicBezTo>
                    <a:pt x="246" y="121"/>
                    <a:pt x="266" y="238"/>
                    <a:pt x="300" y="348"/>
                  </a:cubicBezTo>
                  <a:lnTo>
                    <a:pt x="67" y="424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04" tIns="45702" rIns="91404" bIns="45702" numCol="1" anchor="t" anchorCtr="0" compatLnSpc="1"/>
            <a:lstStyle/>
            <a:p>
              <a:endParaRPr lang="zh-CN" altLang="en-US" sz="1400" b="1">
                <a:solidFill>
                  <a:schemeClr val="bg1"/>
                </a:solidFill>
                <a:latin typeface="Century Gothic" panose="020B0502020202020204" pitchFamily="34" charset="0"/>
              </a:endParaRPr>
            </a:p>
          </p:txBody>
        </p:sp>
        <p:sp>
          <p:nvSpPr>
            <p:cNvPr id="63" name="Freeform 12">
              <a:extLst>
                <a:ext uri="{FF2B5EF4-FFF2-40B4-BE49-F238E27FC236}">
                  <a16:creationId xmlns:a16="http://schemas.microsoft.com/office/drawing/2014/main" id="{305E2466-AD10-49E8-83B8-7A3ACA16C8B7}"/>
                </a:ext>
              </a:extLst>
            </p:cNvPr>
            <p:cNvSpPr/>
            <p:nvPr/>
          </p:nvSpPr>
          <p:spPr bwMode="auto">
            <a:xfrm>
              <a:off x="6334270" y="3065936"/>
              <a:ext cx="292767" cy="340107"/>
            </a:xfrm>
            <a:custGeom>
              <a:avLst/>
              <a:gdLst>
                <a:gd name="T0" fmla="*/ 195 w 394"/>
                <a:gd name="T1" fmla="*/ 458 h 458"/>
                <a:gd name="T2" fmla="*/ 0 w 394"/>
                <a:gd name="T3" fmla="*/ 76 h 458"/>
                <a:gd name="T4" fmla="*/ 234 w 394"/>
                <a:gd name="T5" fmla="*/ 0 h 458"/>
                <a:gd name="T6" fmla="*/ 394 w 394"/>
                <a:gd name="T7" fmla="*/ 314 h 458"/>
                <a:gd name="T8" fmla="*/ 195 w 394"/>
                <a:gd name="T9" fmla="*/ 458 h 45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94" h="458">
                  <a:moveTo>
                    <a:pt x="195" y="458"/>
                  </a:moveTo>
                  <a:cubicBezTo>
                    <a:pt x="112" y="343"/>
                    <a:pt x="46" y="214"/>
                    <a:pt x="0" y="76"/>
                  </a:cubicBezTo>
                  <a:lnTo>
                    <a:pt x="234" y="0"/>
                  </a:lnTo>
                  <a:cubicBezTo>
                    <a:pt x="271" y="114"/>
                    <a:pt x="326" y="219"/>
                    <a:pt x="394" y="314"/>
                  </a:cubicBezTo>
                  <a:lnTo>
                    <a:pt x="195" y="458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04" tIns="45702" rIns="91404" bIns="45702" numCol="1" anchor="t" anchorCtr="0" compatLnSpc="1"/>
            <a:lstStyle/>
            <a:p>
              <a:endParaRPr lang="zh-CN" altLang="en-US" sz="1400" b="1">
                <a:solidFill>
                  <a:schemeClr val="bg1"/>
                </a:solidFill>
                <a:latin typeface="Century Gothic" panose="020B0502020202020204" pitchFamily="34" charset="0"/>
              </a:endParaRPr>
            </a:p>
          </p:txBody>
        </p:sp>
        <p:sp>
          <p:nvSpPr>
            <p:cNvPr id="64" name="Freeform 13">
              <a:extLst>
                <a:ext uri="{FF2B5EF4-FFF2-40B4-BE49-F238E27FC236}">
                  <a16:creationId xmlns:a16="http://schemas.microsoft.com/office/drawing/2014/main" id="{5A562004-3000-479B-98E4-E7B09F3B7898}"/>
                </a:ext>
              </a:extLst>
            </p:cNvPr>
            <p:cNvSpPr/>
            <p:nvPr/>
          </p:nvSpPr>
          <p:spPr bwMode="auto">
            <a:xfrm>
              <a:off x="6488751" y="3312607"/>
              <a:ext cx="332633" cy="331388"/>
            </a:xfrm>
            <a:custGeom>
              <a:avLst/>
              <a:gdLst>
                <a:gd name="T0" fmla="*/ 304 w 448"/>
                <a:gd name="T1" fmla="*/ 447 h 447"/>
                <a:gd name="T2" fmla="*/ 0 w 448"/>
                <a:gd name="T3" fmla="*/ 144 h 447"/>
                <a:gd name="T4" fmla="*/ 199 w 448"/>
                <a:gd name="T5" fmla="*/ 0 h 447"/>
                <a:gd name="T6" fmla="*/ 448 w 448"/>
                <a:gd name="T7" fmla="*/ 249 h 447"/>
                <a:gd name="T8" fmla="*/ 304 w 448"/>
                <a:gd name="T9" fmla="*/ 447 h 44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48" h="447">
                  <a:moveTo>
                    <a:pt x="304" y="447"/>
                  </a:moveTo>
                  <a:cubicBezTo>
                    <a:pt x="188" y="362"/>
                    <a:pt x="86" y="260"/>
                    <a:pt x="0" y="144"/>
                  </a:cubicBezTo>
                  <a:lnTo>
                    <a:pt x="199" y="0"/>
                  </a:lnTo>
                  <a:cubicBezTo>
                    <a:pt x="269" y="95"/>
                    <a:pt x="353" y="179"/>
                    <a:pt x="448" y="249"/>
                  </a:cubicBezTo>
                  <a:lnTo>
                    <a:pt x="304" y="447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04" tIns="45702" rIns="91404" bIns="45702" numCol="1" anchor="t" anchorCtr="0" compatLnSpc="1"/>
            <a:lstStyle/>
            <a:p>
              <a:endParaRPr lang="zh-CN" altLang="en-US" sz="1400" b="1">
                <a:solidFill>
                  <a:schemeClr val="bg1"/>
                </a:solidFill>
                <a:latin typeface="Century Gothic" panose="020B0502020202020204" pitchFamily="34" charset="0"/>
              </a:endParaRPr>
            </a:p>
          </p:txBody>
        </p:sp>
        <p:sp>
          <p:nvSpPr>
            <p:cNvPr id="65" name="Freeform 14">
              <a:extLst>
                <a:ext uri="{FF2B5EF4-FFF2-40B4-BE49-F238E27FC236}">
                  <a16:creationId xmlns:a16="http://schemas.microsoft.com/office/drawing/2014/main" id="{A0530DFB-C0D1-4330-857C-1DDF19B29DE2}"/>
                </a:ext>
              </a:extLst>
            </p:cNvPr>
            <p:cNvSpPr/>
            <p:nvPr/>
          </p:nvSpPr>
          <p:spPr bwMode="auto">
            <a:xfrm>
              <a:off x="6725457" y="3505709"/>
              <a:ext cx="340107" cy="292767"/>
            </a:xfrm>
            <a:custGeom>
              <a:avLst/>
              <a:gdLst>
                <a:gd name="T0" fmla="*/ 382 w 458"/>
                <a:gd name="T1" fmla="*/ 394 h 394"/>
                <a:gd name="T2" fmla="*/ 0 w 458"/>
                <a:gd name="T3" fmla="*/ 198 h 394"/>
                <a:gd name="T4" fmla="*/ 144 w 458"/>
                <a:gd name="T5" fmla="*/ 0 h 394"/>
                <a:gd name="T6" fmla="*/ 458 w 458"/>
                <a:gd name="T7" fmla="*/ 160 h 394"/>
                <a:gd name="T8" fmla="*/ 382 w 458"/>
                <a:gd name="T9" fmla="*/ 394 h 39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58" h="394">
                  <a:moveTo>
                    <a:pt x="382" y="394"/>
                  </a:moveTo>
                  <a:cubicBezTo>
                    <a:pt x="245" y="348"/>
                    <a:pt x="116" y="281"/>
                    <a:pt x="0" y="198"/>
                  </a:cubicBezTo>
                  <a:lnTo>
                    <a:pt x="144" y="0"/>
                  </a:lnTo>
                  <a:cubicBezTo>
                    <a:pt x="239" y="68"/>
                    <a:pt x="345" y="122"/>
                    <a:pt x="458" y="160"/>
                  </a:cubicBezTo>
                  <a:lnTo>
                    <a:pt x="382" y="394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04" tIns="45702" rIns="91404" bIns="45702" numCol="1" anchor="t" anchorCtr="0" compatLnSpc="1"/>
            <a:lstStyle/>
            <a:p>
              <a:endParaRPr lang="zh-CN" altLang="en-US" sz="1400" b="1">
                <a:solidFill>
                  <a:schemeClr val="bg1"/>
                </a:solidFill>
                <a:latin typeface="Century Gothic" panose="020B0502020202020204" pitchFamily="34" charset="0"/>
              </a:endParaRPr>
            </a:p>
          </p:txBody>
        </p:sp>
        <p:sp>
          <p:nvSpPr>
            <p:cNvPr id="66" name="Freeform 15">
              <a:extLst>
                <a:ext uri="{FF2B5EF4-FFF2-40B4-BE49-F238E27FC236}">
                  <a16:creationId xmlns:a16="http://schemas.microsoft.com/office/drawing/2014/main" id="{B6C15EEE-8E8E-40B4-B169-C2D932F7E0FC}"/>
                </a:ext>
              </a:extLst>
            </p:cNvPr>
            <p:cNvSpPr/>
            <p:nvPr/>
          </p:nvSpPr>
          <p:spPr bwMode="auto">
            <a:xfrm>
              <a:off x="7024452" y="3630290"/>
              <a:ext cx="313946" cy="221756"/>
            </a:xfrm>
            <a:custGeom>
              <a:avLst/>
              <a:gdLst>
                <a:gd name="T0" fmla="*/ 424 w 424"/>
                <a:gd name="T1" fmla="*/ 300 h 300"/>
                <a:gd name="T2" fmla="*/ 0 w 424"/>
                <a:gd name="T3" fmla="*/ 233 h 300"/>
                <a:gd name="T4" fmla="*/ 76 w 424"/>
                <a:gd name="T5" fmla="*/ 0 h 300"/>
                <a:gd name="T6" fmla="*/ 424 w 424"/>
                <a:gd name="T7" fmla="*/ 54 h 300"/>
                <a:gd name="T8" fmla="*/ 424 w 424"/>
                <a:gd name="T9" fmla="*/ 300 h 3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24" h="300">
                  <a:moveTo>
                    <a:pt x="424" y="300"/>
                  </a:moveTo>
                  <a:cubicBezTo>
                    <a:pt x="276" y="299"/>
                    <a:pt x="134" y="275"/>
                    <a:pt x="0" y="233"/>
                  </a:cubicBezTo>
                  <a:lnTo>
                    <a:pt x="76" y="0"/>
                  </a:lnTo>
                  <a:cubicBezTo>
                    <a:pt x="186" y="34"/>
                    <a:pt x="303" y="53"/>
                    <a:pt x="424" y="54"/>
                  </a:cubicBezTo>
                  <a:lnTo>
                    <a:pt x="424" y="300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04" tIns="45702" rIns="91404" bIns="45702" numCol="1" anchor="t" anchorCtr="0" compatLnSpc="1"/>
            <a:lstStyle/>
            <a:p>
              <a:endParaRPr lang="zh-CN" altLang="en-US" sz="1400" b="1">
                <a:solidFill>
                  <a:schemeClr val="bg1"/>
                </a:solidFill>
                <a:latin typeface="Century Gothic" panose="020B0502020202020204" pitchFamily="34" charset="0"/>
              </a:endParaRPr>
            </a:p>
          </p:txBody>
        </p:sp>
        <p:sp>
          <p:nvSpPr>
            <p:cNvPr id="67" name="Freeform 16">
              <a:extLst>
                <a:ext uri="{FF2B5EF4-FFF2-40B4-BE49-F238E27FC236}">
                  <a16:creationId xmlns:a16="http://schemas.microsoft.com/office/drawing/2014/main" id="{BD3516A5-9CA7-4ED5-B257-1FA5A36C6A10}"/>
                </a:ext>
              </a:extLst>
            </p:cNvPr>
            <p:cNvSpPr/>
            <p:nvPr/>
          </p:nvSpPr>
          <p:spPr bwMode="auto">
            <a:xfrm>
              <a:off x="7353348" y="3629045"/>
              <a:ext cx="315191" cy="223001"/>
            </a:xfrm>
            <a:custGeom>
              <a:avLst/>
              <a:gdLst>
                <a:gd name="T0" fmla="*/ 424 w 424"/>
                <a:gd name="T1" fmla="*/ 234 h 301"/>
                <a:gd name="T2" fmla="*/ 0 w 424"/>
                <a:gd name="T3" fmla="*/ 301 h 301"/>
                <a:gd name="T4" fmla="*/ 0 w 424"/>
                <a:gd name="T5" fmla="*/ 55 h 301"/>
                <a:gd name="T6" fmla="*/ 348 w 424"/>
                <a:gd name="T7" fmla="*/ 0 h 301"/>
                <a:gd name="T8" fmla="*/ 424 w 424"/>
                <a:gd name="T9" fmla="*/ 234 h 30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24" h="301">
                  <a:moveTo>
                    <a:pt x="424" y="234"/>
                  </a:moveTo>
                  <a:cubicBezTo>
                    <a:pt x="290" y="276"/>
                    <a:pt x="148" y="300"/>
                    <a:pt x="0" y="301"/>
                  </a:cubicBezTo>
                  <a:lnTo>
                    <a:pt x="0" y="55"/>
                  </a:lnTo>
                  <a:cubicBezTo>
                    <a:pt x="121" y="54"/>
                    <a:pt x="238" y="35"/>
                    <a:pt x="348" y="0"/>
                  </a:cubicBezTo>
                  <a:lnTo>
                    <a:pt x="424" y="234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04" tIns="45702" rIns="91404" bIns="45702" numCol="1" anchor="t" anchorCtr="0" compatLnSpc="1"/>
            <a:lstStyle/>
            <a:p>
              <a:endParaRPr lang="zh-CN" altLang="en-US" sz="1400" b="1">
                <a:solidFill>
                  <a:schemeClr val="bg1"/>
                </a:solidFill>
                <a:latin typeface="Century Gothic" panose="020B0502020202020204" pitchFamily="34" charset="0"/>
              </a:endParaRPr>
            </a:p>
          </p:txBody>
        </p:sp>
        <p:sp>
          <p:nvSpPr>
            <p:cNvPr id="68" name="Freeform 17">
              <a:extLst>
                <a:ext uri="{FF2B5EF4-FFF2-40B4-BE49-F238E27FC236}">
                  <a16:creationId xmlns:a16="http://schemas.microsoft.com/office/drawing/2014/main" id="{0139E1BD-B521-4796-B387-B1A7D56A7E81}"/>
                </a:ext>
              </a:extLst>
            </p:cNvPr>
            <p:cNvSpPr/>
            <p:nvPr/>
          </p:nvSpPr>
          <p:spPr bwMode="auto">
            <a:xfrm>
              <a:off x="7627427" y="3505709"/>
              <a:ext cx="338862" cy="291521"/>
            </a:xfrm>
            <a:custGeom>
              <a:avLst/>
              <a:gdLst>
                <a:gd name="T0" fmla="*/ 458 w 458"/>
                <a:gd name="T1" fmla="*/ 198 h 393"/>
                <a:gd name="T2" fmla="*/ 75 w 458"/>
                <a:gd name="T3" fmla="*/ 393 h 393"/>
                <a:gd name="T4" fmla="*/ 0 w 458"/>
                <a:gd name="T5" fmla="*/ 160 h 393"/>
                <a:gd name="T6" fmla="*/ 313 w 458"/>
                <a:gd name="T7" fmla="*/ 0 h 393"/>
                <a:gd name="T8" fmla="*/ 458 w 458"/>
                <a:gd name="T9" fmla="*/ 198 h 39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58" h="393">
                  <a:moveTo>
                    <a:pt x="458" y="198"/>
                  </a:moveTo>
                  <a:cubicBezTo>
                    <a:pt x="342" y="281"/>
                    <a:pt x="213" y="347"/>
                    <a:pt x="75" y="393"/>
                  </a:cubicBezTo>
                  <a:lnTo>
                    <a:pt x="0" y="160"/>
                  </a:lnTo>
                  <a:cubicBezTo>
                    <a:pt x="113" y="122"/>
                    <a:pt x="218" y="68"/>
                    <a:pt x="313" y="0"/>
                  </a:cubicBezTo>
                  <a:lnTo>
                    <a:pt x="458" y="198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04" tIns="45702" rIns="91404" bIns="45702" numCol="1" anchor="t" anchorCtr="0" compatLnSpc="1"/>
            <a:lstStyle/>
            <a:p>
              <a:endParaRPr lang="zh-CN" altLang="en-US" sz="1400" b="1">
                <a:solidFill>
                  <a:schemeClr val="bg1"/>
                </a:solidFill>
                <a:latin typeface="Century Gothic" panose="020B0502020202020204" pitchFamily="34" charset="0"/>
              </a:endParaRPr>
            </a:p>
          </p:txBody>
        </p:sp>
        <p:sp>
          <p:nvSpPr>
            <p:cNvPr id="69" name="Freeform 18">
              <a:extLst>
                <a:ext uri="{FF2B5EF4-FFF2-40B4-BE49-F238E27FC236}">
                  <a16:creationId xmlns:a16="http://schemas.microsoft.com/office/drawing/2014/main" id="{347FDBE7-4C23-42C1-AF61-C3C4485681C8}"/>
                </a:ext>
              </a:extLst>
            </p:cNvPr>
            <p:cNvSpPr/>
            <p:nvPr/>
          </p:nvSpPr>
          <p:spPr bwMode="auto">
            <a:xfrm>
              <a:off x="7871607" y="3312607"/>
              <a:ext cx="332633" cy="331388"/>
            </a:xfrm>
            <a:custGeom>
              <a:avLst/>
              <a:gdLst>
                <a:gd name="T0" fmla="*/ 447 w 447"/>
                <a:gd name="T1" fmla="*/ 144 h 447"/>
                <a:gd name="T2" fmla="*/ 144 w 447"/>
                <a:gd name="T3" fmla="*/ 447 h 447"/>
                <a:gd name="T4" fmla="*/ 0 w 447"/>
                <a:gd name="T5" fmla="*/ 249 h 447"/>
                <a:gd name="T6" fmla="*/ 249 w 447"/>
                <a:gd name="T7" fmla="*/ 0 h 447"/>
                <a:gd name="T8" fmla="*/ 447 w 447"/>
                <a:gd name="T9" fmla="*/ 144 h 44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47" h="447">
                  <a:moveTo>
                    <a:pt x="447" y="144"/>
                  </a:moveTo>
                  <a:cubicBezTo>
                    <a:pt x="362" y="260"/>
                    <a:pt x="260" y="362"/>
                    <a:pt x="144" y="447"/>
                  </a:cubicBezTo>
                  <a:lnTo>
                    <a:pt x="0" y="249"/>
                  </a:lnTo>
                  <a:cubicBezTo>
                    <a:pt x="95" y="179"/>
                    <a:pt x="179" y="95"/>
                    <a:pt x="249" y="0"/>
                  </a:cubicBezTo>
                  <a:lnTo>
                    <a:pt x="447" y="144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04" tIns="45702" rIns="91404" bIns="45702" numCol="1" anchor="t" anchorCtr="0" compatLnSpc="1"/>
            <a:lstStyle/>
            <a:p>
              <a:endParaRPr lang="zh-CN" altLang="en-US" sz="1400" b="1">
                <a:solidFill>
                  <a:schemeClr val="bg1"/>
                </a:solidFill>
                <a:latin typeface="Century Gothic" panose="020B0502020202020204" pitchFamily="34" charset="0"/>
              </a:endParaRPr>
            </a:p>
          </p:txBody>
        </p:sp>
        <p:sp>
          <p:nvSpPr>
            <p:cNvPr id="70" name="Freeform 19">
              <a:extLst>
                <a:ext uri="{FF2B5EF4-FFF2-40B4-BE49-F238E27FC236}">
                  <a16:creationId xmlns:a16="http://schemas.microsoft.com/office/drawing/2014/main" id="{0330EE26-7415-4E06-A8DC-22DFA2C2F982}"/>
                </a:ext>
              </a:extLst>
            </p:cNvPr>
            <p:cNvSpPr/>
            <p:nvPr/>
          </p:nvSpPr>
          <p:spPr bwMode="auto">
            <a:xfrm>
              <a:off x="8065955" y="3065936"/>
              <a:ext cx="291521" cy="340107"/>
            </a:xfrm>
            <a:custGeom>
              <a:avLst/>
              <a:gdLst>
                <a:gd name="T0" fmla="*/ 394 w 394"/>
                <a:gd name="T1" fmla="*/ 76 h 458"/>
                <a:gd name="T2" fmla="*/ 198 w 394"/>
                <a:gd name="T3" fmla="*/ 458 h 458"/>
                <a:gd name="T4" fmla="*/ 0 w 394"/>
                <a:gd name="T5" fmla="*/ 314 h 458"/>
                <a:gd name="T6" fmla="*/ 160 w 394"/>
                <a:gd name="T7" fmla="*/ 0 h 458"/>
                <a:gd name="T8" fmla="*/ 394 w 394"/>
                <a:gd name="T9" fmla="*/ 76 h 45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94" h="458">
                  <a:moveTo>
                    <a:pt x="394" y="76"/>
                  </a:moveTo>
                  <a:cubicBezTo>
                    <a:pt x="348" y="214"/>
                    <a:pt x="281" y="343"/>
                    <a:pt x="198" y="458"/>
                  </a:cubicBezTo>
                  <a:lnTo>
                    <a:pt x="0" y="314"/>
                  </a:lnTo>
                  <a:cubicBezTo>
                    <a:pt x="68" y="219"/>
                    <a:pt x="122" y="114"/>
                    <a:pt x="160" y="0"/>
                  </a:cubicBezTo>
                  <a:lnTo>
                    <a:pt x="394" y="76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04" tIns="45702" rIns="91404" bIns="45702" numCol="1" anchor="t" anchorCtr="0" compatLnSpc="1"/>
            <a:lstStyle/>
            <a:p>
              <a:endParaRPr lang="zh-CN" altLang="en-US" sz="1400" b="1">
                <a:solidFill>
                  <a:schemeClr val="bg1"/>
                </a:solidFill>
                <a:latin typeface="Century Gothic" panose="020B0502020202020204" pitchFamily="34" charset="0"/>
              </a:endParaRPr>
            </a:p>
          </p:txBody>
        </p:sp>
        <p:sp>
          <p:nvSpPr>
            <p:cNvPr id="71" name="Freeform 20">
              <a:extLst>
                <a:ext uri="{FF2B5EF4-FFF2-40B4-BE49-F238E27FC236}">
                  <a16:creationId xmlns:a16="http://schemas.microsoft.com/office/drawing/2014/main" id="{106472AF-3934-41EC-86E4-657235FAED5C}"/>
                </a:ext>
              </a:extLst>
            </p:cNvPr>
            <p:cNvSpPr/>
            <p:nvPr/>
          </p:nvSpPr>
          <p:spPr bwMode="auto">
            <a:xfrm>
              <a:off x="8189291" y="2794348"/>
              <a:ext cx="223001" cy="313946"/>
            </a:xfrm>
            <a:custGeom>
              <a:avLst/>
              <a:gdLst>
                <a:gd name="T0" fmla="*/ 300 w 300"/>
                <a:gd name="T1" fmla="*/ 0 h 424"/>
                <a:gd name="T2" fmla="*/ 233 w 300"/>
                <a:gd name="T3" fmla="*/ 424 h 424"/>
                <a:gd name="T4" fmla="*/ 0 w 300"/>
                <a:gd name="T5" fmla="*/ 348 h 424"/>
                <a:gd name="T6" fmla="*/ 54 w 300"/>
                <a:gd name="T7" fmla="*/ 0 h 424"/>
                <a:gd name="T8" fmla="*/ 300 w 300"/>
                <a:gd name="T9" fmla="*/ 0 h 4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00" h="424">
                  <a:moveTo>
                    <a:pt x="300" y="0"/>
                  </a:moveTo>
                  <a:cubicBezTo>
                    <a:pt x="299" y="148"/>
                    <a:pt x="275" y="290"/>
                    <a:pt x="233" y="424"/>
                  </a:cubicBezTo>
                  <a:lnTo>
                    <a:pt x="0" y="348"/>
                  </a:lnTo>
                  <a:cubicBezTo>
                    <a:pt x="34" y="238"/>
                    <a:pt x="53" y="121"/>
                    <a:pt x="54" y="0"/>
                  </a:cubicBezTo>
                  <a:lnTo>
                    <a:pt x="300" y="0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04" tIns="45702" rIns="91404" bIns="45702" numCol="1" anchor="t" anchorCtr="0" compatLnSpc="1"/>
            <a:lstStyle/>
            <a:p>
              <a:endParaRPr lang="zh-CN" altLang="en-US" sz="1400" b="1">
                <a:solidFill>
                  <a:schemeClr val="bg1"/>
                </a:solidFill>
                <a:latin typeface="Century Gothic" panose="020B0502020202020204" pitchFamily="34" charset="0"/>
              </a:endParaRPr>
            </a:p>
          </p:txBody>
        </p:sp>
        <p:sp>
          <p:nvSpPr>
            <p:cNvPr id="72" name="Freeform 21">
              <a:extLst>
                <a:ext uri="{FF2B5EF4-FFF2-40B4-BE49-F238E27FC236}">
                  <a16:creationId xmlns:a16="http://schemas.microsoft.com/office/drawing/2014/main" id="{5E20CE51-D23E-4194-BC95-948E190A6651}"/>
                </a:ext>
              </a:extLst>
            </p:cNvPr>
            <p:cNvSpPr/>
            <p:nvPr/>
          </p:nvSpPr>
          <p:spPr bwMode="auto">
            <a:xfrm>
              <a:off x="8189291" y="2464206"/>
              <a:ext cx="223001" cy="315191"/>
            </a:xfrm>
            <a:custGeom>
              <a:avLst/>
              <a:gdLst>
                <a:gd name="T0" fmla="*/ 233 w 300"/>
                <a:gd name="T1" fmla="*/ 0 h 424"/>
                <a:gd name="T2" fmla="*/ 300 w 300"/>
                <a:gd name="T3" fmla="*/ 424 h 424"/>
                <a:gd name="T4" fmla="*/ 54 w 300"/>
                <a:gd name="T5" fmla="*/ 424 h 424"/>
                <a:gd name="T6" fmla="*/ 0 w 300"/>
                <a:gd name="T7" fmla="*/ 75 h 424"/>
                <a:gd name="T8" fmla="*/ 233 w 300"/>
                <a:gd name="T9" fmla="*/ 0 h 4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00" h="424">
                  <a:moveTo>
                    <a:pt x="233" y="0"/>
                  </a:moveTo>
                  <a:cubicBezTo>
                    <a:pt x="275" y="134"/>
                    <a:pt x="299" y="276"/>
                    <a:pt x="300" y="424"/>
                  </a:cubicBezTo>
                  <a:lnTo>
                    <a:pt x="54" y="424"/>
                  </a:lnTo>
                  <a:cubicBezTo>
                    <a:pt x="53" y="302"/>
                    <a:pt x="34" y="185"/>
                    <a:pt x="0" y="75"/>
                  </a:cubicBezTo>
                  <a:lnTo>
                    <a:pt x="233" y="0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04" tIns="45702" rIns="91404" bIns="45702" numCol="1" anchor="t" anchorCtr="0" compatLnSpc="1"/>
            <a:lstStyle/>
            <a:p>
              <a:endParaRPr lang="zh-CN" altLang="en-US" sz="1400" b="1">
                <a:solidFill>
                  <a:schemeClr val="bg1"/>
                </a:solidFill>
                <a:latin typeface="Century Gothic" panose="020B0502020202020204" pitchFamily="34" charset="0"/>
              </a:endParaRPr>
            </a:p>
          </p:txBody>
        </p:sp>
        <p:sp>
          <p:nvSpPr>
            <p:cNvPr id="73" name="Freeform 22">
              <a:extLst>
                <a:ext uri="{FF2B5EF4-FFF2-40B4-BE49-F238E27FC236}">
                  <a16:creationId xmlns:a16="http://schemas.microsoft.com/office/drawing/2014/main" id="{FE866E81-E03B-4A16-A4A9-680B4F35C574}"/>
                </a:ext>
              </a:extLst>
            </p:cNvPr>
            <p:cNvSpPr/>
            <p:nvPr/>
          </p:nvSpPr>
          <p:spPr bwMode="auto">
            <a:xfrm>
              <a:off x="8065955" y="2166457"/>
              <a:ext cx="291521" cy="338862"/>
            </a:xfrm>
            <a:custGeom>
              <a:avLst/>
              <a:gdLst>
                <a:gd name="T0" fmla="*/ 198 w 393"/>
                <a:gd name="T1" fmla="*/ 0 h 458"/>
                <a:gd name="T2" fmla="*/ 393 w 393"/>
                <a:gd name="T3" fmla="*/ 382 h 458"/>
                <a:gd name="T4" fmla="*/ 160 w 393"/>
                <a:gd name="T5" fmla="*/ 458 h 458"/>
                <a:gd name="T6" fmla="*/ 0 w 393"/>
                <a:gd name="T7" fmla="*/ 144 h 458"/>
                <a:gd name="T8" fmla="*/ 198 w 393"/>
                <a:gd name="T9" fmla="*/ 0 h 45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93" h="458">
                  <a:moveTo>
                    <a:pt x="198" y="0"/>
                  </a:moveTo>
                  <a:cubicBezTo>
                    <a:pt x="281" y="116"/>
                    <a:pt x="348" y="244"/>
                    <a:pt x="393" y="382"/>
                  </a:cubicBezTo>
                  <a:lnTo>
                    <a:pt x="160" y="458"/>
                  </a:lnTo>
                  <a:cubicBezTo>
                    <a:pt x="122" y="345"/>
                    <a:pt x="68" y="239"/>
                    <a:pt x="0" y="144"/>
                  </a:cubicBezTo>
                  <a:lnTo>
                    <a:pt x="198" y="0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04" tIns="45702" rIns="91404" bIns="45702" numCol="1" anchor="t" anchorCtr="0" compatLnSpc="1"/>
            <a:lstStyle/>
            <a:p>
              <a:endParaRPr lang="zh-CN" altLang="en-US" sz="1400" b="1">
                <a:solidFill>
                  <a:schemeClr val="bg1"/>
                </a:solidFill>
                <a:latin typeface="Century Gothic" panose="020B0502020202020204" pitchFamily="34" charset="0"/>
              </a:endParaRPr>
            </a:p>
          </p:txBody>
        </p:sp>
        <p:sp>
          <p:nvSpPr>
            <p:cNvPr id="74" name="Freeform 23">
              <a:extLst>
                <a:ext uri="{FF2B5EF4-FFF2-40B4-BE49-F238E27FC236}">
                  <a16:creationId xmlns:a16="http://schemas.microsoft.com/office/drawing/2014/main" id="{5481CB21-E142-45F3-A6C0-8FAE9461BEED}"/>
                </a:ext>
              </a:extLst>
            </p:cNvPr>
            <p:cNvSpPr/>
            <p:nvPr/>
          </p:nvSpPr>
          <p:spPr bwMode="auto">
            <a:xfrm>
              <a:off x="7871607" y="1928505"/>
              <a:ext cx="332633" cy="332633"/>
            </a:xfrm>
            <a:custGeom>
              <a:avLst/>
              <a:gdLst>
                <a:gd name="T0" fmla="*/ 144 w 447"/>
                <a:gd name="T1" fmla="*/ 0 h 448"/>
                <a:gd name="T2" fmla="*/ 447 w 447"/>
                <a:gd name="T3" fmla="*/ 304 h 448"/>
                <a:gd name="T4" fmla="*/ 249 w 447"/>
                <a:gd name="T5" fmla="*/ 448 h 448"/>
                <a:gd name="T6" fmla="*/ 0 w 447"/>
                <a:gd name="T7" fmla="*/ 199 h 448"/>
                <a:gd name="T8" fmla="*/ 144 w 447"/>
                <a:gd name="T9" fmla="*/ 0 h 44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47" h="448">
                  <a:moveTo>
                    <a:pt x="144" y="0"/>
                  </a:moveTo>
                  <a:cubicBezTo>
                    <a:pt x="260" y="86"/>
                    <a:pt x="362" y="188"/>
                    <a:pt x="447" y="304"/>
                  </a:cubicBezTo>
                  <a:lnTo>
                    <a:pt x="249" y="448"/>
                  </a:lnTo>
                  <a:cubicBezTo>
                    <a:pt x="179" y="353"/>
                    <a:pt x="95" y="269"/>
                    <a:pt x="0" y="199"/>
                  </a:cubicBezTo>
                  <a:lnTo>
                    <a:pt x="144" y="0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04" tIns="45702" rIns="91404" bIns="45702" numCol="1" anchor="t" anchorCtr="0" compatLnSpc="1"/>
            <a:lstStyle/>
            <a:p>
              <a:endParaRPr lang="zh-CN" altLang="en-US" sz="1400" b="1">
                <a:solidFill>
                  <a:schemeClr val="bg1"/>
                </a:solidFill>
                <a:latin typeface="Century Gothic" panose="020B0502020202020204" pitchFamily="34" charset="0"/>
              </a:endParaRPr>
            </a:p>
          </p:txBody>
        </p:sp>
        <p:sp>
          <p:nvSpPr>
            <p:cNvPr id="75" name="Freeform 24">
              <a:extLst>
                <a:ext uri="{FF2B5EF4-FFF2-40B4-BE49-F238E27FC236}">
                  <a16:creationId xmlns:a16="http://schemas.microsoft.com/office/drawing/2014/main" id="{6A5E70E6-0D84-4650-838D-C9F4F6857853}"/>
                </a:ext>
              </a:extLst>
            </p:cNvPr>
            <p:cNvSpPr/>
            <p:nvPr/>
          </p:nvSpPr>
          <p:spPr bwMode="auto">
            <a:xfrm>
              <a:off x="7627427" y="1775270"/>
              <a:ext cx="338862" cy="291521"/>
            </a:xfrm>
            <a:custGeom>
              <a:avLst/>
              <a:gdLst>
                <a:gd name="T0" fmla="*/ 75 w 458"/>
                <a:gd name="T1" fmla="*/ 0 h 394"/>
                <a:gd name="T2" fmla="*/ 458 w 458"/>
                <a:gd name="T3" fmla="*/ 195 h 394"/>
                <a:gd name="T4" fmla="*/ 313 w 458"/>
                <a:gd name="T5" fmla="*/ 394 h 394"/>
                <a:gd name="T6" fmla="*/ 0 w 458"/>
                <a:gd name="T7" fmla="*/ 233 h 394"/>
                <a:gd name="T8" fmla="*/ 75 w 458"/>
                <a:gd name="T9" fmla="*/ 0 h 39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58" h="394">
                  <a:moveTo>
                    <a:pt x="75" y="0"/>
                  </a:moveTo>
                  <a:cubicBezTo>
                    <a:pt x="213" y="46"/>
                    <a:pt x="342" y="112"/>
                    <a:pt x="458" y="195"/>
                  </a:cubicBezTo>
                  <a:lnTo>
                    <a:pt x="313" y="394"/>
                  </a:lnTo>
                  <a:cubicBezTo>
                    <a:pt x="218" y="326"/>
                    <a:pt x="113" y="271"/>
                    <a:pt x="0" y="233"/>
                  </a:cubicBezTo>
                  <a:lnTo>
                    <a:pt x="75" y="0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04" tIns="45702" rIns="91404" bIns="45702" numCol="1" anchor="t" anchorCtr="0" compatLnSpc="1"/>
            <a:lstStyle/>
            <a:p>
              <a:endParaRPr lang="zh-CN" altLang="en-US" sz="1400" b="1">
                <a:solidFill>
                  <a:schemeClr val="bg1"/>
                </a:solidFill>
                <a:latin typeface="Century Gothic" panose="020B0502020202020204" pitchFamily="34" charset="0"/>
              </a:endParaRPr>
            </a:p>
          </p:txBody>
        </p:sp>
        <p:sp>
          <p:nvSpPr>
            <p:cNvPr id="76" name="Freeform 25">
              <a:extLst>
                <a:ext uri="{FF2B5EF4-FFF2-40B4-BE49-F238E27FC236}">
                  <a16:creationId xmlns:a16="http://schemas.microsoft.com/office/drawing/2014/main" id="{6F976F05-D263-4A45-8E30-1DB70301404F}"/>
                </a:ext>
              </a:extLst>
            </p:cNvPr>
            <p:cNvSpPr/>
            <p:nvPr/>
          </p:nvSpPr>
          <p:spPr bwMode="auto">
            <a:xfrm>
              <a:off x="7353348" y="1720454"/>
              <a:ext cx="315191" cy="223001"/>
            </a:xfrm>
            <a:custGeom>
              <a:avLst/>
              <a:gdLst>
                <a:gd name="T0" fmla="*/ 0 w 424"/>
                <a:gd name="T1" fmla="*/ 0 h 300"/>
                <a:gd name="T2" fmla="*/ 424 w 424"/>
                <a:gd name="T3" fmla="*/ 67 h 300"/>
                <a:gd name="T4" fmla="*/ 348 w 424"/>
                <a:gd name="T5" fmla="*/ 300 h 300"/>
                <a:gd name="T6" fmla="*/ 0 w 424"/>
                <a:gd name="T7" fmla="*/ 245 h 300"/>
                <a:gd name="T8" fmla="*/ 0 w 424"/>
                <a:gd name="T9" fmla="*/ 0 h 3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24" h="300">
                  <a:moveTo>
                    <a:pt x="0" y="0"/>
                  </a:moveTo>
                  <a:cubicBezTo>
                    <a:pt x="148" y="1"/>
                    <a:pt x="290" y="24"/>
                    <a:pt x="424" y="67"/>
                  </a:cubicBezTo>
                  <a:lnTo>
                    <a:pt x="348" y="300"/>
                  </a:lnTo>
                  <a:cubicBezTo>
                    <a:pt x="238" y="265"/>
                    <a:pt x="121" y="246"/>
                    <a:pt x="0" y="245"/>
                  </a:cubicBezTo>
                  <a:lnTo>
                    <a:pt x="0" y="0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04" tIns="45702" rIns="91404" bIns="45702" numCol="1" anchor="t" anchorCtr="0" compatLnSpc="1"/>
            <a:lstStyle/>
            <a:p>
              <a:endParaRPr lang="zh-CN" altLang="en-US" sz="1400" b="1">
                <a:solidFill>
                  <a:schemeClr val="bg1"/>
                </a:solidFill>
                <a:latin typeface="Century Gothic" panose="020B0502020202020204" pitchFamily="34" charset="0"/>
              </a:endParaRPr>
            </a:p>
          </p:txBody>
        </p:sp>
        <p:sp>
          <p:nvSpPr>
            <p:cNvPr id="100" name="文本框 99">
              <a:extLst>
                <a:ext uri="{FF2B5EF4-FFF2-40B4-BE49-F238E27FC236}">
                  <a16:creationId xmlns:a16="http://schemas.microsoft.com/office/drawing/2014/main" id="{2B973D8B-6B05-4BC3-B361-13A14FE0EE51}"/>
                </a:ext>
              </a:extLst>
            </p:cNvPr>
            <p:cNvSpPr txBox="1"/>
            <p:nvPr/>
          </p:nvSpPr>
          <p:spPr>
            <a:xfrm>
              <a:off x="6731568" y="2423434"/>
              <a:ext cx="1217000" cy="830997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/>
              <a:r>
                <a:rPr lang="en-US" altLang="zh-CN" sz="1600" b="1" dirty="0">
                  <a:solidFill>
                    <a:schemeClr val="bg1"/>
                  </a:solidFill>
                  <a:latin typeface="Century Gothic" panose="020B0502020202020204" pitchFamily="34" charset="0"/>
                  <a:ea typeface="微软雅黑" panose="020B0503020204020204" pitchFamily="34" charset="-122"/>
                </a:rPr>
                <a:t>Improved </a:t>
              </a:r>
            </a:p>
            <a:p>
              <a:pPr algn="ctr"/>
              <a:r>
                <a:rPr lang="en-US" altLang="zh-CN" sz="1600" b="1" dirty="0">
                  <a:solidFill>
                    <a:schemeClr val="bg1"/>
                  </a:solidFill>
                  <a:latin typeface="Century Gothic" panose="020B0502020202020204" pitchFamily="34" charset="0"/>
                  <a:ea typeface="微软雅黑" panose="020B0503020204020204" pitchFamily="34" charset="-122"/>
                </a:rPr>
                <a:t>by</a:t>
              </a:r>
            </a:p>
            <a:p>
              <a:pPr algn="ctr"/>
              <a:r>
                <a:rPr lang="en-US" altLang="zh-CN" sz="1600" b="1" dirty="0">
                  <a:solidFill>
                    <a:schemeClr val="bg1"/>
                  </a:solidFill>
                  <a:latin typeface="Century Gothic" panose="020B0502020202020204" pitchFamily="34" charset="0"/>
                  <a:ea typeface="微软雅黑" panose="020B0503020204020204" pitchFamily="34" charset="-122"/>
                </a:rPr>
                <a:t>2-5 Times</a:t>
              </a:r>
              <a:endParaRPr lang="zh-CN" altLang="en-US" sz="1600" b="1" dirty="0">
                <a:solidFill>
                  <a:schemeClr val="bg1"/>
                </a:solidFill>
                <a:latin typeface="Century Gothic" panose="020B0502020202020204" pitchFamily="34" charset="0"/>
                <a:ea typeface="微软雅黑" panose="020B0503020204020204" pitchFamily="34" charset="-122"/>
              </a:endParaRPr>
            </a:p>
          </p:txBody>
        </p:sp>
      </p:grpSp>
      <p:sp>
        <p:nvSpPr>
          <p:cNvPr id="101" name="文本框 100">
            <a:extLst>
              <a:ext uri="{FF2B5EF4-FFF2-40B4-BE49-F238E27FC236}">
                <a16:creationId xmlns:a16="http://schemas.microsoft.com/office/drawing/2014/main" id="{DA1E53BE-7D9E-4026-9966-BECB09052ECF}"/>
              </a:ext>
            </a:extLst>
          </p:cNvPr>
          <p:cNvSpPr txBox="1"/>
          <p:nvPr/>
        </p:nvSpPr>
        <p:spPr>
          <a:xfrm>
            <a:off x="8955016" y="2402716"/>
            <a:ext cx="1729070" cy="86177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1600" b="1" dirty="0">
                <a:solidFill>
                  <a:schemeClr val="bg1"/>
                </a:solidFill>
                <a:latin typeface="Century Gothic" panose="020B0502020202020204" pitchFamily="34" charset="0"/>
                <a:ea typeface="微软雅黑" panose="020B0503020204020204" pitchFamily="34" charset="-122"/>
              </a:rPr>
              <a:t>3</a:t>
            </a:r>
          </a:p>
          <a:p>
            <a:pPr algn="ctr"/>
            <a:r>
              <a:rPr lang="en-US" altLang="zh-CN" sz="1600" b="1" dirty="0">
                <a:solidFill>
                  <a:schemeClr val="bg1"/>
                </a:solidFill>
                <a:latin typeface="Century Gothic" panose="020B0502020202020204" pitchFamily="34" charset="0"/>
                <a:ea typeface="微软雅黑" panose="020B0503020204020204" pitchFamily="34" charset="-122"/>
              </a:rPr>
              <a:t>Dimensional</a:t>
            </a:r>
          </a:p>
          <a:p>
            <a:pPr algn="ctr"/>
            <a:r>
              <a:rPr lang="en-US" altLang="zh-CN" sz="1600" b="1" dirty="0">
                <a:solidFill>
                  <a:schemeClr val="bg1"/>
                </a:solidFill>
                <a:latin typeface="Century Gothic" panose="020B0502020202020204" pitchFamily="34" charset="0"/>
                <a:ea typeface="微软雅黑" panose="020B0503020204020204" pitchFamily="34" charset="-122"/>
              </a:rPr>
              <a:t>Security</a:t>
            </a:r>
            <a:endParaRPr lang="zh-CN" altLang="en-US" sz="1600" b="1" dirty="0">
              <a:solidFill>
                <a:schemeClr val="bg1"/>
              </a:solidFill>
              <a:latin typeface="Century Gothic" panose="020B0502020202020204" pitchFamily="34" charset="0"/>
              <a:ea typeface="微软雅黑" panose="020B0503020204020204" pitchFamily="34" charset="-122"/>
            </a:endParaRPr>
          </a:p>
        </p:txBody>
      </p:sp>
      <p:sp>
        <p:nvSpPr>
          <p:cNvPr id="102" name="文本框 101">
            <a:extLst>
              <a:ext uri="{FF2B5EF4-FFF2-40B4-BE49-F238E27FC236}">
                <a16:creationId xmlns:a16="http://schemas.microsoft.com/office/drawing/2014/main" id="{CF971118-2C9D-4107-99DD-34DDE12036F5}"/>
              </a:ext>
            </a:extLst>
          </p:cNvPr>
          <p:cNvSpPr txBox="1"/>
          <p:nvPr/>
        </p:nvSpPr>
        <p:spPr>
          <a:xfrm>
            <a:off x="1089660" y="4072683"/>
            <a:ext cx="2986071" cy="114204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ts val="2120"/>
              </a:lnSpc>
            </a:pPr>
            <a:r>
              <a:rPr lang="en-US" altLang="zh-CN" sz="1400" dirty="0">
                <a:solidFill>
                  <a:schemeClr val="bg1"/>
                </a:solidFill>
                <a:latin typeface="Century Gothic" panose="020B0502020202020204" pitchFamily="34" charset="0"/>
                <a:ea typeface="微软雅黑" panose="020B0503020204020204" pitchFamily="34" charset="-122"/>
              </a:rPr>
              <a:t>80% Reduction in deployment time, O&amp;M</a:t>
            </a:r>
          </a:p>
          <a:p>
            <a:pPr algn="ctr">
              <a:lnSpc>
                <a:spcPts val="2120"/>
              </a:lnSpc>
            </a:pPr>
            <a:r>
              <a:rPr lang="en-US" altLang="zh-CN" sz="1400" dirty="0">
                <a:solidFill>
                  <a:schemeClr val="bg1"/>
                </a:solidFill>
                <a:latin typeface="Century Gothic" panose="020B0502020202020204" pitchFamily="34" charset="0"/>
                <a:ea typeface="微软雅黑" panose="020B0503020204020204" pitchFamily="34" charset="-122"/>
              </a:rPr>
              <a:t>50% reduction in hardware &amp; </a:t>
            </a:r>
          </a:p>
          <a:p>
            <a:pPr algn="ctr">
              <a:lnSpc>
                <a:spcPts val="2120"/>
              </a:lnSpc>
            </a:pPr>
            <a:r>
              <a:rPr lang="en-US" altLang="zh-CN" sz="1400" dirty="0">
                <a:solidFill>
                  <a:schemeClr val="bg1"/>
                </a:solidFill>
                <a:latin typeface="Century Gothic" panose="020B0502020202020204" pitchFamily="34" charset="0"/>
                <a:ea typeface="微软雅黑" panose="020B0503020204020204" pitchFamily="34" charset="-122"/>
              </a:rPr>
              <a:t>bandwidth costs</a:t>
            </a:r>
          </a:p>
        </p:txBody>
      </p:sp>
      <p:sp>
        <p:nvSpPr>
          <p:cNvPr id="103" name="文本框 102">
            <a:extLst>
              <a:ext uri="{FF2B5EF4-FFF2-40B4-BE49-F238E27FC236}">
                <a16:creationId xmlns:a16="http://schemas.microsoft.com/office/drawing/2014/main" id="{8986F773-33CA-4484-BBB2-694D04EC73ED}"/>
              </a:ext>
            </a:extLst>
          </p:cNvPr>
          <p:cNvSpPr txBox="1"/>
          <p:nvPr/>
        </p:nvSpPr>
        <p:spPr>
          <a:xfrm>
            <a:off x="3382287" y="4166078"/>
            <a:ext cx="3070683" cy="6976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150000"/>
              </a:lnSpc>
            </a:pPr>
            <a:r>
              <a:rPr lang="en-US" altLang="zh-CN" sz="1400" dirty="0">
                <a:solidFill>
                  <a:schemeClr val="bg1"/>
                </a:solidFill>
                <a:latin typeface="Century Gothic" panose="020B0502020202020204" pitchFamily="34" charset="0"/>
                <a:ea typeface="微软雅黑" panose="020B0503020204020204" pitchFamily="34" charset="-122"/>
              </a:rPr>
              <a:t>Business </a:t>
            </a:r>
          </a:p>
          <a:p>
            <a:pPr algn="ctr">
              <a:lnSpc>
                <a:spcPct val="150000"/>
              </a:lnSpc>
            </a:pPr>
            <a:r>
              <a:rPr lang="en-US" altLang="zh-CN" sz="1400" dirty="0">
                <a:solidFill>
                  <a:schemeClr val="bg1"/>
                </a:solidFill>
                <a:latin typeface="Century Gothic" panose="020B0502020202020204" pitchFamily="34" charset="0"/>
                <a:ea typeface="微软雅黑" panose="020B0503020204020204" pitchFamily="34" charset="-122"/>
              </a:rPr>
              <a:t>availability</a:t>
            </a:r>
          </a:p>
        </p:txBody>
      </p:sp>
      <p:sp>
        <p:nvSpPr>
          <p:cNvPr id="104" name="文本框 103">
            <a:extLst>
              <a:ext uri="{FF2B5EF4-FFF2-40B4-BE49-F238E27FC236}">
                <a16:creationId xmlns:a16="http://schemas.microsoft.com/office/drawing/2014/main" id="{31B796C7-0544-4014-8B31-5A05E329CD3B}"/>
              </a:ext>
            </a:extLst>
          </p:cNvPr>
          <p:cNvSpPr txBox="1"/>
          <p:nvPr/>
        </p:nvSpPr>
        <p:spPr>
          <a:xfrm>
            <a:off x="6509717" y="4226660"/>
            <a:ext cx="1758899" cy="3745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150000"/>
              </a:lnSpc>
            </a:pPr>
            <a:r>
              <a:rPr lang="en-US" altLang="zh-CN" sz="1400" dirty="0">
                <a:solidFill>
                  <a:schemeClr val="bg1"/>
                </a:solidFill>
                <a:latin typeface="Century Gothic" panose="020B0502020202020204" pitchFamily="34" charset="0"/>
                <a:ea typeface="微软雅黑" panose="020B0503020204020204" pitchFamily="34" charset="-122"/>
              </a:rPr>
              <a:t>User productivity</a:t>
            </a:r>
          </a:p>
        </p:txBody>
      </p:sp>
      <p:sp>
        <p:nvSpPr>
          <p:cNvPr id="105" name="文本框 104">
            <a:extLst>
              <a:ext uri="{FF2B5EF4-FFF2-40B4-BE49-F238E27FC236}">
                <a16:creationId xmlns:a16="http://schemas.microsoft.com/office/drawing/2014/main" id="{9CA9328E-EC02-43C6-B9EE-36B2DEC363D8}"/>
              </a:ext>
            </a:extLst>
          </p:cNvPr>
          <p:cNvSpPr txBox="1"/>
          <p:nvPr/>
        </p:nvSpPr>
        <p:spPr>
          <a:xfrm>
            <a:off x="8925187" y="4228893"/>
            <a:ext cx="1758899" cy="62715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150000"/>
              </a:lnSpc>
            </a:pPr>
            <a:r>
              <a:rPr lang="en-US" altLang="zh-CN" sz="1400" dirty="0">
                <a:solidFill>
                  <a:schemeClr val="bg1"/>
                </a:solidFill>
                <a:latin typeface="Century Gothic" panose="020B0502020202020204" pitchFamily="34" charset="0"/>
                <a:ea typeface="微软雅黑" panose="020B0503020204020204" pitchFamily="34" charset="-122"/>
              </a:rPr>
              <a:t>Security</a:t>
            </a:r>
          </a:p>
          <a:p>
            <a:pPr algn="ctr">
              <a:lnSpc>
                <a:spcPct val="150000"/>
              </a:lnSpc>
            </a:pPr>
            <a:endParaRPr lang="en-US" altLang="zh-CN" sz="1000" dirty="0">
              <a:solidFill>
                <a:schemeClr val="bg1"/>
              </a:solidFill>
              <a:latin typeface="Century Gothic" panose="020B0502020202020204" pitchFamily="34" charset="0"/>
              <a:ea typeface="微软雅黑" panose="020B0503020204020204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307688794"/>
      </p:ext>
    </p:extLst>
  </p:cSld>
  <p:clrMapOvr>
    <a:masterClrMapping/>
  </p:clrMapOvr>
  <p:transition>
    <p:fade/>
  </p:transition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altLang="zh-CN" dirty="0" err="1">
                <a:ea typeface="微软雅黑" panose="020B0503020204020204" pitchFamily="34" charset="-122"/>
              </a:rPr>
              <a:t>Sangfor</a:t>
            </a:r>
            <a:r>
              <a:rPr lang="en-US" altLang="zh-CN" dirty="0">
                <a:ea typeface="微软雅黑" panose="020B0503020204020204" pitchFamily="34" charset="-122"/>
              </a:rPr>
              <a:t> Technologies</a:t>
            </a:r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r>
              <a:rPr lang="en-US" altLang="zh-CN" dirty="0"/>
              <a:t>Page  </a:t>
            </a:r>
            <a:fld id="{6F6B6950-8D1A-4668-8374-25B44628E0DF}" type="slidenum">
              <a:rPr lang="zh-CN" altLang="en-US" smtClean="0"/>
              <a:pPr/>
              <a:t>24</a:t>
            </a:fld>
            <a:endParaRPr lang="zh-CN" altLang="en-US" dirty="0"/>
          </a:p>
        </p:txBody>
      </p:sp>
      <p:grpSp>
        <p:nvGrpSpPr>
          <p:cNvPr id="5" name="组合 4"/>
          <p:cNvGrpSpPr/>
          <p:nvPr/>
        </p:nvGrpSpPr>
        <p:grpSpPr>
          <a:xfrm>
            <a:off x="4224358" y="2315029"/>
            <a:ext cx="3743284" cy="1901371"/>
            <a:chOff x="2901044" y="2315029"/>
            <a:chExt cx="3743284" cy="1901371"/>
          </a:xfrm>
        </p:grpSpPr>
        <p:sp>
          <p:nvSpPr>
            <p:cNvPr id="6" name="矩形 5"/>
            <p:cNvSpPr/>
            <p:nvPr/>
          </p:nvSpPr>
          <p:spPr>
            <a:xfrm>
              <a:off x="2901044" y="2315029"/>
              <a:ext cx="1901371" cy="1901371"/>
            </a:xfrm>
            <a:prstGeom prst="rect">
              <a:avLst/>
            </a:prstGeom>
            <a:noFill/>
            <a:ln w="31750">
              <a:solidFill>
                <a:srgbClr val="33B79F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altLang="zh-CN" sz="3600" b="1" dirty="0">
                  <a:latin typeface="Century Gothic" panose="020B0502020202020204" pitchFamily="34" charset="0"/>
                </a:rPr>
                <a:t>PART</a:t>
              </a:r>
              <a:r>
                <a:rPr lang="zh-CN" altLang="en-US" sz="3600" b="1" dirty="0">
                  <a:latin typeface="Century Gothic" panose="020B0502020202020204" pitchFamily="34" charset="0"/>
                </a:rPr>
                <a:t> </a:t>
              </a:r>
              <a:r>
                <a:rPr lang="en-US" altLang="zh-CN" sz="3600" b="1" dirty="0">
                  <a:latin typeface="Century Gothic" panose="020B0502020202020204" pitchFamily="34" charset="0"/>
                </a:rPr>
                <a:t>4 </a:t>
              </a:r>
              <a:endParaRPr lang="zh-CN" altLang="en-US" sz="3600" b="1" dirty="0">
                <a:latin typeface="Century Gothic" panose="020B0502020202020204" pitchFamily="34" charset="0"/>
              </a:endParaRPr>
            </a:p>
          </p:txBody>
        </p:sp>
        <p:sp>
          <p:nvSpPr>
            <p:cNvPr id="7" name="矩形 6"/>
            <p:cNvSpPr/>
            <p:nvPr/>
          </p:nvSpPr>
          <p:spPr>
            <a:xfrm>
              <a:off x="5020165" y="2973326"/>
              <a:ext cx="1624163" cy="584775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en-US" altLang="zh-CN" sz="3200" b="1" dirty="0">
                  <a:solidFill>
                    <a:schemeClr val="bg1"/>
                  </a:solidFill>
                  <a:latin typeface="Century Gothic" panose="020B0502020202020204" pitchFamily="34" charset="0"/>
                  <a:ea typeface="微软雅黑" charset="-122"/>
                </a:rPr>
                <a:t>Try SIER</a:t>
              </a:r>
              <a:endParaRPr lang="zh-CN" altLang="en-US" sz="3200" b="1" dirty="0">
                <a:solidFill>
                  <a:schemeClr val="bg1"/>
                </a:solidFill>
                <a:latin typeface="Century Gothic" panose="020B0502020202020204" pitchFamily="34" charset="0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3083766104"/>
      </p:ext>
    </p:extLst>
  </p:cSld>
  <p:clrMapOvr>
    <a:masterClrMapping/>
  </p:clrMapOvr>
  <p:transition>
    <p:fade/>
  </p:transition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97" name="组合 96">
            <a:extLst>
              <a:ext uri="{FF2B5EF4-FFF2-40B4-BE49-F238E27FC236}">
                <a16:creationId xmlns:a16="http://schemas.microsoft.com/office/drawing/2014/main" id="{BB2539C6-A239-1148-80DC-23E44FD414A0}"/>
              </a:ext>
            </a:extLst>
          </p:cNvPr>
          <p:cNvGrpSpPr/>
          <p:nvPr/>
        </p:nvGrpSpPr>
        <p:grpSpPr>
          <a:xfrm rot="7155778">
            <a:off x="5132493" y="828474"/>
            <a:ext cx="1901517" cy="1901517"/>
            <a:chOff x="4083881" y="1866927"/>
            <a:chExt cx="4024248" cy="4024248"/>
          </a:xfrm>
        </p:grpSpPr>
        <p:grpSp>
          <p:nvGrpSpPr>
            <p:cNvPr id="98" name="组合 97">
              <a:extLst>
                <a:ext uri="{FF2B5EF4-FFF2-40B4-BE49-F238E27FC236}">
                  <a16:creationId xmlns:a16="http://schemas.microsoft.com/office/drawing/2014/main" id="{9B8AD6BB-C875-4347-A1F0-71020932696B}"/>
                </a:ext>
              </a:extLst>
            </p:cNvPr>
            <p:cNvGrpSpPr/>
            <p:nvPr/>
          </p:nvGrpSpPr>
          <p:grpSpPr>
            <a:xfrm>
              <a:off x="4083881" y="1866927"/>
              <a:ext cx="4024248" cy="4024248"/>
              <a:chOff x="4083878" y="1936775"/>
              <a:chExt cx="4024245" cy="4024244"/>
            </a:xfrm>
          </p:grpSpPr>
          <p:grpSp>
            <p:nvGrpSpPr>
              <p:cNvPr id="101" name="组合 100">
                <a:extLst>
                  <a:ext uri="{FF2B5EF4-FFF2-40B4-BE49-F238E27FC236}">
                    <a16:creationId xmlns:a16="http://schemas.microsoft.com/office/drawing/2014/main" id="{43AC2E61-5DFF-644E-88D7-43333996F8EB}"/>
                  </a:ext>
                </a:extLst>
              </p:cNvPr>
              <p:cNvGrpSpPr/>
              <p:nvPr/>
            </p:nvGrpSpPr>
            <p:grpSpPr>
              <a:xfrm>
                <a:off x="5140550" y="2988743"/>
                <a:ext cx="1920308" cy="1920309"/>
                <a:chOff x="10863054" y="2478157"/>
                <a:chExt cx="2532752" cy="2532752"/>
              </a:xfrm>
            </p:grpSpPr>
            <p:sp>
              <p:nvSpPr>
                <p:cNvPr id="109" name="椭圆 108">
                  <a:extLst>
                    <a:ext uri="{FF2B5EF4-FFF2-40B4-BE49-F238E27FC236}">
                      <a16:creationId xmlns:a16="http://schemas.microsoft.com/office/drawing/2014/main" id="{C0F52D5C-2167-364E-99A4-C0901EFE9C80}"/>
                    </a:ext>
                  </a:extLst>
                </p:cNvPr>
                <p:cNvSpPr/>
                <p:nvPr/>
              </p:nvSpPr>
              <p:spPr>
                <a:xfrm>
                  <a:off x="10863054" y="2478157"/>
                  <a:ext cx="2532752" cy="2532752"/>
                </a:xfrm>
                <a:prstGeom prst="ellipse">
                  <a:avLst/>
                </a:prstGeom>
                <a:solidFill>
                  <a:srgbClr val="00B0F0">
                    <a:alpha val="8000"/>
                  </a:srgbClr>
                </a:solidFill>
                <a:ln w="19050"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kumimoji="1" lang="zh-CN" altLang="en-US"/>
                </a:p>
              </p:txBody>
            </p:sp>
            <p:sp>
              <p:nvSpPr>
                <p:cNvPr id="110" name="椭圆 109">
                  <a:extLst>
                    <a:ext uri="{FF2B5EF4-FFF2-40B4-BE49-F238E27FC236}">
                      <a16:creationId xmlns:a16="http://schemas.microsoft.com/office/drawing/2014/main" id="{7C16C788-6C7C-0744-B320-762E819AF8ED}"/>
                    </a:ext>
                  </a:extLst>
                </p:cNvPr>
                <p:cNvSpPr/>
                <p:nvPr/>
              </p:nvSpPr>
              <p:spPr>
                <a:xfrm>
                  <a:off x="10883621" y="2514731"/>
                  <a:ext cx="2476355" cy="2476356"/>
                </a:xfrm>
                <a:prstGeom prst="ellipse">
                  <a:avLst/>
                </a:prstGeom>
                <a:solidFill>
                  <a:srgbClr val="33B79F">
                    <a:alpha val="10000"/>
                  </a:srgbClr>
                </a:solidFill>
                <a:ln w="12700">
                  <a:solidFill>
                    <a:srgbClr val="33B79F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kumimoji="1" lang="zh-CN" altLang="en-US"/>
                </a:p>
              </p:txBody>
            </p:sp>
          </p:grpSp>
          <p:sp>
            <p:nvSpPr>
              <p:cNvPr id="102" name="椭圆 101">
                <a:extLst>
                  <a:ext uri="{FF2B5EF4-FFF2-40B4-BE49-F238E27FC236}">
                    <a16:creationId xmlns:a16="http://schemas.microsoft.com/office/drawing/2014/main" id="{3509C7D4-CBDE-3B41-B3A2-4D8F124AAA25}"/>
                  </a:ext>
                </a:extLst>
              </p:cNvPr>
              <p:cNvSpPr/>
              <p:nvPr/>
            </p:nvSpPr>
            <p:spPr>
              <a:xfrm>
                <a:off x="4727602" y="2580500"/>
                <a:ext cx="2736796" cy="2736795"/>
              </a:xfrm>
              <a:prstGeom prst="ellipse">
                <a:avLst/>
              </a:prstGeom>
              <a:noFill/>
              <a:ln>
                <a:solidFill>
                  <a:srgbClr val="33B79F">
                    <a:alpha val="33000"/>
                  </a:srgb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020">
                  <a:latin typeface="Century Gothic" panose="020B0502020202020204" pitchFamily="34" charset="0"/>
                </a:endParaRPr>
              </a:p>
            </p:txBody>
          </p:sp>
          <p:sp>
            <p:nvSpPr>
              <p:cNvPr id="103" name="椭圆 102">
                <a:extLst>
                  <a:ext uri="{FF2B5EF4-FFF2-40B4-BE49-F238E27FC236}">
                    <a16:creationId xmlns:a16="http://schemas.microsoft.com/office/drawing/2014/main" id="{166226F6-C4AE-6045-99B2-03C67FDCCFB3}"/>
                  </a:ext>
                </a:extLst>
              </p:cNvPr>
              <p:cNvSpPr/>
              <p:nvPr/>
            </p:nvSpPr>
            <p:spPr>
              <a:xfrm>
                <a:off x="4588592" y="2441490"/>
                <a:ext cx="3014816" cy="3014814"/>
              </a:xfrm>
              <a:prstGeom prst="ellipse">
                <a:avLst/>
              </a:prstGeom>
              <a:noFill/>
              <a:ln>
                <a:solidFill>
                  <a:srgbClr val="33B79F">
                    <a:alpha val="26000"/>
                  </a:srgb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020">
                  <a:latin typeface="Century Gothic" panose="020B0502020202020204" pitchFamily="34" charset="0"/>
                </a:endParaRPr>
              </a:p>
            </p:txBody>
          </p:sp>
          <p:sp>
            <p:nvSpPr>
              <p:cNvPr id="104" name="椭圆 103">
                <a:extLst>
                  <a:ext uri="{FF2B5EF4-FFF2-40B4-BE49-F238E27FC236}">
                    <a16:creationId xmlns:a16="http://schemas.microsoft.com/office/drawing/2014/main" id="{487B54B8-5F76-F549-ABD9-5D3842737154}"/>
                  </a:ext>
                </a:extLst>
              </p:cNvPr>
              <p:cNvSpPr/>
              <p:nvPr/>
            </p:nvSpPr>
            <p:spPr>
              <a:xfrm>
                <a:off x="4424174" y="2277072"/>
                <a:ext cx="3343652" cy="3343651"/>
              </a:xfrm>
              <a:prstGeom prst="ellipse">
                <a:avLst/>
              </a:prstGeom>
              <a:noFill/>
              <a:ln>
                <a:solidFill>
                  <a:srgbClr val="33B79F">
                    <a:alpha val="18000"/>
                  </a:srgb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020">
                  <a:latin typeface="Century Gothic" panose="020B0502020202020204" pitchFamily="34" charset="0"/>
                </a:endParaRPr>
              </a:p>
            </p:txBody>
          </p:sp>
          <p:sp>
            <p:nvSpPr>
              <p:cNvPr id="105" name="椭圆 104">
                <a:extLst>
                  <a:ext uri="{FF2B5EF4-FFF2-40B4-BE49-F238E27FC236}">
                    <a16:creationId xmlns:a16="http://schemas.microsoft.com/office/drawing/2014/main" id="{C139B986-85CA-1943-9374-9A7606F7E2EA}"/>
                  </a:ext>
                </a:extLst>
              </p:cNvPr>
              <p:cNvSpPr/>
              <p:nvPr/>
            </p:nvSpPr>
            <p:spPr>
              <a:xfrm>
                <a:off x="4254341" y="2107238"/>
                <a:ext cx="3683319" cy="3683319"/>
              </a:xfrm>
              <a:prstGeom prst="ellipse">
                <a:avLst/>
              </a:prstGeom>
              <a:noFill/>
              <a:ln>
                <a:solidFill>
                  <a:srgbClr val="33B79F">
                    <a:alpha val="13000"/>
                  </a:srgb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020">
                  <a:latin typeface="Century Gothic" panose="020B0502020202020204" pitchFamily="34" charset="0"/>
                </a:endParaRPr>
              </a:p>
            </p:txBody>
          </p:sp>
          <p:sp>
            <p:nvSpPr>
              <p:cNvPr id="106" name="椭圆 105">
                <a:extLst>
                  <a:ext uri="{FF2B5EF4-FFF2-40B4-BE49-F238E27FC236}">
                    <a16:creationId xmlns:a16="http://schemas.microsoft.com/office/drawing/2014/main" id="{0F649596-F00A-E942-9374-73F8C9801445}"/>
                  </a:ext>
                </a:extLst>
              </p:cNvPr>
              <p:cNvSpPr/>
              <p:nvPr/>
            </p:nvSpPr>
            <p:spPr>
              <a:xfrm>
                <a:off x="5001003" y="2853900"/>
                <a:ext cx="2189995" cy="2189994"/>
              </a:xfrm>
              <a:prstGeom prst="ellipse">
                <a:avLst/>
              </a:prstGeom>
              <a:noFill/>
              <a:ln>
                <a:solidFill>
                  <a:srgbClr val="33B79F">
                    <a:alpha val="59000"/>
                  </a:srgb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020" dirty="0">
                  <a:latin typeface="Century Gothic" panose="020B0502020202020204" pitchFamily="34" charset="0"/>
                </a:endParaRPr>
              </a:p>
            </p:txBody>
          </p:sp>
          <p:sp>
            <p:nvSpPr>
              <p:cNvPr id="107" name="椭圆 106">
                <a:extLst>
                  <a:ext uri="{FF2B5EF4-FFF2-40B4-BE49-F238E27FC236}">
                    <a16:creationId xmlns:a16="http://schemas.microsoft.com/office/drawing/2014/main" id="{1F18DCC6-DB6E-994B-BF51-DA73BDC8782E}"/>
                  </a:ext>
                </a:extLst>
              </p:cNvPr>
              <p:cNvSpPr/>
              <p:nvPr/>
            </p:nvSpPr>
            <p:spPr>
              <a:xfrm>
                <a:off x="4855324" y="2708221"/>
                <a:ext cx="2481353" cy="2481352"/>
              </a:xfrm>
              <a:prstGeom prst="ellipse">
                <a:avLst/>
              </a:prstGeom>
              <a:noFill/>
              <a:ln>
                <a:solidFill>
                  <a:srgbClr val="33B79F">
                    <a:alpha val="56000"/>
                  </a:srgb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020">
                  <a:latin typeface="Century Gothic" panose="020B0502020202020204" pitchFamily="34" charset="0"/>
                </a:endParaRPr>
              </a:p>
            </p:txBody>
          </p:sp>
          <p:sp>
            <p:nvSpPr>
              <p:cNvPr id="108" name="椭圆 107">
                <a:extLst>
                  <a:ext uri="{FF2B5EF4-FFF2-40B4-BE49-F238E27FC236}">
                    <a16:creationId xmlns:a16="http://schemas.microsoft.com/office/drawing/2014/main" id="{95A9FA7C-ABD5-924F-A060-33EE429F163C}"/>
                  </a:ext>
                </a:extLst>
              </p:cNvPr>
              <p:cNvSpPr/>
              <p:nvPr/>
            </p:nvSpPr>
            <p:spPr>
              <a:xfrm>
                <a:off x="4083878" y="1936775"/>
                <a:ext cx="4024245" cy="4024244"/>
              </a:xfrm>
              <a:prstGeom prst="ellipse">
                <a:avLst/>
              </a:prstGeom>
              <a:noFill/>
              <a:ln>
                <a:solidFill>
                  <a:srgbClr val="33B79F">
                    <a:alpha val="7000"/>
                  </a:srgb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020" dirty="0">
                  <a:latin typeface="Century Gothic" panose="020B0502020202020204" pitchFamily="34" charset="0"/>
                </a:endParaRPr>
              </a:p>
            </p:txBody>
          </p:sp>
        </p:grpSp>
        <p:sp>
          <p:nvSpPr>
            <p:cNvPr id="99" name="椭圆 98">
              <a:extLst>
                <a:ext uri="{FF2B5EF4-FFF2-40B4-BE49-F238E27FC236}">
                  <a16:creationId xmlns:a16="http://schemas.microsoft.com/office/drawing/2014/main" id="{B5CC5FCC-7C8D-5448-ABAF-AA20CB354D82}"/>
                </a:ext>
              </a:extLst>
            </p:cNvPr>
            <p:cNvSpPr/>
            <p:nvPr/>
          </p:nvSpPr>
          <p:spPr>
            <a:xfrm>
              <a:off x="5666161" y="5451589"/>
              <a:ext cx="97986" cy="97986"/>
            </a:xfrm>
            <a:prstGeom prst="ellipse">
              <a:avLst/>
            </a:prstGeom>
            <a:solidFill>
              <a:srgbClr val="33B79F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zh-CN" altLang="en-US"/>
            </a:p>
          </p:txBody>
        </p:sp>
        <p:sp>
          <p:nvSpPr>
            <p:cNvPr id="100" name="椭圆 99">
              <a:extLst>
                <a:ext uri="{FF2B5EF4-FFF2-40B4-BE49-F238E27FC236}">
                  <a16:creationId xmlns:a16="http://schemas.microsoft.com/office/drawing/2014/main" id="{E3E5E6AC-C407-1A44-A9D3-C90BBBA4CDB0}"/>
                </a:ext>
              </a:extLst>
            </p:cNvPr>
            <p:cNvSpPr/>
            <p:nvPr/>
          </p:nvSpPr>
          <p:spPr>
            <a:xfrm>
              <a:off x="6486871" y="2209850"/>
              <a:ext cx="102684" cy="102684"/>
            </a:xfrm>
            <a:prstGeom prst="ellipse">
              <a:avLst/>
            </a:prstGeom>
            <a:noFill/>
            <a:ln>
              <a:solidFill>
                <a:srgbClr val="33B79F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zh-CN" altLang="en-US"/>
            </a:p>
          </p:txBody>
        </p:sp>
      </p:grpSp>
      <p:grpSp>
        <p:nvGrpSpPr>
          <p:cNvPr id="25" name="组合 24">
            <a:extLst>
              <a:ext uri="{FF2B5EF4-FFF2-40B4-BE49-F238E27FC236}">
                <a16:creationId xmlns:a16="http://schemas.microsoft.com/office/drawing/2014/main" id="{67B5CBAF-8CE9-A946-9AB8-1224F1B58F89}"/>
              </a:ext>
            </a:extLst>
          </p:cNvPr>
          <p:cNvGrpSpPr/>
          <p:nvPr/>
        </p:nvGrpSpPr>
        <p:grpSpPr>
          <a:xfrm rot="7155778">
            <a:off x="3303692" y="828474"/>
            <a:ext cx="1901517" cy="1901517"/>
            <a:chOff x="4083881" y="1866927"/>
            <a:chExt cx="4024248" cy="4024248"/>
          </a:xfrm>
        </p:grpSpPr>
        <p:grpSp>
          <p:nvGrpSpPr>
            <p:cNvPr id="26" name="组合 25">
              <a:extLst>
                <a:ext uri="{FF2B5EF4-FFF2-40B4-BE49-F238E27FC236}">
                  <a16:creationId xmlns:a16="http://schemas.microsoft.com/office/drawing/2014/main" id="{DC1DB7CD-8B4B-C547-99B7-CE99DAFA8670}"/>
                </a:ext>
              </a:extLst>
            </p:cNvPr>
            <p:cNvGrpSpPr/>
            <p:nvPr/>
          </p:nvGrpSpPr>
          <p:grpSpPr>
            <a:xfrm>
              <a:off x="4083881" y="1866927"/>
              <a:ext cx="4024248" cy="4024248"/>
              <a:chOff x="4083878" y="1936775"/>
              <a:chExt cx="4024245" cy="4024244"/>
            </a:xfrm>
          </p:grpSpPr>
          <p:grpSp>
            <p:nvGrpSpPr>
              <p:cNvPr id="29" name="组合 28">
                <a:extLst>
                  <a:ext uri="{FF2B5EF4-FFF2-40B4-BE49-F238E27FC236}">
                    <a16:creationId xmlns:a16="http://schemas.microsoft.com/office/drawing/2014/main" id="{755F99E8-B5B8-B841-AE53-8F0B245E2C86}"/>
                  </a:ext>
                </a:extLst>
              </p:cNvPr>
              <p:cNvGrpSpPr/>
              <p:nvPr/>
            </p:nvGrpSpPr>
            <p:grpSpPr>
              <a:xfrm>
                <a:off x="5140550" y="2988743"/>
                <a:ext cx="1920308" cy="1920309"/>
                <a:chOff x="10863054" y="2478157"/>
                <a:chExt cx="2532752" cy="2532752"/>
              </a:xfrm>
            </p:grpSpPr>
            <p:sp>
              <p:nvSpPr>
                <p:cNvPr id="39" name="椭圆 38">
                  <a:extLst>
                    <a:ext uri="{FF2B5EF4-FFF2-40B4-BE49-F238E27FC236}">
                      <a16:creationId xmlns:a16="http://schemas.microsoft.com/office/drawing/2014/main" id="{4AF0C540-6CFC-074B-8751-F6931FEE38E9}"/>
                    </a:ext>
                  </a:extLst>
                </p:cNvPr>
                <p:cNvSpPr/>
                <p:nvPr/>
              </p:nvSpPr>
              <p:spPr>
                <a:xfrm>
                  <a:off x="10863054" y="2478157"/>
                  <a:ext cx="2532752" cy="2532752"/>
                </a:xfrm>
                <a:prstGeom prst="ellipse">
                  <a:avLst/>
                </a:prstGeom>
                <a:solidFill>
                  <a:srgbClr val="00B0F0">
                    <a:alpha val="8000"/>
                  </a:srgbClr>
                </a:solidFill>
                <a:ln w="19050"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kumimoji="1" lang="zh-CN" altLang="en-US"/>
                </a:p>
              </p:txBody>
            </p:sp>
            <p:sp>
              <p:nvSpPr>
                <p:cNvPr id="40" name="椭圆 39">
                  <a:extLst>
                    <a:ext uri="{FF2B5EF4-FFF2-40B4-BE49-F238E27FC236}">
                      <a16:creationId xmlns:a16="http://schemas.microsoft.com/office/drawing/2014/main" id="{4A1F8D92-EBEB-9148-97A3-151847DAC283}"/>
                    </a:ext>
                  </a:extLst>
                </p:cNvPr>
                <p:cNvSpPr/>
                <p:nvPr/>
              </p:nvSpPr>
              <p:spPr>
                <a:xfrm>
                  <a:off x="10883621" y="2514731"/>
                  <a:ext cx="2476355" cy="2476356"/>
                </a:xfrm>
                <a:prstGeom prst="ellipse">
                  <a:avLst/>
                </a:prstGeom>
                <a:solidFill>
                  <a:srgbClr val="33B79F">
                    <a:alpha val="10000"/>
                  </a:srgbClr>
                </a:solidFill>
                <a:ln w="12700">
                  <a:solidFill>
                    <a:srgbClr val="33B79F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kumimoji="1" lang="zh-CN" altLang="en-US"/>
                </a:p>
              </p:txBody>
            </p:sp>
          </p:grpSp>
          <p:sp>
            <p:nvSpPr>
              <p:cNvPr id="31" name="椭圆 30">
                <a:extLst>
                  <a:ext uri="{FF2B5EF4-FFF2-40B4-BE49-F238E27FC236}">
                    <a16:creationId xmlns:a16="http://schemas.microsoft.com/office/drawing/2014/main" id="{6D6F0100-01B6-D340-8C4E-B0C9C7359A5B}"/>
                  </a:ext>
                </a:extLst>
              </p:cNvPr>
              <p:cNvSpPr/>
              <p:nvPr/>
            </p:nvSpPr>
            <p:spPr>
              <a:xfrm>
                <a:off x="4727602" y="2580500"/>
                <a:ext cx="2736796" cy="2736795"/>
              </a:xfrm>
              <a:prstGeom prst="ellipse">
                <a:avLst/>
              </a:prstGeom>
              <a:noFill/>
              <a:ln>
                <a:solidFill>
                  <a:srgbClr val="33B79F">
                    <a:alpha val="33000"/>
                  </a:srgb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020">
                  <a:latin typeface="Century Gothic" panose="020B0502020202020204" pitchFamily="34" charset="0"/>
                </a:endParaRPr>
              </a:p>
            </p:txBody>
          </p:sp>
          <p:sp>
            <p:nvSpPr>
              <p:cNvPr id="33" name="椭圆 32">
                <a:extLst>
                  <a:ext uri="{FF2B5EF4-FFF2-40B4-BE49-F238E27FC236}">
                    <a16:creationId xmlns:a16="http://schemas.microsoft.com/office/drawing/2014/main" id="{4D0DAC9D-5E09-DA4F-89C7-81FABD664125}"/>
                  </a:ext>
                </a:extLst>
              </p:cNvPr>
              <p:cNvSpPr/>
              <p:nvPr/>
            </p:nvSpPr>
            <p:spPr>
              <a:xfrm>
                <a:off x="4588592" y="2441490"/>
                <a:ext cx="3014816" cy="3014814"/>
              </a:xfrm>
              <a:prstGeom prst="ellipse">
                <a:avLst/>
              </a:prstGeom>
              <a:noFill/>
              <a:ln>
                <a:solidFill>
                  <a:srgbClr val="33B79F">
                    <a:alpha val="26000"/>
                  </a:srgb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020">
                  <a:latin typeface="Century Gothic" panose="020B0502020202020204" pitchFamily="34" charset="0"/>
                </a:endParaRPr>
              </a:p>
            </p:txBody>
          </p:sp>
          <p:sp>
            <p:nvSpPr>
              <p:cNvPr id="34" name="椭圆 33">
                <a:extLst>
                  <a:ext uri="{FF2B5EF4-FFF2-40B4-BE49-F238E27FC236}">
                    <a16:creationId xmlns:a16="http://schemas.microsoft.com/office/drawing/2014/main" id="{4DF767C7-BCE1-734F-9468-8BF3DEF48EDB}"/>
                  </a:ext>
                </a:extLst>
              </p:cNvPr>
              <p:cNvSpPr/>
              <p:nvPr/>
            </p:nvSpPr>
            <p:spPr>
              <a:xfrm>
                <a:off x="4424174" y="2277072"/>
                <a:ext cx="3343652" cy="3343651"/>
              </a:xfrm>
              <a:prstGeom prst="ellipse">
                <a:avLst/>
              </a:prstGeom>
              <a:noFill/>
              <a:ln>
                <a:solidFill>
                  <a:srgbClr val="33B79F">
                    <a:alpha val="18000"/>
                  </a:srgb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020">
                  <a:latin typeface="Century Gothic" panose="020B0502020202020204" pitchFamily="34" charset="0"/>
                </a:endParaRPr>
              </a:p>
            </p:txBody>
          </p:sp>
          <p:sp>
            <p:nvSpPr>
              <p:cNvPr id="35" name="椭圆 34">
                <a:extLst>
                  <a:ext uri="{FF2B5EF4-FFF2-40B4-BE49-F238E27FC236}">
                    <a16:creationId xmlns:a16="http://schemas.microsoft.com/office/drawing/2014/main" id="{19A1ED3E-1A21-6E42-A530-ED961B82F353}"/>
                  </a:ext>
                </a:extLst>
              </p:cNvPr>
              <p:cNvSpPr/>
              <p:nvPr/>
            </p:nvSpPr>
            <p:spPr>
              <a:xfrm>
                <a:off x="4254341" y="2107238"/>
                <a:ext cx="3683319" cy="3683319"/>
              </a:xfrm>
              <a:prstGeom prst="ellipse">
                <a:avLst/>
              </a:prstGeom>
              <a:noFill/>
              <a:ln>
                <a:solidFill>
                  <a:srgbClr val="33B79F">
                    <a:alpha val="13000"/>
                  </a:srgb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020">
                  <a:latin typeface="Century Gothic" panose="020B0502020202020204" pitchFamily="34" charset="0"/>
                </a:endParaRPr>
              </a:p>
            </p:txBody>
          </p:sp>
          <p:sp>
            <p:nvSpPr>
              <p:cNvPr id="36" name="椭圆 35">
                <a:extLst>
                  <a:ext uri="{FF2B5EF4-FFF2-40B4-BE49-F238E27FC236}">
                    <a16:creationId xmlns:a16="http://schemas.microsoft.com/office/drawing/2014/main" id="{70C77DE9-8467-0D4E-82A9-2BF4311CEDE9}"/>
                  </a:ext>
                </a:extLst>
              </p:cNvPr>
              <p:cNvSpPr/>
              <p:nvPr/>
            </p:nvSpPr>
            <p:spPr>
              <a:xfrm>
                <a:off x="5001003" y="2853900"/>
                <a:ext cx="2189995" cy="2189994"/>
              </a:xfrm>
              <a:prstGeom prst="ellipse">
                <a:avLst/>
              </a:prstGeom>
              <a:noFill/>
              <a:ln>
                <a:solidFill>
                  <a:srgbClr val="33B79F">
                    <a:alpha val="59000"/>
                  </a:srgb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020" dirty="0">
                  <a:latin typeface="Century Gothic" panose="020B0502020202020204" pitchFamily="34" charset="0"/>
                </a:endParaRPr>
              </a:p>
            </p:txBody>
          </p:sp>
          <p:sp>
            <p:nvSpPr>
              <p:cNvPr id="37" name="椭圆 36">
                <a:extLst>
                  <a:ext uri="{FF2B5EF4-FFF2-40B4-BE49-F238E27FC236}">
                    <a16:creationId xmlns:a16="http://schemas.microsoft.com/office/drawing/2014/main" id="{EB2899F4-6F68-EA4C-B866-C8A840FCCE40}"/>
                  </a:ext>
                </a:extLst>
              </p:cNvPr>
              <p:cNvSpPr/>
              <p:nvPr/>
            </p:nvSpPr>
            <p:spPr>
              <a:xfrm>
                <a:off x="4855324" y="2708221"/>
                <a:ext cx="2481353" cy="2481352"/>
              </a:xfrm>
              <a:prstGeom prst="ellipse">
                <a:avLst/>
              </a:prstGeom>
              <a:noFill/>
              <a:ln>
                <a:solidFill>
                  <a:srgbClr val="33B79F">
                    <a:alpha val="56000"/>
                  </a:srgb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020">
                  <a:latin typeface="Century Gothic" panose="020B0502020202020204" pitchFamily="34" charset="0"/>
                </a:endParaRPr>
              </a:p>
            </p:txBody>
          </p:sp>
          <p:sp>
            <p:nvSpPr>
              <p:cNvPr id="38" name="椭圆 37">
                <a:extLst>
                  <a:ext uri="{FF2B5EF4-FFF2-40B4-BE49-F238E27FC236}">
                    <a16:creationId xmlns:a16="http://schemas.microsoft.com/office/drawing/2014/main" id="{8D86A1E5-4BDB-1D4B-8AB6-7888ACF7D3BB}"/>
                  </a:ext>
                </a:extLst>
              </p:cNvPr>
              <p:cNvSpPr/>
              <p:nvPr/>
            </p:nvSpPr>
            <p:spPr>
              <a:xfrm>
                <a:off x="4083878" y="1936775"/>
                <a:ext cx="4024245" cy="4024244"/>
              </a:xfrm>
              <a:prstGeom prst="ellipse">
                <a:avLst/>
              </a:prstGeom>
              <a:noFill/>
              <a:ln>
                <a:solidFill>
                  <a:srgbClr val="33B79F">
                    <a:alpha val="7000"/>
                  </a:srgb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020" dirty="0">
                  <a:latin typeface="Century Gothic" panose="020B0502020202020204" pitchFamily="34" charset="0"/>
                </a:endParaRPr>
              </a:p>
            </p:txBody>
          </p:sp>
        </p:grpSp>
        <p:sp>
          <p:nvSpPr>
            <p:cNvPr id="27" name="椭圆 26">
              <a:extLst>
                <a:ext uri="{FF2B5EF4-FFF2-40B4-BE49-F238E27FC236}">
                  <a16:creationId xmlns:a16="http://schemas.microsoft.com/office/drawing/2014/main" id="{17B9FA7C-8464-1E40-917D-8D120C14F2C5}"/>
                </a:ext>
              </a:extLst>
            </p:cNvPr>
            <p:cNvSpPr/>
            <p:nvPr/>
          </p:nvSpPr>
          <p:spPr>
            <a:xfrm>
              <a:off x="5666161" y="5451589"/>
              <a:ext cx="97986" cy="97986"/>
            </a:xfrm>
            <a:prstGeom prst="ellipse">
              <a:avLst/>
            </a:prstGeom>
            <a:solidFill>
              <a:srgbClr val="33B79F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zh-CN" altLang="en-US"/>
            </a:p>
          </p:txBody>
        </p:sp>
        <p:sp>
          <p:nvSpPr>
            <p:cNvPr id="28" name="椭圆 27">
              <a:extLst>
                <a:ext uri="{FF2B5EF4-FFF2-40B4-BE49-F238E27FC236}">
                  <a16:creationId xmlns:a16="http://schemas.microsoft.com/office/drawing/2014/main" id="{3E6FE7D4-DC21-254D-905B-52809CC1E8E2}"/>
                </a:ext>
              </a:extLst>
            </p:cNvPr>
            <p:cNvSpPr/>
            <p:nvPr/>
          </p:nvSpPr>
          <p:spPr>
            <a:xfrm>
              <a:off x="6486871" y="2209850"/>
              <a:ext cx="102684" cy="102684"/>
            </a:xfrm>
            <a:prstGeom prst="ellipse">
              <a:avLst/>
            </a:prstGeom>
            <a:noFill/>
            <a:ln>
              <a:solidFill>
                <a:srgbClr val="33B79F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zh-CN" altLang="en-US"/>
            </a:p>
          </p:txBody>
        </p:sp>
      </p:grpSp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altLang="zh-CN">
                <a:ea typeface="微软雅黑" panose="020B0503020204020204" pitchFamily="34" charset="-122"/>
              </a:rPr>
              <a:t>Sangfor Technologies</a:t>
            </a:r>
            <a:endParaRPr lang="en-US" altLang="zh-CN" dirty="0">
              <a:ea typeface="微软雅黑" panose="020B0503020204020204" pitchFamily="34" charset="-122"/>
            </a:endParaRPr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r>
              <a:rPr lang="en-US" altLang="zh-CN" dirty="0"/>
              <a:t>Page  </a:t>
            </a:r>
            <a:fld id="{6F6B6950-8D1A-4668-8374-25B44628E0DF}" type="slidenum">
              <a:rPr lang="zh-CN" altLang="en-US" smtClean="0"/>
              <a:pPr/>
              <a:t>25</a:t>
            </a:fld>
            <a:endParaRPr lang="zh-CN" altLang="en-US" dirty="0"/>
          </a:p>
        </p:txBody>
      </p:sp>
      <p:pic>
        <p:nvPicPr>
          <p:cNvPr id="11" name="图片 10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004040" y="242315"/>
            <a:ext cx="1813144" cy="595886"/>
          </a:xfrm>
          <a:prstGeom prst="rect">
            <a:avLst/>
          </a:prstGeom>
        </p:spPr>
      </p:pic>
      <p:grpSp>
        <p:nvGrpSpPr>
          <p:cNvPr id="19" name="组合 18"/>
          <p:cNvGrpSpPr/>
          <p:nvPr/>
        </p:nvGrpSpPr>
        <p:grpSpPr>
          <a:xfrm>
            <a:off x="1" y="200326"/>
            <a:ext cx="4446268" cy="523220"/>
            <a:chOff x="1" y="200326"/>
            <a:chExt cx="4446268" cy="523220"/>
          </a:xfrm>
        </p:grpSpPr>
        <p:sp>
          <p:nvSpPr>
            <p:cNvPr id="20" name="矩形 19"/>
            <p:cNvSpPr/>
            <p:nvPr/>
          </p:nvSpPr>
          <p:spPr>
            <a:xfrm>
              <a:off x="1" y="311234"/>
              <a:ext cx="396240" cy="326939"/>
            </a:xfrm>
            <a:prstGeom prst="rect">
              <a:avLst/>
            </a:prstGeom>
            <a:solidFill>
              <a:srgbClr val="34569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bg1"/>
                </a:solidFill>
              </a:endParaRPr>
            </a:p>
          </p:txBody>
        </p:sp>
        <p:sp>
          <p:nvSpPr>
            <p:cNvPr id="21" name="矩形 20"/>
            <p:cNvSpPr/>
            <p:nvPr/>
          </p:nvSpPr>
          <p:spPr>
            <a:xfrm>
              <a:off x="579650" y="200326"/>
              <a:ext cx="3866619" cy="523220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en-US" altLang="zh-CN" sz="2800" b="1" dirty="0">
                  <a:solidFill>
                    <a:schemeClr val="bg1"/>
                  </a:solidFill>
                  <a:latin typeface="Century Gothic" panose="020B0502020202020204" pitchFamily="34" charset="0"/>
                  <a:ea typeface="微软雅黑" charset="-122"/>
                </a:rPr>
                <a:t>SIER Sizing</a:t>
              </a:r>
            </a:p>
          </p:txBody>
        </p:sp>
        <p:sp>
          <p:nvSpPr>
            <p:cNvPr id="22" name="矩形 21"/>
            <p:cNvSpPr/>
            <p:nvPr/>
          </p:nvSpPr>
          <p:spPr>
            <a:xfrm>
              <a:off x="393853" y="311234"/>
              <a:ext cx="65722" cy="326939"/>
            </a:xfrm>
            <a:prstGeom prst="rect">
              <a:avLst/>
            </a:prstGeom>
            <a:solidFill>
              <a:srgbClr val="00B0F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bg1"/>
                </a:solidFill>
              </a:endParaRPr>
            </a:p>
          </p:txBody>
        </p:sp>
      </p:grpSp>
      <p:graphicFrame>
        <p:nvGraphicFramePr>
          <p:cNvPr id="3" name="表格 4">
            <a:extLst>
              <a:ext uri="{FF2B5EF4-FFF2-40B4-BE49-F238E27FC236}">
                <a16:creationId xmlns:a16="http://schemas.microsoft.com/office/drawing/2014/main" id="{0626345F-7FBE-4C6E-A8DF-5C381147F140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890618940"/>
              </p:ext>
            </p:extLst>
          </p:nvPr>
        </p:nvGraphicFramePr>
        <p:xfrm>
          <a:off x="1591790" y="2834921"/>
          <a:ext cx="9008420" cy="2879667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801684">
                  <a:extLst>
                    <a:ext uri="{9D8B030D-6E8A-4147-A177-3AD203B41FA5}">
                      <a16:colId xmlns:a16="http://schemas.microsoft.com/office/drawing/2014/main" val="1645125474"/>
                    </a:ext>
                  </a:extLst>
                </a:gridCol>
                <a:gridCol w="1801684">
                  <a:extLst>
                    <a:ext uri="{9D8B030D-6E8A-4147-A177-3AD203B41FA5}">
                      <a16:colId xmlns:a16="http://schemas.microsoft.com/office/drawing/2014/main" val="3322820672"/>
                    </a:ext>
                  </a:extLst>
                </a:gridCol>
                <a:gridCol w="1801684">
                  <a:extLst>
                    <a:ext uri="{9D8B030D-6E8A-4147-A177-3AD203B41FA5}">
                      <a16:colId xmlns:a16="http://schemas.microsoft.com/office/drawing/2014/main" val="2379374007"/>
                    </a:ext>
                  </a:extLst>
                </a:gridCol>
                <a:gridCol w="1801684">
                  <a:extLst>
                    <a:ext uri="{9D8B030D-6E8A-4147-A177-3AD203B41FA5}">
                      <a16:colId xmlns:a16="http://schemas.microsoft.com/office/drawing/2014/main" val="2095189907"/>
                    </a:ext>
                  </a:extLst>
                </a:gridCol>
                <a:gridCol w="1801684">
                  <a:extLst>
                    <a:ext uri="{9D8B030D-6E8A-4147-A177-3AD203B41FA5}">
                      <a16:colId xmlns:a16="http://schemas.microsoft.com/office/drawing/2014/main" val="74502467"/>
                    </a:ext>
                  </a:extLst>
                </a:gridCol>
              </a:tblGrid>
              <a:tr h="438366">
                <a:tc>
                  <a:txBody>
                    <a:bodyPr/>
                    <a:lstStyle/>
                    <a:p>
                      <a:endParaRPr lang="zh-CN" altLang="en-US" sz="1200" dirty="0">
                        <a:solidFill>
                          <a:srgbClr val="33B79F"/>
                        </a:solidFill>
                      </a:endParaRPr>
                    </a:p>
                  </a:txBody>
                  <a:tcPr marL="78529" marR="78529" marT="39265" marB="39265" anchor="ctr"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en-US" altLang="zh-CN" sz="1200" dirty="0">
                          <a:solidFill>
                            <a:srgbClr val="33B79F"/>
                          </a:solidFill>
                        </a:rPr>
                        <a:t>SDW-R1080</a:t>
                      </a:r>
                      <a:endParaRPr lang="zh-CN" altLang="en-US" sz="1200" dirty="0">
                        <a:solidFill>
                          <a:srgbClr val="33B79F"/>
                        </a:solidFill>
                      </a:endParaRPr>
                    </a:p>
                  </a:txBody>
                  <a:tcPr marL="78529" marR="78529" marT="39265" marB="39265" anchor="ctr"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en-US" altLang="zh-CN" sz="1200" dirty="0">
                          <a:solidFill>
                            <a:srgbClr val="33B79F"/>
                          </a:solidFill>
                        </a:rPr>
                        <a:t>SDW-R1080-WIFI</a:t>
                      </a:r>
                      <a:endParaRPr lang="zh-CN" altLang="en-US" sz="1200" dirty="0">
                        <a:solidFill>
                          <a:srgbClr val="33B79F"/>
                        </a:solidFill>
                      </a:endParaRPr>
                    </a:p>
                  </a:txBody>
                  <a:tcPr marL="78529" marR="78529" marT="39265" marB="39265" anchor="ctr"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en-US" altLang="zh-CN" sz="1200" dirty="0">
                          <a:solidFill>
                            <a:srgbClr val="33B79F"/>
                          </a:solidFill>
                        </a:rPr>
                        <a:t>SDW-R1080-LTE</a:t>
                      </a:r>
                      <a:endParaRPr lang="zh-CN" altLang="en-US" sz="1200" dirty="0">
                        <a:solidFill>
                          <a:srgbClr val="33B79F"/>
                        </a:solidFill>
                      </a:endParaRPr>
                    </a:p>
                  </a:txBody>
                  <a:tcPr marL="78529" marR="78529" marT="39265" marB="39265" anchor="ctr"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en-US" altLang="zh-CN" sz="1200" dirty="0">
                          <a:solidFill>
                            <a:srgbClr val="33B79F"/>
                          </a:solidFill>
                        </a:rPr>
                        <a:t>SDW-R1080-PRO</a:t>
                      </a:r>
                      <a:endParaRPr lang="zh-CN" altLang="en-US" sz="1200" dirty="0">
                        <a:solidFill>
                          <a:srgbClr val="33B79F"/>
                        </a:solidFill>
                      </a:endParaRPr>
                    </a:p>
                  </a:txBody>
                  <a:tcPr marL="78529" marR="78529" marT="39265" marB="39265" anchor="ctr"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619679630"/>
                  </a:ext>
                </a:extLst>
              </a:tr>
              <a:tr h="315984">
                <a:tc>
                  <a:txBody>
                    <a:bodyPr/>
                    <a:lstStyle/>
                    <a:p>
                      <a:r>
                        <a:rPr lang="en-US" altLang="zh-CN" sz="1200" dirty="0">
                          <a:solidFill>
                            <a:schemeClr val="bg1"/>
                          </a:solidFill>
                        </a:rPr>
                        <a:t>VPN Throughput</a:t>
                      </a:r>
                      <a:endParaRPr lang="zh-CN" altLang="en-US" sz="1200" dirty="0">
                        <a:solidFill>
                          <a:schemeClr val="bg1"/>
                        </a:solidFill>
                      </a:endParaRPr>
                    </a:p>
                  </a:txBody>
                  <a:tcPr marL="78529" marR="78529" marT="39265" marB="39265" anchor="ctr">
                    <a:solidFill>
                      <a:srgbClr val="33B79F">
                        <a:alpha val="6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altLang="zh-CN" sz="1200" dirty="0">
                          <a:solidFill>
                            <a:schemeClr val="bg1"/>
                          </a:solidFill>
                        </a:rPr>
                        <a:t>100M</a:t>
                      </a:r>
                      <a:endParaRPr lang="zh-CN" altLang="en-US" sz="1200" dirty="0">
                        <a:solidFill>
                          <a:schemeClr val="bg1"/>
                        </a:solidFill>
                      </a:endParaRPr>
                    </a:p>
                  </a:txBody>
                  <a:tcPr marL="78529" marR="78529" marT="39265" marB="39265" anchor="ctr">
                    <a:solidFill>
                      <a:srgbClr val="33B79F">
                        <a:alpha val="6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altLang="zh-CN" sz="1200" dirty="0">
                          <a:solidFill>
                            <a:schemeClr val="bg1"/>
                          </a:solidFill>
                        </a:rPr>
                        <a:t>100M</a:t>
                      </a:r>
                      <a:endParaRPr lang="zh-CN" altLang="en-US" sz="1200" dirty="0">
                        <a:solidFill>
                          <a:schemeClr val="bg1"/>
                        </a:solidFill>
                      </a:endParaRPr>
                    </a:p>
                  </a:txBody>
                  <a:tcPr marL="78529" marR="78529" marT="39265" marB="39265" anchor="ctr">
                    <a:solidFill>
                      <a:srgbClr val="33B79F">
                        <a:alpha val="6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altLang="zh-CN" sz="1200" dirty="0">
                          <a:solidFill>
                            <a:schemeClr val="bg1"/>
                          </a:solidFill>
                        </a:rPr>
                        <a:t>100M</a:t>
                      </a:r>
                      <a:endParaRPr lang="zh-CN" altLang="en-US" sz="1200" dirty="0">
                        <a:solidFill>
                          <a:schemeClr val="bg1"/>
                        </a:solidFill>
                      </a:endParaRPr>
                    </a:p>
                  </a:txBody>
                  <a:tcPr marL="78529" marR="78529" marT="39265" marB="39265" anchor="ctr">
                    <a:solidFill>
                      <a:srgbClr val="33B79F">
                        <a:alpha val="6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altLang="zh-CN" sz="1200" dirty="0">
                          <a:solidFill>
                            <a:schemeClr val="bg1"/>
                          </a:solidFill>
                        </a:rPr>
                        <a:t>100M</a:t>
                      </a:r>
                      <a:endParaRPr lang="zh-CN" altLang="en-US" sz="1200" dirty="0">
                        <a:solidFill>
                          <a:schemeClr val="bg1"/>
                        </a:solidFill>
                      </a:endParaRPr>
                    </a:p>
                  </a:txBody>
                  <a:tcPr marL="78529" marR="78529" marT="39265" marB="39265" anchor="ctr">
                    <a:solidFill>
                      <a:srgbClr val="33B79F">
                        <a:alpha val="6000"/>
                      </a:srgb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614104332"/>
                  </a:ext>
                </a:extLst>
              </a:tr>
              <a:tr h="545397">
                <a:tc>
                  <a:txBody>
                    <a:bodyPr/>
                    <a:lstStyle/>
                    <a:p>
                      <a:r>
                        <a:rPr lang="en-US" altLang="zh-CN" sz="1200" dirty="0">
                          <a:solidFill>
                            <a:schemeClr val="bg1"/>
                          </a:solidFill>
                        </a:rPr>
                        <a:t>Firewall Throughput</a:t>
                      </a:r>
                      <a:endParaRPr lang="zh-CN" altLang="en-US" sz="1200" dirty="0">
                        <a:solidFill>
                          <a:schemeClr val="bg1"/>
                        </a:solidFill>
                      </a:endParaRPr>
                    </a:p>
                  </a:txBody>
                  <a:tcPr marL="78529" marR="78529" marT="39265" marB="39265" anchor="ctr">
                    <a:solidFill>
                      <a:srgbClr val="33B79F">
                        <a:alpha val="6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altLang="zh-CN" sz="1200" dirty="0">
                          <a:solidFill>
                            <a:schemeClr val="bg1"/>
                          </a:solidFill>
                        </a:rPr>
                        <a:t>300M</a:t>
                      </a:r>
                      <a:endParaRPr lang="zh-CN" altLang="en-US" sz="1200" dirty="0">
                        <a:solidFill>
                          <a:schemeClr val="bg1"/>
                        </a:solidFill>
                      </a:endParaRPr>
                    </a:p>
                  </a:txBody>
                  <a:tcPr marL="78529" marR="78529" marT="39265" marB="39265" anchor="ctr">
                    <a:solidFill>
                      <a:srgbClr val="33B79F">
                        <a:alpha val="6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altLang="zh-CN" sz="1200" dirty="0">
                          <a:solidFill>
                            <a:schemeClr val="bg1"/>
                          </a:solidFill>
                        </a:rPr>
                        <a:t>300M</a:t>
                      </a:r>
                      <a:endParaRPr lang="zh-CN" altLang="en-US" sz="1200" dirty="0">
                        <a:solidFill>
                          <a:schemeClr val="bg1"/>
                        </a:solidFill>
                      </a:endParaRPr>
                    </a:p>
                  </a:txBody>
                  <a:tcPr marL="78529" marR="78529" marT="39265" marB="39265" anchor="ctr">
                    <a:solidFill>
                      <a:srgbClr val="33B79F">
                        <a:alpha val="6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altLang="zh-CN" sz="1200" dirty="0">
                          <a:solidFill>
                            <a:schemeClr val="bg1"/>
                          </a:solidFill>
                        </a:rPr>
                        <a:t>300M</a:t>
                      </a:r>
                      <a:endParaRPr lang="zh-CN" altLang="en-US" sz="1200" dirty="0">
                        <a:solidFill>
                          <a:schemeClr val="bg1"/>
                        </a:solidFill>
                      </a:endParaRPr>
                    </a:p>
                  </a:txBody>
                  <a:tcPr marL="78529" marR="78529" marT="39265" marB="39265" anchor="ctr">
                    <a:solidFill>
                      <a:srgbClr val="33B79F">
                        <a:alpha val="6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altLang="zh-CN" sz="1200" dirty="0">
                          <a:solidFill>
                            <a:schemeClr val="bg1"/>
                          </a:solidFill>
                        </a:rPr>
                        <a:t>300M</a:t>
                      </a:r>
                      <a:endParaRPr lang="zh-CN" altLang="en-US" sz="1200" dirty="0">
                        <a:solidFill>
                          <a:schemeClr val="bg1"/>
                        </a:solidFill>
                      </a:endParaRPr>
                    </a:p>
                  </a:txBody>
                  <a:tcPr marL="78529" marR="78529" marT="39265" marB="39265" anchor="ctr">
                    <a:solidFill>
                      <a:srgbClr val="33B79F">
                        <a:alpha val="6000"/>
                      </a:srgb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896696523"/>
                  </a:ext>
                </a:extLst>
              </a:tr>
              <a:tr h="315984">
                <a:tc>
                  <a:txBody>
                    <a:bodyPr/>
                    <a:lstStyle/>
                    <a:p>
                      <a:r>
                        <a:rPr lang="en-US" altLang="zh-CN" sz="1200" dirty="0">
                          <a:solidFill>
                            <a:schemeClr val="bg1"/>
                          </a:solidFill>
                        </a:rPr>
                        <a:t>Network Interface</a:t>
                      </a:r>
                      <a:endParaRPr lang="zh-CN" altLang="en-US" sz="1200" dirty="0">
                        <a:solidFill>
                          <a:schemeClr val="bg1"/>
                        </a:solidFill>
                      </a:endParaRPr>
                    </a:p>
                  </a:txBody>
                  <a:tcPr marL="78529" marR="78529" marT="39265" marB="39265">
                    <a:solidFill>
                      <a:srgbClr val="33B79F">
                        <a:alpha val="6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altLang="zh-CN" sz="1200" dirty="0">
                          <a:solidFill>
                            <a:schemeClr val="bg1"/>
                          </a:solidFill>
                        </a:rPr>
                        <a:t>5*</a:t>
                      </a:r>
                      <a:r>
                        <a:rPr lang="en-US" altLang="zh-CN" sz="1200" dirty="0" err="1">
                          <a:solidFill>
                            <a:schemeClr val="bg1"/>
                          </a:solidFill>
                        </a:rPr>
                        <a:t>GbE</a:t>
                      </a:r>
                      <a:endParaRPr lang="zh-CN" altLang="en-US" sz="1200" dirty="0">
                        <a:solidFill>
                          <a:schemeClr val="bg1"/>
                        </a:solidFill>
                      </a:endParaRPr>
                    </a:p>
                  </a:txBody>
                  <a:tcPr marL="78529" marR="78529" marT="39265" marB="39265">
                    <a:solidFill>
                      <a:srgbClr val="33B79F">
                        <a:alpha val="6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zh-CN" sz="1200" dirty="0">
                          <a:solidFill>
                            <a:schemeClr val="bg1"/>
                          </a:solidFill>
                        </a:rPr>
                        <a:t>5*</a:t>
                      </a:r>
                      <a:r>
                        <a:rPr lang="en-US" altLang="zh-CN" sz="1200" dirty="0" err="1">
                          <a:solidFill>
                            <a:schemeClr val="bg1"/>
                          </a:solidFill>
                        </a:rPr>
                        <a:t>GbE</a:t>
                      </a:r>
                      <a:endParaRPr lang="zh-CN" altLang="en-US" sz="1200" dirty="0">
                        <a:solidFill>
                          <a:schemeClr val="bg1"/>
                        </a:solidFill>
                      </a:endParaRPr>
                    </a:p>
                  </a:txBody>
                  <a:tcPr marL="78529" marR="78529" marT="39265" marB="39265">
                    <a:solidFill>
                      <a:srgbClr val="33B79F">
                        <a:alpha val="6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zh-CN" sz="1200" dirty="0">
                          <a:solidFill>
                            <a:schemeClr val="bg1"/>
                          </a:solidFill>
                        </a:rPr>
                        <a:t>5*</a:t>
                      </a:r>
                      <a:r>
                        <a:rPr lang="en-US" altLang="zh-CN" sz="1200" dirty="0" err="1">
                          <a:solidFill>
                            <a:schemeClr val="bg1"/>
                          </a:solidFill>
                        </a:rPr>
                        <a:t>GbE</a:t>
                      </a:r>
                      <a:endParaRPr lang="zh-CN" altLang="en-US" sz="1200" dirty="0">
                        <a:solidFill>
                          <a:schemeClr val="bg1"/>
                        </a:solidFill>
                      </a:endParaRPr>
                    </a:p>
                  </a:txBody>
                  <a:tcPr marL="78529" marR="78529" marT="39265" marB="39265">
                    <a:solidFill>
                      <a:srgbClr val="33B79F">
                        <a:alpha val="6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zh-CN" sz="1200" dirty="0">
                          <a:solidFill>
                            <a:schemeClr val="bg1"/>
                          </a:solidFill>
                        </a:rPr>
                        <a:t>5*</a:t>
                      </a:r>
                      <a:r>
                        <a:rPr lang="en-US" altLang="zh-CN" sz="1200" dirty="0" err="1">
                          <a:solidFill>
                            <a:schemeClr val="bg1"/>
                          </a:solidFill>
                        </a:rPr>
                        <a:t>GbE</a:t>
                      </a:r>
                      <a:endParaRPr lang="zh-CN" altLang="en-US" sz="1200" dirty="0">
                        <a:solidFill>
                          <a:schemeClr val="bg1"/>
                        </a:solidFill>
                      </a:endParaRPr>
                    </a:p>
                  </a:txBody>
                  <a:tcPr marL="78529" marR="78529" marT="39265" marB="39265">
                    <a:solidFill>
                      <a:srgbClr val="33B79F">
                        <a:alpha val="6000"/>
                      </a:srgb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634211809"/>
                  </a:ext>
                </a:extLst>
              </a:tr>
              <a:tr h="315984">
                <a:tc>
                  <a:txBody>
                    <a:bodyPr/>
                    <a:lstStyle/>
                    <a:p>
                      <a:r>
                        <a:rPr lang="en-US" altLang="zh-CN" sz="1200" dirty="0">
                          <a:solidFill>
                            <a:schemeClr val="bg1"/>
                          </a:solidFill>
                        </a:rPr>
                        <a:t>Max. WAN Port</a:t>
                      </a:r>
                      <a:endParaRPr lang="zh-CN" altLang="en-US" sz="1200" dirty="0">
                        <a:solidFill>
                          <a:schemeClr val="bg1"/>
                        </a:solidFill>
                      </a:endParaRPr>
                    </a:p>
                  </a:txBody>
                  <a:tcPr marL="78529" marR="78529" marT="39265" marB="39265">
                    <a:solidFill>
                      <a:srgbClr val="33B79F">
                        <a:alpha val="6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altLang="zh-CN" sz="1200" dirty="0">
                          <a:solidFill>
                            <a:schemeClr val="bg1"/>
                          </a:solidFill>
                        </a:rPr>
                        <a:t>4</a:t>
                      </a:r>
                      <a:endParaRPr lang="zh-CN" altLang="en-US" sz="1200" dirty="0">
                        <a:solidFill>
                          <a:schemeClr val="bg1"/>
                        </a:solidFill>
                      </a:endParaRPr>
                    </a:p>
                  </a:txBody>
                  <a:tcPr marL="78529" marR="78529" marT="39265" marB="39265">
                    <a:solidFill>
                      <a:srgbClr val="33B79F">
                        <a:alpha val="6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altLang="zh-CN" sz="1200" dirty="0">
                          <a:solidFill>
                            <a:schemeClr val="bg1"/>
                          </a:solidFill>
                        </a:rPr>
                        <a:t>4</a:t>
                      </a:r>
                      <a:endParaRPr lang="zh-CN" altLang="en-US" sz="1200" dirty="0">
                        <a:solidFill>
                          <a:schemeClr val="bg1"/>
                        </a:solidFill>
                      </a:endParaRPr>
                    </a:p>
                  </a:txBody>
                  <a:tcPr marL="78529" marR="78529" marT="39265" marB="39265">
                    <a:solidFill>
                      <a:srgbClr val="33B79F">
                        <a:alpha val="6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altLang="zh-CN" sz="1200" dirty="0">
                          <a:solidFill>
                            <a:schemeClr val="bg1"/>
                          </a:solidFill>
                        </a:rPr>
                        <a:t>4</a:t>
                      </a:r>
                      <a:endParaRPr lang="zh-CN" altLang="en-US" sz="1200" dirty="0">
                        <a:solidFill>
                          <a:schemeClr val="bg1"/>
                        </a:solidFill>
                      </a:endParaRPr>
                    </a:p>
                  </a:txBody>
                  <a:tcPr marL="78529" marR="78529" marT="39265" marB="39265">
                    <a:solidFill>
                      <a:srgbClr val="33B79F">
                        <a:alpha val="6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altLang="zh-CN" sz="1200" dirty="0">
                          <a:solidFill>
                            <a:schemeClr val="bg1"/>
                          </a:solidFill>
                        </a:rPr>
                        <a:t>4</a:t>
                      </a:r>
                      <a:endParaRPr lang="zh-CN" altLang="en-US" sz="1200" dirty="0">
                        <a:solidFill>
                          <a:schemeClr val="bg1"/>
                        </a:solidFill>
                      </a:endParaRPr>
                    </a:p>
                  </a:txBody>
                  <a:tcPr marL="78529" marR="78529" marT="39265" marB="39265">
                    <a:solidFill>
                      <a:srgbClr val="33B79F">
                        <a:alpha val="6000"/>
                      </a:srgb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720372786"/>
                  </a:ext>
                </a:extLst>
              </a:tr>
              <a:tr h="315984">
                <a:tc>
                  <a:txBody>
                    <a:bodyPr/>
                    <a:lstStyle/>
                    <a:p>
                      <a:r>
                        <a:rPr lang="en-US" altLang="zh-CN" sz="1200" dirty="0">
                          <a:solidFill>
                            <a:schemeClr val="bg1"/>
                          </a:solidFill>
                        </a:rPr>
                        <a:t>Embedded WIFI</a:t>
                      </a:r>
                      <a:endParaRPr lang="zh-CN" altLang="en-US" sz="1200" dirty="0">
                        <a:solidFill>
                          <a:schemeClr val="bg1"/>
                        </a:solidFill>
                      </a:endParaRPr>
                    </a:p>
                  </a:txBody>
                  <a:tcPr marL="78529" marR="78529" marT="39265" marB="39265">
                    <a:solidFill>
                      <a:srgbClr val="33B79F">
                        <a:alpha val="6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altLang="zh-CN" sz="1200" b="1" dirty="0">
                          <a:solidFill>
                            <a:srgbClr val="00B1EF"/>
                          </a:solidFill>
                        </a:rPr>
                        <a:t>N/A</a:t>
                      </a:r>
                      <a:endParaRPr lang="zh-CN" altLang="en-US" sz="1200" b="1" dirty="0">
                        <a:solidFill>
                          <a:srgbClr val="00B1EF"/>
                        </a:solidFill>
                      </a:endParaRPr>
                    </a:p>
                  </a:txBody>
                  <a:tcPr marL="78529" marR="78529" marT="39265" marB="39265">
                    <a:solidFill>
                      <a:srgbClr val="33B79F">
                        <a:alpha val="6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altLang="zh-CN" sz="1200" b="1" dirty="0">
                          <a:solidFill>
                            <a:schemeClr val="bg1"/>
                          </a:solidFill>
                        </a:rPr>
                        <a:t>YES</a:t>
                      </a:r>
                      <a:endParaRPr lang="zh-CN" altLang="en-US" sz="1200" b="1" dirty="0">
                        <a:solidFill>
                          <a:schemeClr val="bg1"/>
                        </a:solidFill>
                      </a:endParaRPr>
                    </a:p>
                  </a:txBody>
                  <a:tcPr marL="78529" marR="78529" marT="39265" marB="39265">
                    <a:solidFill>
                      <a:srgbClr val="33B79F">
                        <a:alpha val="6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altLang="zh-CN" sz="1200" b="1" dirty="0">
                          <a:solidFill>
                            <a:srgbClr val="00B1EF"/>
                          </a:solidFill>
                        </a:rPr>
                        <a:t>N/A</a:t>
                      </a:r>
                      <a:endParaRPr lang="zh-CN" altLang="en-US" sz="1200" b="1" dirty="0">
                        <a:solidFill>
                          <a:srgbClr val="00B1EF"/>
                        </a:solidFill>
                      </a:endParaRPr>
                    </a:p>
                  </a:txBody>
                  <a:tcPr marL="78529" marR="78529" marT="39265" marB="39265">
                    <a:solidFill>
                      <a:srgbClr val="33B79F">
                        <a:alpha val="6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altLang="zh-CN" sz="1200" b="1" dirty="0">
                          <a:solidFill>
                            <a:srgbClr val="4CFFFF"/>
                          </a:solidFill>
                        </a:rPr>
                        <a:t>YES</a:t>
                      </a:r>
                      <a:endParaRPr lang="zh-CN" altLang="en-US" sz="1200" b="1" dirty="0">
                        <a:solidFill>
                          <a:srgbClr val="4CFFFF"/>
                        </a:solidFill>
                      </a:endParaRPr>
                    </a:p>
                  </a:txBody>
                  <a:tcPr marL="78529" marR="78529" marT="39265" marB="39265">
                    <a:solidFill>
                      <a:srgbClr val="33B79F">
                        <a:alpha val="6000"/>
                      </a:srgb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521618905"/>
                  </a:ext>
                </a:extLst>
              </a:tr>
              <a:tr h="315984">
                <a:tc>
                  <a:txBody>
                    <a:bodyPr/>
                    <a:lstStyle/>
                    <a:p>
                      <a:r>
                        <a:rPr lang="en-US" altLang="zh-CN" sz="1200" dirty="0">
                          <a:solidFill>
                            <a:schemeClr val="bg1"/>
                          </a:solidFill>
                        </a:rPr>
                        <a:t>Embedded LTE</a:t>
                      </a:r>
                      <a:endParaRPr lang="zh-CN" altLang="en-US" sz="1200" dirty="0">
                        <a:solidFill>
                          <a:schemeClr val="bg1"/>
                        </a:solidFill>
                      </a:endParaRPr>
                    </a:p>
                  </a:txBody>
                  <a:tcPr marL="78529" marR="78529" marT="39265" marB="39265">
                    <a:solidFill>
                      <a:srgbClr val="33B79F">
                        <a:alpha val="6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altLang="zh-CN" sz="1200" b="1" dirty="0">
                          <a:solidFill>
                            <a:srgbClr val="00B1EF"/>
                          </a:solidFill>
                        </a:rPr>
                        <a:t>N/A</a:t>
                      </a:r>
                      <a:endParaRPr lang="zh-CN" altLang="en-US" sz="1200" b="1" dirty="0">
                        <a:solidFill>
                          <a:srgbClr val="00B1EF"/>
                        </a:solidFill>
                      </a:endParaRPr>
                    </a:p>
                  </a:txBody>
                  <a:tcPr marL="78529" marR="78529" marT="39265" marB="39265">
                    <a:solidFill>
                      <a:srgbClr val="33B79F">
                        <a:alpha val="6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altLang="zh-CN" sz="1200" b="1" dirty="0">
                          <a:solidFill>
                            <a:srgbClr val="00B1EF"/>
                          </a:solidFill>
                        </a:rPr>
                        <a:t>N/A</a:t>
                      </a:r>
                      <a:endParaRPr lang="zh-CN" altLang="en-US" sz="1200" b="1" dirty="0">
                        <a:solidFill>
                          <a:srgbClr val="00B1EF"/>
                        </a:solidFill>
                      </a:endParaRPr>
                    </a:p>
                  </a:txBody>
                  <a:tcPr marL="78529" marR="78529" marT="39265" marB="39265">
                    <a:solidFill>
                      <a:srgbClr val="33B79F">
                        <a:alpha val="6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zh-CN" sz="1200" b="1" dirty="0">
                          <a:solidFill>
                            <a:srgbClr val="4CFFFF"/>
                          </a:solidFill>
                        </a:rPr>
                        <a:t>2* Embedded LTE</a:t>
                      </a:r>
                      <a:endParaRPr lang="zh-CN" altLang="en-US" sz="1200" b="1" dirty="0">
                        <a:solidFill>
                          <a:srgbClr val="4CFFFF"/>
                        </a:solidFill>
                      </a:endParaRPr>
                    </a:p>
                  </a:txBody>
                  <a:tcPr marL="78529" marR="78529" marT="39265" marB="39265">
                    <a:solidFill>
                      <a:srgbClr val="33B79F">
                        <a:alpha val="6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zh-CN" sz="1200" b="1" dirty="0">
                          <a:solidFill>
                            <a:srgbClr val="4CFFFF"/>
                          </a:solidFill>
                        </a:rPr>
                        <a:t>1* Embedded LTE</a:t>
                      </a:r>
                      <a:endParaRPr lang="zh-CN" altLang="en-US" sz="1200" b="1" dirty="0">
                        <a:solidFill>
                          <a:srgbClr val="4CFFFF"/>
                        </a:solidFill>
                      </a:endParaRPr>
                    </a:p>
                  </a:txBody>
                  <a:tcPr marL="78529" marR="78529" marT="39265" marB="39265">
                    <a:solidFill>
                      <a:srgbClr val="33B79F">
                        <a:alpha val="6000"/>
                      </a:srgb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228617295"/>
                  </a:ext>
                </a:extLst>
              </a:tr>
              <a:tr h="315984">
                <a:tc>
                  <a:txBody>
                    <a:bodyPr/>
                    <a:lstStyle/>
                    <a:p>
                      <a:r>
                        <a:rPr lang="en-US" altLang="zh-CN" sz="1200" dirty="0">
                          <a:solidFill>
                            <a:schemeClr val="bg1"/>
                          </a:solidFill>
                        </a:rPr>
                        <a:t>Suggested User</a:t>
                      </a:r>
                      <a:endParaRPr lang="zh-CN" altLang="en-US" sz="1200" dirty="0">
                        <a:solidFill>
                          <a:schemeClr val="bg1"/>
                        </a:solidFill>
                      </a:endParaRPr>
                    </a:p>
                  </a:txBody>
                  <a:tcPr marL="78529" marR="78529" marT="39265" marB="39265">
                    <a:solidFill>
                      <a:srgbClr val="33B79F">
                        <a:alpha val="6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altLang="zh-CN" sz="1200" dirty="0">
                          <a:solidFill>
                            <a:schemeClr val="bg1"/>
                          </a:solidFill>
                        </a:rPr>
                        <a:t>10-30</a:t>
                      </a:r>
                      <a:endParaRPr lang="zh-CN" altLang="en-US" sz="1200" dirty="0">
                        <a:solidFill>
                          <a:schemeClr val="bg1"/>
                        </a:solidFill>
                      </a:endParaRPr>
                    </a:p>
                  </a:txBody>
                  <a:tcPr marL="78529" marR="78529" marT="39265" marB="39265">
                    <a:solidFill>
                      <a:srgbClr val="33B79F">
                        <a:alpha val="6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altLang="zh-CN" sz="1200" dirty="0">
                          <a:solidFill>
                            <a:schemeClr val="bg1"/>
                          </a:solidFill>
                        </a:rPr>
                        <a:t>10-30</a:t>
                      </a:r>
                      <a:endParaRPr lang="zh-CN" altLang="en-US" sz="1200" dirty="0">
                        <a:solidFill>
                          <a:schemeClr val="bg1"/>
                        </a:solidFill>
                      </a:endParaRPr>
                    </a:p>
                  </a:txBody>
                  <a:tcPr marL="78529" marR="78529" marT="39265" marB="39265">
                    <a:solidFill>
                      <a:srgbClr val="33B79F">
                        <a:alpha val="6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altLang="zh-CN" sz="1200" dirty="0">
                          <a:solidFill>
                            <a:schemeClr val="bg1"/>
                          </a:solidFill>
                        </a:rPr>
                        <a:t>10-30</a:t>
                      </a:r>
                      <a:endParaRPr lang="zh-CN" altLang="en-US" sz="1200" dirty="0">
                        <a:solidFill>
                          <a:schemeClr val="bg1"/>
                        </a:solidFill>
                      </a:endParaRPr>
                    </a:p>
                  </a:txBody>
                  <a:tcPr marL="78529" marR="78529" marT="39265" marB="39265">
                    <a:solidFill>
                      <a:srgbClr val="33B79F">
                        <a:alpha val="6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altLang="zh-CN" sz="1200" dirty="0">
                          <a:solidFill>
                            <a:schemeClr val="bg1"/>
                          </a:solidFill>
                        </a:rPr>
                        <a:t>10-30</a:t>
                      </a:r>
                      <a:endParaRPr lang="zh-CN" altLang="en-US" sz="1200" dirty="0">
                        <a:solidFill>
                          <a:schemeClr val="bg1"/>
                        </a:solidFill>
                      </a:endParaRPr>
                    </a:p>
                  </a:txBody>
                  <a:tcPr marL="78529" marR="78529" marT="39265" marB="39265">
                    <a:solidFill>
                      <a:srgbClr val="33B79F">
                        <a:alpha val="6000"/>
                      </a:srgb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649714493"/>
                  </a:ext>
                </a:extLst>
              </a:tr>
            </a:tbl>
          </a:graphicData>
        </a:graphic>
      </p:graphicFrame>
      <p:pic>
        <p:nvPicPr>
          <p:cNvPr id="6" name="图片 5" descr="图片包含 游戏机, 钟表&#10;&#10;描述已自动生成">
            <a:extLst>
              <a:ext uri="{FF2B5EF4-FFF2-40B4-BE49-F238E27FC236}">
                <a16:creationId xmlns:a16="http://schemas.microsoft.com/office/drawing/2014/main" id="{081DC006-E604-4468-8704-B41BAA68F24C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69181" y="1538226"/>
            <a:ext cx="756504" cy="504336"/>
          </a:xfrm>
          <a:prstGeom prst="rect">
            <a:avLst/>
          </a:prstGeom>
        </p:spPr>
      </p:pic>
      <p:pic>
        <p:nvPicPr>
          <p:cNvPr id="8" name="图片 7">
            <a:extLst>
              <a:ext uri="{FF2B5EF4-FFF2-40B4-BE49-F238E27FC236}">
                <a16:creationId xmlns:a16="http://schemas.microsoft.com/office/drawing/2014/main" id="{A29DE91D-CFC6-4E27-B44E-B79A64E70834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86060" y="1279220"/>
            <a:ext cx="999738" cy="666492"/>
          </a:xfrm>
          <a:prstGeom prst="rect">
            <a:avLst/>
          </a:prstGeom>
        </p:spPr>
      </p:pic>
      <p:grpSp>
        <p:nvGrpSpPr>
          <p:cNvPr id="111" name="组合 110">
            <a:extLst>
              <a:ext uri="{FF2B5EF4-FFF2-40B4-BE49-F238E27FC236}">
                <a16:creationId xmlns:a16="http://schemas.microsoft.com/office/drawing/2014/main" id="{44E0F7BA-E755-0645-B45C-F8577C3E8F38}"/>
              </a:ext>
            </a:extLst>
          </p:cNvPr>
          <p:cNvGrpSpPr/>
          <p:nvPr/>
        </p:nvGrpSpPr>
        <p:grpSpPr>
          <a:xfrm rot="7155778">
            <a:off x="6878167" y="828474"/>
            <a:ext cx="1901517" cy="1901517"/>
            <a:chOff x="4083881" y="1866927"/>
            <a:chExt cx="4024248" cy="4024248"/>
          </a:xfrm>
        </p:grpSpPr>
        <p:grpSp>
          <p:nvGrpSpPr>
            <p:cNvPr id="112" name="组合 111">
              <a:extLst>
                <a:ext uri="{FF2B5EF4-FFF2-40B4-BE49-F238E27FC236}">
                  <a16:creationId xmlns:a16="http://schemas.microsoft.com/office/drawing/2014/main" id="{E9344B8C-AF9B-0D47-B23A-15A942B7C0AD}"/>
                </a:ext>
              </a:extLst>
            </p:cNvPr>
            <p:cNvGrpSpPr/>
            <p:nvPr/>
          </p:nvGrpSpPr>
          <p:grpSpPr>
            <a:xfrm>
              <a:off x="4083881" y="1866927"/>
              <a:ext cx="4024248" cy="4024248"/>
              <a:chOff x="4083878" y="1936775"/>
              <a:chExt cx="4024245" cy="4024244"/>
            </a:xfrm>
          </p:grpSpPr>
          <p:grpSp>
            <p:nvGrpSpPr>
              <p:cNvPr id="115" name="组合 114">
                <a:extLst>
                  <a:ext uri="{FF2B5EF4-FFF2-40B4-BE49-F238E27FC236}">
                    <a16:creationId xmlns:a16="http://schemas.microsoft.com/office/drawing/2014/main" id="{85865FB9-CE82-E441-AAF9-0C4A68A080E2}"/>
                  </a:ext>
                </a:extLst>
              </p:cNvPr>
              <p:cNvGrpSpPr/>
              <p:nvPr/>
            </p:nvGrpSpPr>
            <p:grpSpPr>
              <a:xfrm>
                <a:off x="5140550" y="2988743"/>
                <a:ext cx="1920308" cy="1920309"/>
                <a:chOff x="10863054" y="2478157"/>
                <a:chExt cx="2532752" cy="2532752"/>
              </a:xfrm>
            </p:grpSpPr>
            <p:sp>
              <p:nvSpPr>
                <p:cNvPr id="123" name="椭圆 122">
                  <a:extLst>
                    <a:ext uri="{FF2B5EF4-FFF2-40B4-BE49-F238E27FC236}">
                      <a16:creationId xmlns:a16="http://schemas.microsoft.com/office/drawing/2014/main" id="{C7F69D42-3F60-CD46-AA0C-C5E344EFB7BE}"/>
                    </a:ext>
                  </a:extLst>
                </p:cNvPr>
                <p:cNvSpPr/>
                <p:nvPr/>
              </p:nvSpPr>
              <p:spPr>
                <a:xfrm>
                  <a:off x="10863054" y="2478157"/>
                  <a:ext cx="2532752" cy="2532752"/>
                </a:xfrm>
                <a:prstGeom prst="ellipse">
                  <a:avLst/>
                </a:prstGeom>
                <a:solidFill>
                  <a:srgbClr val="00B0F0">
                    <a:alpha val="8000"/>
                  </a:srgbClr>
                </a:solidFill>
                <a:ln w="19050"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kumimoji="1" lang="zh-CN" altLang="en-US"/>
                </a:p>
              </p:txBody>
            </p:sp>
            <p:sp>
              <p:nvSpPr>
                <p:cNvPr id="124" name="椭圆 123">
                  <a:extLst>
                    <a:ext uri="{FF2B5EF4-FFF2-40B4-BE49-F238E27FC236}">
                      <a16:creationId xmlns:a16="http://schemas.microsoft.com/office/drawing/2014/main" id="{2432F4BE-9969-4B47-9393-BD308C38446E}"/>
                    </a:ext>
                  </a:extLst>
                </p:cNvPr>
                <p:cNvSpPr/>
                <p:nvPr/>
              </p:nvSpPr>
              <p:spPr>
                <a:xfrm>
                  <a:off x="10883621" y="2514731"/>
                  <a:ext cx="2476355" cy="2476356"/>
                </a:xfrm>
                <a:prstGeom prst="ellipse">
                  <a:avLst/>
                </a:prstGeom>
                <a:solidFill>
                  <a:srgbClr val="33B79F">
                    <a:alpha val="10000"/>
                  </a:srgbClr>
                </a:solidFill>
                <a:ln w="12700">
                  <a:solidFill>
                    <a:srgbClr val="33B79F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kumimoji="1" lang="zh-CN" altLang="en-US"/>
                </a:p>
              </p:txBody>
            </p:sp>
          </p:grpSp>
          <p:sp>
            <p:nvSpPr>
              <p:cNvPr id="116" name="椭圆 115">
                <a:extLst>
                  <a:ext uri="{FF2B5EF4-FFF2-40B4-BE49-F238E27FC236}">
                    <a16:creationId xmlns:a16="http://schemas.microsoft.com/office/drawing/2014/main" id="{0F2B578C-BA41-2A42-8291-18BDFE3801D3}"/>
                  </a:ext>
                </a:extLst>
              </p:cNvPr>
              <p:cNvSpPr/>
              <p:nvPr/>
            </p:nvSpPr>
            <p:spPr>
              <a:xfrm>
                <a:off x="4727602" y="2580500"/>
                <a:ext cx="2736796" cy="2736795"/>
              </a:xfrm>
              <a:prstGeom prst="ellipse">
                <a:avLst/>
              </a:prstGeom>
              <a:noFill/>
              <a:ln>
                <a:solidFill>
                  <a:srgbClr val="33B79F">
                    <a:alpha val="33000"/>
                  </a:srgb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020">
                  <a:latin typeface="Century Gothic" panose="020B0502020202020204" pitchFamily="34" charset="0"/>
                </a:endParaRPr>
              </a:p>
            </p:txBody>
          </p:sp>
          <p:sp>
            <p:nvSpPr>
              <p:cNvPr id="117" name="椭圆 116">
                <a:extLst>
                  <a:ext uri="{FF2B5EF4-FFF2-40B4-BE49-F238E27FC236}">
                    <a16:creationId xmlns:a16="http://schemas.microsoft.com/office/drawing/2014/main" id="{4124B345-057A-A742-97EC-BD068696868C}"/>
                  </a:ext>
                </a:extLst>
              </p:cNvPr>
              <p:cNvSpPr/>
              <p:nvPr/>
            </p:nvSpPr>
            <p:spPr>
              <a:xfrm>
                <a:off x="4588592" y="2441490"/>
                <a:ext cx="3014816" cy="3014814"/>
              </a:xfrm>
              <a:prstGeom prst="ellipse">
                <a:avLst/>
              </a:prstGeom>
              <a:noFill/>
              <a:ln>
                <a:solidFill>
                  <a:srgbClr val="33B79F">
                    <a:alpha val="26000"/>
                  </a:srgb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020">
                  <a:latin typeface="Century Gothic" panose="020B0502020202020204" pitchFamily="34" charset="0"/>
                </a:endParaRPr>
              </a:p>
            </p:txBody>
          </p:sp>
          <p:sp>
            <p:nvSpPr>
              <p:cNvPr id="118" name="椭圆 117">
                <a:extLst>
                  <a:ext uri="{FF2B5EF4-FFF2-40B4-BE49-F238E27FC236}">
                    <a16:creationId xmlns:a16="http://schemas.microsoft.com/office/drawing/2014/main" id="{B540573B-0ECF-FF4C-8462-7A2695E0B3EC}"/>
                  </a:ext>
                </a:extLst>
              </p:cNvPr>
              <p:cNvSpPr/>
              <p:nvPr/>
            </p:nvSpPr>
            <p:spPr>
              <a:xfrm>
                <a:off x="4424174" y="2277072"/>
                <a:ext cx="3343652" cy="3343651"/>
              </a:xfrm>
              <a:prstGeom prst="ellipse">
                <a:avLst/>
              </a:prstGeom>
              <a:noFill/>
              <a:ln>
                <a:solidFill>
                  <a:srgbClr val="33B79F">
                    <a:alpha val="18000"/>
                  </a:srgb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020">
                  <a:latin typeface="Century Gothic" panose="020B0502020202020204" pitchFamily="34" charset="0"/>
                </a:endParaRPr>
              </a:p>
            </p:txBody>
          </p:sp>
          <p:sp>
            <p:nvSpPr>
              <p:cNvPr id="119" name="椭圆 118">
                <a:extLst>
                  <a:ext uri="{FF2B5EF4-FFF2-40B4-BE49-F238E27FC236}">
                    <a16:creationId xmlns:a16="http://schemas.microsoft.com/office/drawing/2014/main" id="{D4D1CE48-B3A9-7E40-9A90-367F9BD153AE}"/>
                  </a:ext>
                </a:extLst>
              </p:cNvPr>
              <p:cNvSpPr/>
              <p:nvPr/>
            </p:nvSpPr>
            <p:spPr>
              <a:xfrm>
                <a:off x="4254341" y="2107238"/>
                <a:ext cx="3683319" cy="3683319"/>
              </a:xfrm>
              <a:prstGeom prst="ellipse">
                <a:avLst/>
              </a:prstGeom>
              <a:noFill/>
              <a:ln>
                <a:solidFill>
                  <a:srgbClr val="33B79F">
                    <a:alpha val="13000"/>
                  </a:srgb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020">
                  <a:latin typeface="Century Gothic" panose="020B0502020202020204" pitchFamily="34" charset="0"/>
                </a:endParaRPr>
              </a:p>
            </p:txBody>
          </p:sp>
          <p:sp>
            <p:nvSpPr>
              <p:cNvPr id="120" name="椭圆 119">
                <a:extLst>
                  <a:ext uri="{FF2B5EF4-FFF2-40B4-BE49-F238E27FC236}">
                    <a16:creationId xmlns:a16="http://schemas.microsoft.com/office/drawing/2014/main" id="{6254B92E-CEB3-9249-BB17-F62F43018FAD}"/>
                  </a:ext>
                </a:extLst>
              </p:cNvPr>
              <p:cNvSpPr/>
              <p:nvPr/>
            </p:nvSpPr>
            <p:spPr>
              <a:xfrm>
                <a:off x="5001003" y="2853900"/>
                <a:ext cx="2189995" cy="2189994"/>
              </a:xfrm>
              <a:prstGeom prst="ellipse">
                <a:avLst/>
              </a:prstGeom>
              <a:noFill/>
              <a:ln>
                <a:solidFill>
                  <a:srgbClr val="33B79F">
                    <a:alpha val="59000"/>
                  </a:srgb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020" dirty="0">
                  <a:latin typeface="Century Gothic" panose="020B0502020202020204" pitchFamily="34" charset="0"/>
                </a:endParaRPr>
              </a:p>
            </p:txBody>
          </p:sp>
          <p:sp>
            <p:nvSpPr>
              <p:cNvPr id="121" name="椭圆 120">
                <a:extLst>
                  <a:ext uri="{FF2B5EF4-FFF2-40B4-BE49-F238E27FC236}">
                    <a16:creationId xmlns:a16="http://schemas.microsoft.com/office/drawing/2014/main" id="{AF6E9CB0-32E6-3B40-AC0D-D51A500F9AFA}"/>
                  </a:ext>
                </a:extLst>
              </p:cNvPr>
              <p:cNvSpPr/>
              <p:nvPr/>
            </p:nvSpPr>
            <p:spPr>
              <a:xfrm>
                <a:off x="4855324" y="2708221"/>
                <a:ext cx="2481353" cy="2481352"/>
              </a:xfrm>
              <a:prstGeom prst="ellipse">
                <a:avLst/>
              </a:prstGeom>
              <a:noFill/>
              <a:ln>
                <a:solidFill>
                  <a:srgbClr val="33B79F">
                    <a:alpha val="56000"/>
                  </a:srgb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020">
                  <a:latin typeface="Century Gothic" panose="020B0502020202020204" pitchFamily="34" charset="0"/>
                </a:endParaRPr>
              </a:p>
            </p:txBody>
          </p:sp>
          <p:sp>
            <p:nvSpPr>
              <p:cNvPr id="122" name="椭圆 121">
                <a:extLst>
                  <a:ext uri="{FF2B5EF4-FFF2-40B4-BE49-F238E27FC236}">
                    <a16:creationId xmlns:a16="http://schemas.microsoft.com/office/drawing/2014/main" id="{70EA5856-ACC4-FA41-80A1-7DC3C90D8505}"/>
                  </a:ext>
                </a:extLst>
              </p:cNvPr>
              <p:cNvSpPr/>
              <p:nvPr/>
            </p:nvSpPr>
            <p:spPr>
              <a:xfrm>
                <a:off x="4083878" y="1936775"/>
                <a:ext cx="4024245" cy="4024244"/>
              </a:xfrm>
              <a:prstGeom prst="ellipse">
                <a:avLst/>
              </a:prstGeom>
              <a:noFill/>
              <a:ln>
                <a:solidFill>
                  <a:srgbClr val="33B79F">
                    <a:alpha val="7000"/>
                  </a:srgb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020" dirty="0">
                  <a:latin typeface="Century Gothic" panose="020B0502020202020204" pitchFamily="34" charset="0"/>
                </a:endParaRPr>
              </a:p>
            </p:txBody>
          </p:sp>
        </p:grpSp>
        <p:sp>
          <p:nvSpPr>
            <p:cNvPr id="113" name="椭圆 112">
              <a:extLst>
                <a:ext uri="{FF2B5EF4-FFF2-40B4-BE49-F238E27FC236}">
                  <a16:creationId xmlns:a16="http://schemas.microsoft.com/office/drawing/2014/main" id="{B41C4C00-9DD8-2443-87B9-6BDA458EE493}"/>
                </a:ext>
              </a:extLst>
            </p:cNvPr>
            <p:cNvSpPr/>
            <p:nvPr/>
          </p:nvSpPr>
          <p:spPr>
            <a:xfrm>
              <a:off x="5666161" y="5451589"/>
              <a:ext cx="97986" cy="97986"/>
            </a:xfrm>
            <a:prstGeom prst="ellipse">
              <a:avLst/>
            </a:prstGeom>
            <a:solidFill>
              <a:srgbClr val="33B79F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zh-CN" altLang="en-US"/>
            </a:p>
          </p:txBody>
        </p:sp>
        <p:sp>
          <p:nvSpPr>
            <p:cNvPr id="114" name="椭圆 113">
              <a:extLst>
                <a:ext uri="{FF2B5EF4-FFF2-40B4-BE49-F238E27FC236}">
                  <a16:creationId xmlns:a16="http://schemas.microsoft.com/office/drawing/2014/main" id="{219EE3D3-99B6-644A-9AE5-1D0957611AC1}"/>
                </a:ext>
              </a:extLst>
            </p:cNvPr>
            <p:cNvSpPr/>
            <p:nvPr/>
          </p:nvSpPr>
          <p:spPr>
            <a:xfrm>
              <a:off x="6486871" y="2209850"/>
              <a:ext cx="102684" cy="102684"/>
            </a:xfrm>
            <a:prstGeom prst="ellipse">
              <a:avLst/>
            </a:prstGeom>
            <a:noFill/>
            <a:ln>
              <a:solidFill>
                <a:srgbClr val="33B79F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zh-CN" altLang="en-US"/>
            </a:p>
          </p:txBody>
        </p:sp>
      </p:grpSp>
      <p:pic>
        <p:nvPicPr>
          <p:cNvPr id="5" name="图片 4">
            <a:extLst>
              <a:ext uri="{FF2B5EF4-FFF2-40B4-BE49-F238E27FC236}">
                <a16:creationId xmlns:a16="http://schemas.microsoft.com/office/drawing/2014/main" id="{B9FB4C81-EF73-4163-9BB7-776A435807A4}"/>
              </a:ext>
            </a:extLst>
          </p:cNvPr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18768" y="1279220"/>
            <a:ext cx="1028495" cy="685663"/>
          </a:xfrm>
          <a:prstGeom prst="rect">
            <a:avLst/>
          </a:prstGeom>
        </p:spPr>
      </p:pic>
      <p:grpSp>
        <p:nvGrpSpPr>
          <p:cNvPr id="125" name="组合 124">
            <a:extLst>
              <a:ext uri="{FF2B5EF4-FFF2-40B4-BE49-F238E27FC236}">
                <a16:creationId xmlns:a16="http://schemas.microsoft.com/office/drawing/2014/main" id="{55902FC1-0CD0-304A-97E2-012BD752A0DD}"/>
              </a:ext>
            </a:extLst>
          </p:cNvPr>
          <p:cNvGrpSpPr/>
          <p:nvPr/>
        </p:nvGrpSpPr>
        <p:grpSpPr>
          <a:xfrm rot="7155778">
            <a:off x="8634231" y="828474"/>
            <a:ext cx="1901517" cy="1901517"/>
            <a:chOff x="4083881" y="1866927"/>
            <a:chExt cx="4024248" cy="4024248"/>
          </a:xfrm>
        </p:grpSpPr>
        <p:grpSp>
          <p:nvGrpSpPr>
            <p:cNvPr id="126" name="组合 125">
              <a:extLst>
                <a:ext uri="{FF2B5EF4-FFF2-40B4-BE49-F238E27FC236}">
                  <a16:creationId xmlns:a16="http://schemas.microsoft.com/office/drawing/2014/main" id="{7D6C5F1D-3E5C-7646-822C-E50E894E3DCA}"/>
                </a:ext>
              </a:extLst>
            </p:cNvPr>
            <p:cNvGrpSpPr/>
            <p:nvPr/>
          </p:nvGrpSpPr>
          <p:grpSpPr>
            <a:xfrm>
              <a:off x="4083881" y="1866927"/>
              <a:ext cx="4024248" cy="4024248"/>
              <a:chOff x="4083878" y="1936775"/>
              <a:chExt cx="4024245" cy="4024244"/>
            </a:xfrm>
          </p:grpSpPr>
          <p:grpSp>
            <p:nvGrpSpPr>
              <p:cNvPr id="129" name="组合 128">
                <a:extLst>
                  <a:ext uri="{FF2B5EF4-FFF2-40B4-BE49-F238E27FC236}">
                    <a16:creationId xmlns:a16="http://schemas.microsoft.com/office/drawing/2014/main" id="{502EF21E-6228-BA4B-92C8-89E506E35706}"/>
                  </a:ext>
                </a:extLst>
              </p:cNvPr>
              <p:cNvGrpSpPr/>
              <p:nvPr/>
            </p:nvGrpSpPr>
            <p:grpSpPr>
              <a:xfrm>
                <a:off x="5140550" y="2988743"/>
                <a:ext cx="1920308" cy="1920309"/>
                <a:chOff x="10863054" y="2478157"/>
                <a:chExt cx="2532752" cy="2532752"/>
              </a:xfrm>
            </p:grpSpPr>
            <p:sp>
              <p:nvSpPr>
                <p:cNvPr id="137" name="椭圆 136">
                  <a:extLst>
                    <a:ext uri="{FF2B5EF4-FFF2-40B4-BE49-F238E27FC236}">
                      <a16:creationId xmlns:a16="http://schemas.microsoft.com/office/drawing/2014/main" id="{78C2A521-1A8F-AF4E-BB66-3D49B3058D58}"/>
                    </a:ext>
                  </a:extLst>
                </p:cNvPr>
                <p:cNvSpPr/>
                <p:nvPr/>
              </p:nvSpPr>
              <p:spPr>
                <a:xfrm>
                  <a:off x="10863054" y="2478157"/>
                  <a:ext cx="2532752" cy="2532752"/>
                </a:xfrm>
                <a:prstGeom prst="ellipse">
                  <a:avLst/>
                </a:prstGeom>
                <a:solidFill>
                  <a:srgbClr val="00B0F0">
                    <a:alpha val="8000"/>
                  </a:srgbClr>
                </a:solidFill>
                <a:ln w="19050"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kumimoji="1" lang="zh-CN" altLang="en-US"/>
                </a:p>
              </p:txBody>
            </p:sp>
            <p:sp>
              <p:nvSpPr>
                <p:cNvPr id="138" name="椭圆 137">
                  <a:extLst>
                    <a:ext uri="{FF2B5EF4-FFF2-40B4-BE49-F238E27FC236}">
                      <a16:creationId xmlns:a16="http://schemas.microsoft.com/office/drawing/2014/main" id="{32A8748F-CE93-4E4B-89EC-E62F63DF11EF}"/>
                    </a:ext>
                  </a:extLst>
                </p:cNvPr>
                <p:cNvSpPr/>
                <p:nvPr/>
              </p:nvSpPr>
              <p:spPr>
                <a:xfrm>
                  <a:off x="10883621" y="2514731"/>
                  <a:ext cx="2476355" cy="2476356"/>
                </a:xfrm>
                <a:prstGeom prst="ellipse">
                  <a:avLst/>
                </a:prstGeom>
                <a:solidFill>
                  <a:srgbClr val="33B79F">
                    <a:alpha val="10000"/>
                  </a:srgbClr>
                </a:solidFill>
                <a:ln w="12700">
                  <a:solidFill>
                    <a:srgbClr val="33B79F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kumimoji="1" lang="zh-CN" altLang="en-US"/>
                </a:p>
              </p:txBody>
            </p:sp>
          </p:grpSp>
          <p:sp>
            <p:nvSpPr>
              <p:cNvPr id="130" name="椭圆 129">
                <a:extLst>
                  <a:ext uri="{FF2B5EF4-FFF2-40B4-BE49-F238E27FC236}">
                    <a16:creationId xmlns:a16="http://schemas.microsoft.com/office/drawing/2014/main" id="{AF5DA548-F18C-A34D-91A2-971864D0550E}"/>
                  </a:ext>
                </a:extLst>
              </p:cNvPr>
              <p:cNvSpPr/>
              <p:nvPr/>
            </p:nvSpPr>
            <p:spPr>
              <a:xfrm>
                <a:off x="4727602" y="2580500"/>
                <a:ext cx="2736796" cy="2736795"/>
              </a:xfrm>
              <a:prstGeom prst="ellipse">
                <a:avLst/>
              </a:prstGeom>
              <a:noFill/>
              <a:ln>
                <a:solidFill>
                  <a:srgbClr val="33B79F">
                    <a:alpha val="33000"/>
                  </a:srgb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020">
                  <a:latin typeface="Century Gothic" panose="020B0502020202020204" pitchFamily="34" charset="0"/>
                </a:endParaRPr>
              </a:p>
            </p:txBody>
          </p:sp>
          <p:sp>
            <p:nvSpPr>
              <p:cNvPr id="131" name="椭圆 130">
                <a:extLst>
                  <a:ext uri="{FF2B5EF4-FFF2-40B4-BE49-F238E27FC236}">
                    <a16:creationId xmlns:a16="http://schemas.microsoft.com/office/drawing/2014/main" id="{8BDCDCE8-D10D-7742-9A83-569C8FE1BA5A}"/>
                  </a:ext>
                </a:extLst>
              </p:cNvPr>
              <p:cNvSpPr/>
              <p:nvPr/>
            </p:nvSpPr>
            <p:spPr>
              <a:xfrm>
                <a:off x="4588592" y="2441490"/>
                <a:ext cx="3014816" cy="3014814"/>
              </a:xfrm>
              <a:prstGeom prst="ellipse">
                <a:avLst/>
              </a:prstGeom>
              <a:noFill/>
              <a:ln>
                <a:solidFill>
                  <a:srgbClr val="33B79F">
                    <a:alpha val="26000"/>
                  </a:srgb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020">
                  <a:latin typeface="Century Gothic" panose="020B0502020202020204" pitchFamily="34" charset="0"/>
                </a:endParaRPr>
              </a:p>
            </p:txBody>
          </p:sp>
          <p:sp>
            <p:nvSpPr>
              <p:cNvPr id="132" name="椭圆 131">
                <a:extLst>
                  <a:ext uri="{FF2B5EF4-FFF2-40B4-BE49-F238E27FC236}">
                    <a16:creationId xmlns:a16="http://schemas.microsoft.com/office/drawing/2014/main" id="{517B82E0-8DE5-F447-A28F-F9D99E93EABC}"/>
                  </a:ext>
                </a:extLst>
              </p:cNvPr>
              <p:cNvSpPr/>
              <p:nvPr/>
            </p:nvSpPr>
            <p:spPr>
              <a:xfrm>
                <a:off x="4424174" y="2277072"/>
                <a:ext cx="3343652" cy="3343651"/>
              </a:xfrm>
              <a:prstGeom prst="ellipse">
                <a:avLst/>
              </a:prstGeom>
              <a:noFill/>
              <a:ln>
                <a:solidFill>
                  <a:srgbClr val="33B79F">
                    <a:alpha val="18000"/>
                  </a:srgb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020">
                  <a:latin typeface="Century Gothic" panose="020B0502020202020204" pitchFamily="34" charset="0"/>
                </a:endParaRPr>
              </a:p>
            </p:txBody>
          </p:sp>
          <p:sp>
            <p:nvSpPr>
              <p:cNvPr id="133" name="椭圆 132">
                <a:extLst>
                  <a:ext uri="{FF2B5EF4-FFF2-40B4-BE49-F238E27FC236}">
                    <a16:creationId xmlns:a16="http://schemas.microsoft.com/office/drawing/2014/main" id="{819A6EAD-3C7B-9C40-A7B7-9A019C6F70EA}"/>
                  </a:ext>
                </a:extLst>
              </p:cNvPr>
              <p:cNvSpPr/>
              <p:nvPr/>
            </p:nvSpPr>
            <p:spPr>
              <a:xfrm>
                <a:off x="4254341" y="2107238"/>
                <a:ext cx="3683319" cy="3683319"/>
              </a:xfrm>
              <a:prstGeom prst="ellipse">
                <a:avLst/>
              </a:prstGeom>
              <a:noFill/>
              <a:ln>
                <a:solidFill>
                  <a:srgbClr val="33B79F">
                    <a:alpha val="13000"/>
                  </a:srgb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020">
                  <a:latin typeface="Century Gothic" panose="020B0502020202020204" pitchFamily="34" charset="0"/>
                </a:endParaRPr>
              </a:p>
            </p:txBody>
          </p:sp>
          <p:sp>
            <p:nvSpPr>
              <p:cNvPr id="134" name="椭圆 133">
                <a:extLst>
                  <a:ext uri="{FF2B5EF4-FFF2-40B4-BE49-F238E27FC236}">
                    <a16:creationId xmlns:a16="http://schemas.microsoft.com/office/drawing/2014/main" id="{68E417DA-680A-2C4F-873E-20F5FBBB91F1}"/>
                  </a:ext>
                </a:extLst>
              </p:cNvPr>
              <p:cNvSpPr/>
              <p:nvPr/>
            </p:nvSpPr>
            <p:spPr>
              <a:xfrm>
                <a:off x="5001003" y="2853900"/>
                <a:ext cx="2189995" cy="2189994"/>
              </a:xfrm>
              <a:prstGeom prst="ellipse">
                <a:avLst/>
              </a:prstGeom>
              <a:noFill/>
              <a:ln>
                <a:solidFill>
                  <a:srgbClr val="33B79F">
                    <a:alpha val="59000"/>
                  </a:srgb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020" dirty="0">
                  <a:latin typeface="Century Gothic" panose="020B0502020202020204" pitchFamily="34" charset="0"/>
                </a:endParaRPr>
              </a:p>
            </p:txBody>
          </p:sp>
          <p:sp>
            <p:nvSpPr>
              <p:cNvPr id="135" name="椭圆 134">
                <a:extLst>
                  <a:ext uri="{FF2B5EF4-FFF2-40B4-BE49-F238E27FC236}">
                    <a16:creationId xmlns:a16="http://schemas.microsoft.com/office/drawing/2014/main" id="{FBEEE355-A741-DA4B-8766-63C6BADBDDF1}"/>
                  </a:ext>
                </a:extLst>
              </p:cNvPr>
              <p:cNvSpPr/>
              <p:nvPr/>
            </p:nvSpPr>
            <p:spPr>
              <a:xfrm>
                <a:off x="4855324" y="2708221"/>
                <a:ext cx="2481353" cy="2481352"/>
              </a:xfrm>
              <a:prstGeom prst="ellipse">
                <a:avLst/>
              </a:prstGeom>
              <a:noFill/>
              <a:ln>
                <a:solidFill>
                  <a:srgbClr val="33B79F">
                    <a:alpha val="56000"/>
                  </a:srgb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020">
                  <a:latin typeface="Century Gothic" panose="020B0502020202020204" pitchFamily="34" charset="0"/>
                </a:endParaRPr>
              </a:p>
            </p:txBody>
          </p:sp>
          <p:sp>
            <p:nvSpPr>
              <p:cNvPr id="136" name="椭圆 135">
                <a:extLst>
                  <a:ext uri="{FF2B5EF4-FFF2-40B4-BE49-F238E27FC236}">
                    <a16:creationId xmlns:a16="http://schemas.microsoft.com/office/drawing/2014/main" id="{1930DDFA-E5ED-3A4C-9F52-F42B1BA767CB}"/>
                  </a:ext>
                </a:extLst>
              </p:cNvPr>
              <p:cNvSpPr/>
              <p:nvPr/>
            </p:nvSpPr>
            <p:spPr>
              <a:xfrm>
                <a:off x="4083878" y="1936775"/>
                <a:ext cx="4024245" cy="4024244"/>
              </a:xfrm>
              <a:prstGeom prst="ellipse">
                <a:avLst/>
              </a:prstGeom>
              <a:noFill/>
              <a:ln>
                <a:solidFill>
                  <a:srgbClr val="33B79F">
                    <a:alpha val="7000"/>
                  </a:srgb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020" dirty="0">
                  <a:latin typeface="Century Gothic" panose="020B0502020202020204" pitchFamily="34" charset="0"/>
                </a:endParaRPr>
              </a:p>
            </p:txBody>
          </p:sp>
        </p:grpSp>
        <p:sp>
          <p:nvSpPr>
            <p:cNvPr id="127" name="椭圆 126">
              <a:extLst>
                <a:ext uri="{FF2B5EF4-FFF2-40B4-BE49-F238E27FC236}">
                  <a16:creationId xmlns:a16="http://schemas.microsoft.com/office/drawing/2014/main" id="{6F238370-A6CF-6B47-BF93-54939C46BA21}"/>
                </a:ext>
              </a:extLst>
            </p:cNvPr>
            <p:cNvSpPr/>
            <p:nvPr/>
          </p:nvSpPr>
          <p:spPr>
            <a:xfrm>
              <a:off x="5666161" y="5451589"/>
              <a:ext cx="97986" cy="97986"/>
            </a:xfrm>
            <a:prstGeom prst="ellipse">
              <a:avLst/>
            </a:prstGeom>
            <a:solidFill>
              <a:srgbClr val="33B79F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zh-CN" altLang="en-US"/>
            </a:p>
          </p:txBody>
        </p:sp>
        <p:sp>
          <p:nvSpPr>
            <p:cNvPr id="128" name="椭圆 127">
              <a:extLst>
                <a:ext uri="{FF2B5EF4-FFF2-40B4-BE49-F238E27FC236}">
                  <a16:creationId xmlns:a16="http://schemas.microsoft.com/office/drawing/2014/main" id="{6AD6A39D-FD7D-424F-B181-FBCC8C35009C}"/>
                </a:ext>
              </a:extLst>
            </p:cNvPr>
            <p:cNvSpPr/>
            <p:nvPr/>
          </p:nvSpPr>
          <p:spPr>
            <a:xfrm>
              <a:off x="6486871" y="2209850"/>
              <a:ext cx="102684" cy="102684"/>
            </a:xfrm>
            <a:prstGeom prst="ellipse">
              <a:avLst/>
            </a:prstGeom>
            <a:noFill/>
            <a:ln>
              <a:solidFill>
                <a:srgbClr val="33B79F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zh-CN" altLang="en-US"/>
            </a:p>
          </p:txBody>
        </p:sp>
      </p:grpSp>
      <p:pic>
        <p:nvPicPr>
          <p:cNvPr id="10" name="图片 9" descr="图片包含 室内, 桌子, 黑暗, 小&#10;&#10;描述已自动生成">
            <a:extLst>
              <a:ext uri="{FF2B5EF4-FFF2-40B4-BE49-F238E27FC236}">
                <a16:creationId xmlns:a16="http://schemas.microsoft.com/office/drawing/2014/main" id="{AF4A89B0-9B75-4920-995F-FE0D5850E7DB}"/>
              </a:ext>
            </a:extLst>
          </p:cNvPr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724919" y="861933"/>
            <a:ext cx="1734385" cy="115625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31216063"/>
      </p:ext>
    </p:extLst>
  </p:cSld>
  <p:clrMapOvr>
    <a:masterClrMapping/>
  </p:clrMapOvr>
  <p:transition>
    <p:fade/>
  </p:transition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altLang="zh-CN">
                <a:ea typeface="微软雅黑" panose="020B0503020204020204" pitchFamily="34" charset="-122"/>
              </a:rPr>
              <a:t>Sangfor Technologies</a:t>
            </a:r>
            <a:endParaRPr lang="en-US" altLang="zh-CN" dirty="0">
              <a:ea typeface="微软雅黑" panose="020B0503020204020204" pitchFamily="34" charset="-122"/>
            </a:endParaRPr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r>
              <a:rPr lang="en-US" altLang="zh-CN" dirty="0"/>
              <a:t>Page  </a:t>
            </a:r>
            <a:fld id="{6F6B6950-8D1A-4668-8374-25B44628E0DF}" type="slidenum">
              <a:rPr lang="zh-CN" altLang="en-US" smtClean="0"/>
              <a:pPr/>
              <a:t>26</a:t>
            </a:fld>
            <a:endParaRPr lang="zh-CN" altLang="en-US" dirty="0"/>
          </a:p>
        </p:txBody>
      </p:sp>
      <p:pic>
        <p:nvPicPr>
          <p:cNvPr id="11" name="图片 10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004040" y="242315"/>
            <a:ext cx="1813144" cy="595886"/>
          </a:xfrm>
          <a:prstGeom prst="rect">
            <a:avLst/>
          </a:prstGeom>
        </p:spPr>
      </p:pic>
      <p:grpSp>
        <p:nvGrpSpPr>
          <p:cNvPr id="19" name="组合 18"/>
          <p:cNvGrpSpPr/>
          <p:nvPr/>
        </p:nvGrpSpPr>
        <p:grpSpPr>
          <a:xfrm>
            <a:off x="1" y="200326"/>
            <a:ext cx="4960618" cy="523220"/>
            <a:chOff x="1" y="200326"/>
            <a:chExt cx="4960618" cy="523220"/>
          </a:xfrm>
        </p:grpSpPr>
        <p:sp>
          <p:nvSpPr>
            <p:cNvPr id="20" name="矩形 19"/>
            <p:cNvSpPr/>
            <p:nvPr/>
          </p:nvSpPr>
          <p:spPr>
            <a:xfrm>
              <a:off x="1" y="311234"/>
              <a:ext cx="396240" cy="326939"/>
            </a:xfrm>
            <a:prstGeom prst="rect">
              <a:avLst/>
            </a:prstGeom>
            <a:solidFill>
              <a:srgbClr val="34569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bg1"/>
                </a:solidFill>
              </a:endParaRPr>
            </a:p>
          </p:txBody>
        </p:sp>
        <p:sp>
          <p:nvSpPr>
            <p:cNvPr id="21" name="矩形 20"/>
            <p:cNvSpPr/>
            <p:nvPr/>
          </p:nvSpPr>
          <p:spPr>
            <a:xfrm>
              <a:off x="579650" y="200326"/>
              <a:ext cx="4380969" cy="523220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en-US" altLang="zh-CN" sz="2800" b="1" dirty="0">
                  <a:solidFill>
                    <a:schemeClr val="bg1"/>
                  </a:solidFill>
                  <a:latin typeface="Century Gothic" panose="020B0502020202020204" pitchFamily="34" charset="0"/>
                  <a:ea typeface="微软雅黑" charset="-122"/>
                </a:rPr>
                <a:t>SIER Current Footprint</a:t>
              </a:r>
            </a:p>
          </p:txBody>
        </p:sp>
        <p:sp>
          <p:nvSpPr>
            <p:cNvPr id="22" name="矩形 21"/>
            <p:cNvSpPr/>
            <p:nvPr/>
          </p:nvSpPr>
          <p:spPr>
            <a:xfrm>
              <a:off x="393853" y="311234"/>
              <a:ext cx="65722" cy="326939"/>
            </a:xfrm>
            <a:prstGeom prst="rect">
              <a:avLst/>
            </a:prstGeom>
            <a:solidFill>
              <a:srgbClr val="00B0F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bg1"/>
                </a:solidFill>
              </a:endParaRPr>
            </a:p>
          </p:txBody>
        </p:sp>
      </p:grpSp>
      <p:sp>
        <p:nvSpPr>
          <p:cNvPr id="9" name="文本框 8">
            <a:extLst>
              <a:ext uri="{FF2B5EF4-FFF2-40B4-BE49-F238E27FC236}">
                <a16:creationId xmlns:a16="http://schemas.microsoft.com/office/drawing/2014/main" id="{E068D301-1A0E-464E-9D4B-CA71D28FC1D2}"/>
              </a:ext>
            </a:extLst>
          </p:cNvPr>
          <p:cNvSpPr txBox="1"/>
          <p:nvPr/>
        </p:nvSpPr>
        <p:spPr>
          <a:xfrm>
            <a:off x="342701" y="3704943"/>
            <a:ext cx="2664622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1600" b="1" dirty="0">
                <a:solidFill>
                  <a:schemeClr val="bg1"/>
                </a:solidFill>
                <a:latin typeface="Century Gothic" panose="020B0502020202020204" pitchFamily="34" charset="0"/>
                <a:ea typeface="微软雅黑" panose="020B0503020204020204" pitchFamily="34" charset="-122"/>
              </a:rPr>
              <a:t>Chinese Version Launch</a:t>
            </a:r>
            <a:endParaRPr lang="zh-CN" altLang="en-US" sz="1600" b="1" dirty="0">
              <a:solidFill>
                <a:schemeClr val="bg1"/>
              </a:solidFill>
              <a:latin typeface="Century Gothic" panose="020B0502020202020204" pitchFamily="34" charset="0"/>
              <a:ea typeface="微软雅黑" panose="020B0503020204020204" pitchFamily="34" charset="-122"/>
            </a:endParaRPr>
          </a:p>
        </p:txBody>
      </p:sp>
      <p:sp>
        <p:nvSpPr>
          <p:cNvPr id="12" name="文本框 11">
            <a:extLst>
              <a:ext uri="{FF2B5EF4-FFF2-40B4-BE49-F238E27FC236}">
                <a16:creationId xmlns:a16="http://schemas.microsoft.com/office/drawing/2014/main" id="{0DAE5B1E-8AD9-4AE7-BAAB-CE442479BF50}"/>
              </a:ext>
            </a:extLst>
          </p:cNvPr>
          <p:cNvSpPr txBox="1"/>
          <p:nvPr/>
        </p:nvSpPr>
        <p:spPr>
          <a:xfrm>
            <a:off x="1121278" y="2842792"/>
            <a:ext cx="109196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b="1" dirty="0">
                <a:solidFill>
                  <a:srgbClr val="00B0F0"/>
                </a:solidFill>
                <a:latin typeface="Century Gothic" panose="020B0502020202020204" pitchFamily="34" charset="0"/>
                <a:ea typeface="微软雅黑" panose="020B0503020204020204" pitchFamily="34" charset="-122"/>
              </a:rPr>
              <a:t>2019 Q4</a:t>
            </a:r>
            <a:endParaRPr lang="zh-CN" altLang="en-US" b="1" dirty="0">
              <a:solidFill>
                <a:srgbClr val="00B0F0"/>
              </a:solidFill>
              <a:latin typeface="Century Gothic" panose="020B0502020202020204" pitchFamily="34" charset="0"/>
              <a:ea typeface="微软雅黑" panose="020B0503020204020204" pitchFamily="34" charset="-122"/>
            </a:endParaRPr>
          </a:p>
        </p:txBody>
      </p:sp>
      <p:sp>
        <p:nvSpPr>
          <p:cNvPr id="13" name="文本框 12">
            <a:extLst>
              <a:ext uri="{FF2B5EF4-FFF2-40B4-BE49-F238E27FC236}">
                <a16:creationId xmlns:a16="http://schemas.microsoft.com/office/drawing/2014/main" id="{4B1771F5-A5A1-4AA8-8FF9-A7C99C911416}"/>
              </a:ext>
            </a:extLst>
          </p:cNvPr>
          <p:cNvSpPr txBox="1"/>
          <p:nvPr/>
        </p:nvSpPr>
        <p:spPr>
          <a:xfrm>
            <a:off x="3007322" y="3716652"/>
            <a:ext cx="84189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b="1" dirty="0">
                <a:solidFill>
                  <a:srgbClr val="00B0F0"/>
                </a:solidFill>
                <a:latin typeface="Century Gothic" panose="020B0502020202020204" pitchFamily="34" charset="0"/>
                <a:ea typeface="微软雅黑" panose="020B0503020204020204" pitchFamily="34" charset="-122"/>
              </a:rPr>
              <a:t>2000+</a:t>
            </a:r>
            <a:endParaRPr lang="zh-CN" altLang="en-US" b="1" dirty="0">
              <a:solidFill>
                <a:srgbClr val="00B0F0"/>
              </a:solidFill>
              <a:latin typeface="Century Gothic" panose="020B0502020202020204" pitchFamily="34" charset="0"/>
              <a:ea typeface="微软雅黑" panose="020B0503020204020204" pitchFamily="34" charset="-122"/>
            </a:endParaRPr>
          </a:p>
        </p:txBody>
      </p:sp>
      <p:sp>
        <p:nvSpPr>
          <p:cNvPr id="14" name="文本框 13">
            <a:extLst>
              <a:ext uri="{FF2B5EF4-FFF2-40B4-BE49-F238E27FC236}">
                <a16:creationId xmlns:a16="http://schemas.microsoft.com/office/drawing/2014/main" id="{6D14A6A2-0B18-449A-A142-29AD91C9640E}"/>
              </a:ext>
            </a:extLst>
          </p:cNvPr>
          <p:cNvSpPr txBox="1"/>
          <p:nvPr/>
        </p:nvSpPr>
        <p:spPr>
          <a:xfrm>
            <a:off x="6513840" y="3707718"/>
            <a:ext cx="84189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b="1" dirty="0">
                <a:solidFill>
                  <a:srgbClr val="00B0F0"/>
                </a:solidFill>
                <a:latin typeface="Century Gothic" panose="020B0502020202020204" pitchFamily="34" charset="0"/>
                <a:ea typeface="微软雅黑" panose="020B0503020204020204" pitchFamily="34" charset="-122"/>
              </a:rPr>
              <a:t>1200+</a:t>
            </a:r>
            <a:endParaRPr lang="zh-CN" altLang="en-US" b="1" dirty="0">
              <a:solidFill>
                <a:srgbClr val="00B0F0"/>
              </a:solidFill>
              <a:latin typeface="Century Gothic" panose="020B0502020202020204" pitchFamily="34" charset="0"/>
              <a:ea typeface="微软雅黑" panose="020B0503020204020204" pitchFamily="34" charset="-122"/>
            </a:endParaRPr>
          </a:p>
        </p:txBody>
      </p:sp>
      <p:sp>
        <p:nvSpPr>
          <p:cNvPr id="15" name="文本框 14">
            <a:extLst>
              <a:ext uri="{FF2B5EF4-FFF2-40B4-BE49-F238E27FC236}">
                <a16:creationId xmlns:a16="http://schemas.microsoft.com/office/drawing/2014/main" id="{F4D4AA6E-FE66-4665-87C1-5D73060A5B5C}"/>
              </a:ext>
            </a:extLst>
          </p:cNvPr>
          <p:cNvSpPr txBox="1"/>
          <p:nvPr/>
        </p:nvSpPr>
        <p:spPr>
          <a:xfrm>
            <a:off x="9848562" y="3721784"/>
            <a:ext cx="109196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b="1" dirty="0">
                <a:solidFill>
                  <a:srgbClr val="00B0F0"/>
                </a:solidFill>
                <a:latin typeface="Century Gothic" panose="020B0502020202020204" pitchFamily="34" charset="0"/>
                <a:ea typeface="微软雅黑" panose="020B0503020204020204" pitchFamily="34" charset="-122"/>
              </a:rPr>
              <a:t>Q4 2020</a:t>
            </a:r>
            <a:endParaRPr lang="zh-CN" altLang="en-US" b="1" dirty="0">
              <a:solidFill>
                <a:srgbClr val="00B0F0"/>
              </a:solidFill>
              <a:latin typeface="Century Gothic" panose="020B0502020202020204" pitchFamily="34" charset="0"/>
              <a:ea typeface="微软雅黑" panose="020B0503020204020204" pitchFamily="34" charset="-122"/>
            </a:endParaRPr>
          </a:p>
        </p:txBody>
      </p:sp>
      <p:sp>
        <p:nvSpPr>
          <p:cNvPr id="16" name="文本框 15">
            <a:extLst>
              <a:ext uri="{FF2B5EF4-FFF2-40B4-BE49-F238E27FC236}">
                <a16:creationId xmlns:a16="http://schemas.microsoft.com/office/drawing/2014/main" id="{111D8E3E-6A0A-4FB2-AAD1-20784C5C494D}"/>
              </a:ext>
            </a:extLst>
          </p:cNvPr>
          <p:cNvSpPr txBox="1"/>
          <p:nvPr/>
        </p:nvSpPr>
        <p:spPr>
          <a:xfrm>
            <a:off x="4781111" y="2846452"/>
            <a:ext cx="71205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b="1" dirty="0">
                <a:solidFill>
                  <a:srgbClr val="00B0F0"/>
                </a:solidFill>
                <a:latin typeface="Century Gothic" panose="020B0502020202020204" pitchFamily="34" charset="0"/>
                <a:ea typeface="微软雅黑" panose="020B0503020204020204" pitchFamily="34" charset="-122"/>
              </a:rPr>
              <a:t>400+</a:t>
            </a:r>
            <a:endParaRPr lang="zh-CN" altLang="en-US" b="1" dirty="0">
              <a:solidFill>
                <a:srgbClr val="00B0F0"/>
              </a:solidFill>
              <a:latin typeface="Century Gothic" panose="020B0502020202020204" pitchFamily="34" charset="0"/>
              <a:ea typeface="微软雅黑" panose="020B0503020204020204" pitchFamily="34" charset="-122"/>
            </a:endParaRPr>
          </a:p>
        </p:txBody>
      </p:sp>
      <p:cxnSp>
        <p:nvCxnSpPr>
          <p:cNvPr id="17" name="直接连接符 16">
            <a:extLst>
              <a:ext uri="{FF2B5EF4-FFF2-40B4-BE49-F238E27FC236}">
                <a16:creationId xmlns:a16="http://schemas.microsoft.com/office/drawing/2014/main" id="{76B54076-E513-4EE5-B30A-6F6BAE7F5703}"/>
              </a:ext>
            </a:extLst>
          </p:cNvPr>
          <p:cNvCxnSpPr/>
          <p:nvPr/>
        </p:nvCxnSpPr>
        <p:spPr>
          <a:xfrm>
            <a:off x="886691" y="3446463"/>
            <a:ext cx="10460182" cy="0"/>
          </a:xfrm>
          <a:prstGeom prst="line">
            <a:avLst/>
          </a:prstGeom>
          <a:ln w="41275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8" name="椭圆 17">
            <a:extLst>
              <a:ext uri="{FF2B5EF4-FFF2-40B4-BE49-F238E27FC236}">
                <a16:creationId xmlns:a16="http://schemas.microsoft.com/office/drawing/2014/main" id="{3A9A3C8D-573E-4A5E-82AF-94657FC0297C}"/>
              </a:ext>
            </a:extLst>
          </p:cNvPr>
          <p:cNvSpPr/>
          <p:nvPr/>
        </p:nvSpPr>
        <p:spPr>
          <a:xfrm>
            <a:off x="1577159" y="3279635"/>
            <a:ext cx="290286" cy="290286"/>
          </a:xfrm>
          <a:prstGeom prst="ellipse">
            <a:avLst/>
          </a:prstGeom>
          <a:solidFill>
            <a:schemeClr val="bg1"/>
          </a:solidFill>
          <a:ln w="19050">
            <a:solidFill>
              <a:srgbClr val="6FB33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bg1"/>
              </a:solidFill>
              <a:latin typeface="Century Gothic" panose="020B0502020202020204" pitchFamily="34" charset="0"/>
            </a:endParaRPr>
          </a:p>
        </p:txBody>
      </p:sp>
      <p:sp>
        <p:nvSpPr>
          <p:cNvPr id="23" name="椭圆 22">
            <a:extLst>
              <a:ext uri="{FF2B5EF4-FFF2-40B4-BE49-F238E27FC236}">
                <a16:creationId xmlns:a16="http://schemas.microsoft.com/office/drawing/2014/main" id="{9FB8E9D9-F75A-407B-8A68-0B596C1DA342}"/>
              </a:ext>
            </a:extLst>
          </p:cNvPr>
          <p:cNvSpPr/>
          <p:nvPr/>
        </p:nvSpPr>
        <p:spPr>
          <a:xfrm>
            <a:off x="3286335" y="3279635"/>
            <a:ext cx="290286" cy="290286"/>
          </a:xfrm>
          <a:prstGeom prst="ellipse">
            <a:avLst/>
          </a:prstGeom>
          <a:solidFill>
            <a:schemeClr val="bg1"/>
          </a:solidFill>
          <a:ln w="19050">
            <a:solidFill>
              <a:srgbClr val="6FB33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bg1"/>
              </a:solidFill>
              <a:latin typeface="Century Gothic" panose="020B0502020202020204" pitchFamily="34" charset="0"/>
            </a:endParaRPr>
          </a:p>
        </p:txBody>
      </p:sp>
      <p:sp>
        <p:nvSpPr>
          <p:cNvPr id="24" name="椭圆 23">
            <a:extLst>
              <a:ext uri="{FF2B5EF4-FFF2-40B4-BE49-F238E27FC236}">
                <a16:creationId xmlns:a16="http://schemas.microsoft.com/office/drawing/2014/main" id="{F2E116F0-D4B7-400C-AEA8-E3446F631726}"/>
              </a:ext>
            </a:extLst>
          </p:cNvPr>
          <p:cNvSpPr/>
          <p:nvPr/>
        </p:nvSpPr>
        <p:spPr>
          <a:xfrm>
            <a:off x="4995511" y="3279635"/>
            <a:ext cx="290286" cy="290286"/>
          </a:xfrm>
          <a:prstGeom prst="ellipse">
            <a:avLst/>
          </a:prstGeom>
          <a:solidFill>
            <a:schemeClr val="bg1"/>
          </a:solidFill>
          <a:ln w="19050">
            <a:solidFill>
              <a:srgbClr val="6FB33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bg1"/>
              </a:solidFill>
              <a:latin typeface="Century Gothic" panose="020B0502020202020204" pitchFamily="34" charset="0"/>
            </a:endParaRPr>
          </a:p>
        </p:txBody>
      </p:sp>
      <p:sp>
        <p:nvSpPr>
          <p:cNvPr id="25" name="椭圆 24">
            <a:extLst>
              <a:ext uri="{FF2B5EF4-FFF2-40B4-BE49-F238E27FC236}">
                <a16:creationId xmlns:a16="http://schemas.microsoft.com/office/drawing/2014/main" id="{5114A7EE-F588-429E-BDB7-8B8AB91590BB}"/>
              </a:ext>
            </a:extLst>
          </p:cNvPr>
          <p:cNvSpPr/>
          <p:nvPr/>
        </p:nvSpPr>
        <p:spPr>
          <a:xfrm>
            <a:off x="6704687" y="3279635"/>
            <a:ext cx="290286" cy="290286"/>
          </a:xfrm>
          <a:prstGeom prst="ellipse">
            <a:avLst/>
          </a:prstGeom>
          <a:solidFill>
            <a:schemeClr val="bg1"/>
          </a:solidFill>
          <a:ln w="19050">
            <a:solidFill>
              <a:srgbClr val="6FB33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bg1"/>
              </a:solidFill>
              <a:latin typeface="Century Gothic" panose="020B0502020202020204" pitchFamily="34" charset="0"/>
            </a:endParaRPr>
          </a:p>
        </p:txBody>
      </p:sp>
      <p:sp>
        <p:nvSpPr>
          <p:cNvPr id="26" name="椭圆 25">
            <a:extLst>
              <a:ext uri="{FF2B5EF4-FFF2-40B4-BE49-F238E27FC236}">
                <a16:creationId xmlns:a16="http://schemas.microsoft.com/office/drawing/2014/main" id="{F9B5A997-C8B4-4554-8D20-CD3FB89F8D6D}"/>
              </a:ext>
            </a:extLst>
          </p:cNvPr>
          <p:cNvSpPr/>
          <p:nvPr/>
        </p:nvSpPr>
        <p:spPr>
          <a:xfrm>
            <a:off x="8413864" y="3279635"/>
            <a:ext cx="290286" cy="290286"/>
          </a:xfrm>
          <a:prstGeom prst="ellipse">
            <a:avLst/>
          </a:prstGeom>
          <a:solidFill>
            <a:schemeClr val="bg1"/>
          </a:solidFill>
          <a:ln w="19050">
            <a:solidFill>
              <a:srgbClr val="6FB33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bg1"/>
              </a:solidFill>
              <a:latin typeface="Century Gothic" panose="020B0502020202020204" pitchFamily="34" charset="0"/>
            </a:endParaRPr>
          </a:p>
        </p:txBody>
      </p:sp>
      <p:sp>
        <p:nvSpPr>
          <p:cNvPr id="27" name="文本框 26">
            <a:extLst>
              <a:ext uri="{FF2B5EF4-FFF2-40B4-BE49-F238E27FC236}">
                <a16:creationId xmlns:a16="http://schemas.microsoft.com/office/drawing/2014/main" id="{BF3DF8C2-0542-4B6E-9570-E95615F4249E}"/>
              </a:ext>
            </a:extLst>
          </p:cNvPr>
          <p:cNvSpPr txBox="1"/>
          <p:nvPr/>
        </p:nvSpPr>
        <p:spPr>
          <a:xfrm>
            <a:off x="4502829" y="3707266"/>
            <a:ext cx="131313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1600" b="1" dirty="0">
                <a:solidFill>
                  <a:schemeClr val="bg1"/>
                </a:solidFill>
                <a:latin typeface="Century Gothic" panose="020B0502020202020204" pitchFamily="34" charset="0"/>
                <a:ea typeface="微软雅黑" panose="020B0503020204020204" pitchFamily="34" charset="-122"/>
              </a:rPr>
              <a:t>LG Life</a:t>
            </a:r>
          </a:p>
          <a:p>
            <a:pPr algn="ctr"/>
            <a:r>
              <a:rPr lang="en-US" altLang="zh-CN" sz="1600" b="1" dirty="0">
                <a:solidFill>
                  <a:schemeClr val="bg1"/>
                </a:solidFill>
                <a:latin typeface="Century Gothic" panose="020B0502020202020204" pitchFamily="34" charset="0"/>
                <a:ea typeface="微软雅黑" panose="020B0503020204020204" pitchFamily="34" charset="-122"/>
              </a:rPr>
              <a:t>400+ SIER</a:t>
            </a:r>
            <a:endParaRPr lang="zh-CN" altLang="en-US" sz="1600" b="1" dirty="0">
              <a:solidFill>
                <a:schemeClr val="bg1"/>
              </a:solidFill>
              <a:latin typeface="Century Gothic" panose="020B0502020202020204" pitchFamily="34" charset="0"/>
              <a:ea typeface="微软雅黑" panose="020B0503020204020204" pitchFamily="34" charset="-122"/>
            </a:endParaRPr>
          </a:p>
        </p:txBody>
      </p:sp>
      <p:sp>
        <p:nvSpPr>
          <p:cNvPr id="29" name="文本框 28">
            <a:extLst>
              <a:ext uri="{FF2B5EF4-FFF2-40B4-BE49-F238E27FC236}">
                <a16:creationId xmlns:a16="http://schemas.microsoft.com/office/drawing/2014/main" id="{9065FA35-3307-4AD5-8909-8E112F9045CB}"/>
              </a:ext>
            </a:extLst>
          </p:cNvPr>
          <p:cNvSpPr txBox="1"/>
          <p:nvPr/>
        </p:nvSpPr>
        <p:spPr>
          <a:xfrm>
            <a:off x="9299545" y="1849249"/>
            <a:ext cx="1899713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1600" b="1" dirty="0">
                <a:solidFill>
                  <a:schemeClr val="bg1"/>
                </a:solidFill>
                <a:latin typeface="Century Gothic" panose="020B0502020202020204" pitchFamily="34" charset="0"/>
                <a:ea typeface="微软雅黑" panose="020B0503020204020204" pitchFamily="34" charset="-122"/>
              </a:rPr>
              <a:t>International </a:t>
            </a:r>
          </a:p>
          <a:p>
            <a:pPr algn="ctr"/>
            <a:r>
              <a:rPr lang="en-US" altLang="zh-CN" sz="1600" b="1" dirty="0">
                <a:solidFill>
                  <a:schemeClr val="bg1"/>
                </a:solidFill>
                <a:latin typeface="Century Gothic" panose="020B0502020202020204" pitchFamily="34" charset="0"/>
                <a:ea typeface="微软雅黑" panose="020B0503020204020204" pitchFamily="34" charset="-122"/>
              </a:rPr>
              <a:t>Version Launch</a:t>
            </a:r>
            <a:endParaRPr lang="zh-CN" altLang="en-US" sz="1600" b="1" dirty="0">
              <a:solidFill>
                <a:schemeClr val="bg1"/>
              </a:solidFill>
              <a:latin typeface="Century Gothic" panose="020B0502020202020204" pitchFamily="34" charset="0"/>
              <a:ea typeface="微软雅黑" panose="020B0503020204020204" pitchFamily="34" charset="-122"/>
            </a:endParaRPr>
          </a:p>
        </p:txBody>
      </p:sp>
      <p:sp>
        <p:nvSpPr>
          <p:cNvPr id="31" name="文本框 30">
            <a:extLst>
              <a:ext uri="{FF2B5EF4-FFF2-40B4-BE49-F238E27FC236}">
                <a16:creationId xmlns:a16="http://schemas.microsoft.com/office/drawing/2014/main" id="{5BBF52AF-3BF5-40BD-A4C0-51F41D0F451F}"/>
              </a:ext>
            </a:extLst>
          </p:cNvPr>
          <p:cNvSpPr txBox="1"/>
          <p:nvPr/>
        </p:nvSpPr>
        <p:spPr>
          <a:xfrm>
            <a:off x="2672804" y="1264474"/>
            <a:ext cx="160070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1600" b="1" dirty="0">
                <a:solidFill>
                  <a:schemeClr val="bg1"/>
                </a:solidFill>
                <a:latin typeface="Century Gothic" panose="020B0502020202020204" pitchFamily="34" charset="0"/>
                <a:ea typeface="微软雅黑" panose="020B0503020204020204" pitchFamily="34" charset="-122"/>
              </a:rPr>
              <a:t>SF Express</a:t>
            </a:r>
          </a:p>
          <a:p>
            <a:pPr algn="ctr"/>
            <a:r>
              <a:rPr lang="en-US" altLang="zh-CN" sz="1600" b="1" dirty="0">
                <a:solidFill>
                  <a:schemeClr val="bg1"/>
                </a:solidFill>
                <a:latin typeface="Century Gothic" panose="020B0502020202020204" pitchFamily="34" charset="0"/>
                <a:ea typeface="微软雅黑" panose="020B0503020204020204" pitchFamily="34" charset="-122"/>
              </a:rPr>
              <a:t>2000+ SIER</a:t>
            </a:r>
            <a:endParaRPr lang="zh-CN" altLang="en-US" sz="1600" b="1" dirty="0">
              <a:solidFill>
                <a:schemeClr val="bg1"/>
              </a:solidFill>
              <a:latin typeface="Century Gothic" panose="020B0502020202020204" pitchFamily="34" charset="0"/>
              <a:ea typeface="微软雅黑" panose="020B0503020204020204" pitchFamily="34" charset="-122"/>
            </a:endParaRPr>
          </a:p>
        </p:txBody>
      </p:sp>
      <p:sp>
        <p:nvSpPr>
          <p:cNvPr id="33" name="文本框 32">
            <a:extLst>
              <a:ext uri="{FF2B5EF4-FFF2-40B4-BE49-F238E27FC236}">
                <a16:creationId xmlns:a16="http://schemas.microsoft.com/office/drawing/2014/main" id="{60384FA3-4821-48A3-924D-F08B1B8B18F8}"/>
              </a:ext>
            </a:extLst>
          </p:cNvPr>
          <p:cNvSpPr txBox="1"/>
          <p:nvPr/>
        </p:nvSpPr>
        <p:spPr>
          <a:xfrm>
            <a:off x="6142587" y="1264474"/>
            <a:ext cx="1549271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1600" b="1" dirty="0">
                <a:solidFill>
                  <a:schemeClr val="bg1"/>
                </a:solidFill>
                <a:latin typeface="Century Gothic" panose="020B0502020202020204" pitchFamily="34" charset="0"/>
                <a:ea typeface="微软雅黑" panose="020B0503020204020204" pitchFamily="34" charset="-122"/>
              </a:rPr>
              <a:t>JD Logistic</a:t>
            </a:r>
          </a:p>
          <a:p>
            <a:pPr algn="ctr"/>
            <a:r>
              <a:rPr lang="en-US" altLang="zh-CN" sz="1600" b="1" dirty="0">
                <a:solidFill>
                  <a:schemeClr val="bg1"/>
                </a:solidFill>
                <a:latin typeface="Century Gothic" panose="020B0502020202020204" pitchFamily="34" charset="0"/>
                <a:ea typeface="微软雅黑" panose="020B0503020204020204" pitchFamily="34" charset="-122"/>
              </a:rPr>
              <a:t>1200+ SIER</a:t>
            </a:r>
            <a:endParaRPr lang="zh-CN" altLang="en-US" sz="1600" b="1" dirty="0">
              <a:solidFill>
                <a:schemeClr val="bg1"/>
              </a:solidFill>
              <a:latin typeface="Century Gothic" panose="020B0502020202020204" pitchFamily="34" charset="0"/>
              <a:ea typeface="微软雅黑" panose="020B0503020204020204" pitchFamily="34" charset="-122"/>
            </a:endParaRPr>
          </a:p>
        </p:txBody>
      </p:sp>
      <p:pic>
        <p:nvPicPr>
          <p:cNvPr id="3" name="图片 2">
            <a:extLst>
              <a:ext uri="{FF2B5EF4-FFF2-40B4-BE49-F238E27FC236}">
                <a16:creationId xmlns:a16="http://schemas.microsoft.com/office/drawing/2014/main" id="{87936992-5713-477B-90AB-BE604555B158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486795" y="4386153"/>
            <a:ext cx="1313138" cy="1344972"/>
          </a:xfrm>
          <a:prstGeom prst="rect">
            <a:avLst/>
          </a:prstGeom>
        </p:spPr>
      </p:pic>
      <p:pic>
        <p:nvPicPr>
          <p:cNvPr id="5" name="图片 4">
            <a:extLst>
              <a:ext uri="{FF2B5EF4-FFF2-40B4-BE49-F238E27FC236}">
                <a16:creationId xmlns:a16="http://schemas.microsoft.com/office/drawing/2014/main" id="{B48284A3-43D5-45AB-801A-D63755E3B3B9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631127" y="1957794"/>
            <a:ext cx="1600702" cy="695821"/>
          </a:xfrm>
          <a:prstGeom prst="rect">
            <a:avLst/>
          </a:prstGeom>
        </p:spPr>
      </p:pic>
      <p:pic>
        <p:nvPicPr>
          <p:cNvPr id="1026" name="Picture 2">
            <a:extLst>
              <a:ext uri="{FF2B5EF4-FFF2-40B4-BE49-F238E27FC236}">
                <a16:creationId xmlns:a16="http://schemas.microsoft.com/office/drawing/2014/main" id="{05A1D27B-BD2E-0F4A-881F-5E9ED2270EDB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2036" t="23480" r="21919" b="25427"/>
          <a:stretch/>
        </p:blipFill>
        <p:spPr bwMode="auto">
          <a:xfrm>
            <a:off x="5799933" y="1957794"/>
            <a:ext cx="2031796" cy="6958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椭圆 5">
            <a:extLst>
              <a:ext uri="{FF2B5EF4-FFF2-40B4-BE49-F238E27FC236}">
                <a16:creationId xmlns:a16="http://schemas.microsoft.com/office/drawing/2014/main" id="{100DB27C-531F-4409-B80F-BD213AA5E56A}"/>
              </a:ext>
            </a:extLst>
          </p:cNvPr>
          <p:cNvSpPr/>
          <p:nvPr/>
        </p:nvSpPr>
        <p:spPr>
          <a:xfrm>
            <a:off x="10249402" y="3279635"/>
            <a:ext cx="290286" cy="290286"/>
          </a:xfrm>
          <a:prstGeom prst="ellipse">
            <a:avLst/>
          </a:prstGeom>
          <a:solidFill>
            <a:schemeClr val="bg1"/>
          </a:solidFill>
          <a:ln w="19050">
            <a:solidFill>
              <a:srgbClr val="6FB33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bg1"/>
              </a:solidFill>
              <a:latin typeface="Century Gothic" panose="020B0502020202020204" pitchFamily="34" charset="0"/>
            </a:endParaRPr>
          </a:p>
        </p:txBody>
      </p:sp>
      <p:pic>
        <p:nvPicPr>
          <p:cNvPr id="10" name="图片 9">
            <a:extLst>
              <a:ext uri="{FF2B5EF4-FFF2-40B4-BE49-F238E27FC236}">
                <a16:creationId xmlns:a16="http://schemas.microsoft.com/office/drawing/2014/main" id="{78A56BEF-C180-48B0-9A9E-5A9167094193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7691857" y="4371599"/>
            <a:ext cx="1836805" cy="1359525"/>
          </a:xfrm>
          <a:prstGeom prst="rect">
            <a:avLst/>
          </a:prstGeom>
        </p:spPr>
      </p:pic>
      <p:sp>
        <p:nvSpPr>
          <p:cNvPr id="30" name="文本框 29">
            <a:extLst>
              <a:ext uri="{FF2B5EF4-FFF2-40B4-BE49-F238E27FC236}">
                <a16:creationId xmlns:a16="http://schemas.microsoft.com/office/drawing/2014/main" id="{46062949-C4B6-40C0-9E5F-FD13E31A5169}"/>
              </a:ext>
            </a:extLst>
          </p:cNvPr>
          <p:cNvSpPr txBox="1"/>
          <p:nvPr/>
        </p:nvSpPr>
        <p:spPr>
          <a:xfrm>
            <a:off x="7782716" y="3704943"/>
            <a:ext cx="1551779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1600" b="1" dirty="0">
                <a:solidFill>
                  <a:schemeClr val="bg1"/>
                </a:solidFill>
                <a:latin typeface="Century Gothic" panose="020B0502020202020204" pitchFamily="34" charset="0"/>
                <a:ea typeface="微软雅黑" panose="020B0503020204020204" pitchFamily="34" charset="-122"/>
              </a:rPr>
              <a:t>TESLA China</a:t>
            </a:r>
          </a:p>
          <a:p>
            <a:pPr algn="ctr"/>
            <a:r>
              <a:rPr lang="en-US" altLang="zh-CN" sz="1600" b="1" dirty="0">
                <a:solidFill>
                  <a:schemeClr val="bg1"/>
                </a:solidFill>
                <a:latin typeface="Century Gothic" panose="020B0502020202020204" pitchFamily="34" charset="0"/>
                <a:ea typeface="微软雅黑" panose="020B0503020204020204" pitchFamily="34" charset="-122"/>
              </a:rPr>
              <a:t>125 SIER</a:t>
            </a:r>
            <a:endParaRPr lang="zh-CN" altLang="en-US" sz="1600" b="1" dirty="0">
              <a:solidFill>
                <a:schemeClr val="bg1"/>
              </a:solidFill>
              <a:latin typeface="Century Gothic" panose="020B0502020202020204" pitchFamily="34" charset="0"/>
              <a:ea typeface="微软雅黑" panose="020B0503020204020204" pitchFamily="34" charset="-122"/>
            </a:endParaRPr>
          </a:p>
        </p:txBody>
      </p:sp>
      <p:sp>
        <p:nvSpPr>
          <p:cNvPr id="32" name="文本框 31">
            <a:extLst>
              <a:ext uri="{FF2B5EF4-FFF2-40B4-BE49-F238E27FC236}">
                <a16:creationId xmlns:a16="http://schemas.microsoft.com/office/drawing/2014/main" id="{19642647-950A-47C4-9809-4372FBECA87F}"/>
              </a:ext>
            </a:extLst>
          </p:cNvPr>
          <p:cNvSpPr txBox="1"/>
          <p:nvPr/>
        </p:nvSpPr>
        <p:spPr>
          <a:xfrm>
            <a:off x="8271507" y="2850633"/>
            <a:ext cx="57419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b="1" dirty="0">
                <a:solidFill>
                  <a:srgbClr val="00B0F0"/>
                </a:solidFill>
                <a:latin typeface="Century Gothic" panose="020B0502020202020204" pitchFamily="34" charset="0"/>
                <a:ea typeface="微软雅黑" panose="020B0503020204020204" pitchFamily="34" charset="-122"/>
              </a:rPr>
              <a:t>125</a:t>
            </a:r>
            <a:endParaRPr lang="zh-CN" altLang="en-US" b="1" dirty="0">
              <a:solidFill>
                <a:srgbClr val="00B0F0"/>
              </a:solidFill>
              <a:latin typeface="Century Gothic" panose="020B0502020202020204" pitchFamily="34" charset="0"/>
              <a:ea typeface="微软雅黑" panose="020B0503020204020204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2757919532"/>
      </p:ext>
    </p:extLst>
  </p:cSld>
  <p:clrMapOvr>
    <a:masterClrMapping/>
  </p:clrMapOvr>
  <p:transition>
    <p:fade/>
  </p:transition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矩形 4">
            <a:extLst>
              <a:ext uri="{FF2B5EF4-FFF2-40B4-BE49-F238E27FC236}">
                <a16:creationId xmlns:a16="http://schemas.microsoft.com/office/drawing/2014/main" id="{6DAC20D9-17FF-114D-A10B-17572ED178A9}"/>
              </a:ext>
            </a:extLst>
          </p:cNvPr>
          <p:cNvSpPr/>
          <p:nvPr/>
        </p:nvSpPr>
        <p:spPr>
          <a:xfrm>
            <a:off x="1187628" y="4459665"/>
            <a:ext cx="4309110" cy="1500729"/>
          </a:xfrm>
          <a:custGeom>
            <a:avLst/>
            <a:gdLst>
              <a:gd name="connsiteX0" fmla="*/ 0 w 3680460"/>
              <a:gd name="connsiteY0" fmla="*/ 0 h 1597785"/>
              <a:gd name="connsiteX1" fmla="*/ 3680460 w 3680460"/>
              <a:gd name="connsiteY1" fmla="*/ 0 h 1597785"/>
              <a:gd name="connsiteX2" fmla="*/ 3680460 w 3680460"/>
              <a:gd name="connsiteY2" fmla="*/ 1597785 h 1597785"/>
              <a:gd name="connsiteX3" fmla="*/ 0 w 3680460"/>
              <a:gd name="connsiteY3" fmla="*/ 1597785 h 1597785"/>
              <a:gd name="connsiteX4" fmla="*/ 0 w 3680460"/>
              <a:gd name="connsiteY4" fmla="*/ 0 h 1597785"/>
              <a:gd name="connsiteX0" fmla="*/ 0 w 3680460"/>
              <a:gd name="connsiteY0" fmla="*/ 0 h 1597785"/>
              <a:gd name="connsiteX1" fmla="*/ 3680460 w 3680460"/>
              <a:gd name="connsiteY1" fmla="*/ 0 h 1597785"/>
              <a:gd name="connsiteX2" fmla="*/ 3680460 w 3680460"/>
              <a:gd name="connsiteY2" fmla="*/ 1597785 h 1597785"/>
              <a:gd name="connsiteX3" fmla="*/ 1714500 w 3680460"/>
              <a:gd name="connsiteY3" fmla="*/ 1426335 h 1597785"/>
              <a:gd name="connsiteX4" fmla="*/ 0 w 3680460"/>
              <a:gd name="connsiteY4" fmla="*/ 0 h 1597785"/>
              <a:gd name="connsiteX0" fmla="*/ 0 w 3680460"/>
              <a:gd name="connsiteY0" fmla="*/ 0 h 1609215"/>
              <a:gd name="connsiteX1" fmla="*/ 3680460 w 3680460"/>
              <a:gd name="connsiteY1" fmla="*/ 0 h 1609215"/>
              <a:gd name="connsiteX2" fmla="*/ 3680460 w 3680460"/>
              <a:gd name="connsiteY2" fmla="*/ 1597785 h 1609215"/>
              <a:gd name="connsiteX3" fmla="*/ 1062990 w 3680460"/>
              <a:gd name="connsiteY3" fmla="*/ 1609215 h 1609215"/>
              <a:gd name="connsiteX4" fmla="*/ 0 w 3680460"/>
              <a:gd name="connsiteY4" fmla="*/ 0 h 1609215"/>
              <a:gd name="connsiteX0" fmla="*/ 0 w 3680460"/>
              <a:gd name="connsiteY0" fmla="*/ 0 h 1609215"/>
              <a:gd name="connsiteX1" fmla="*/ 3680460 w 3680460"/>
              <a:gd name="connsiteY1" fmla="*/ 0 h 1609215"/>
              <a:gd name="connsiteX2" fmla="*/ 2823210 w 3680460"/>
              <a:gd name="connsiteY2" fmla="*/ 1334895 h 1609215"/>
              <a:gd name="connsiteX3" fmla="*/ 1062990 w 3680460"/>
              <a:gd name="connsiteY3" fmla="*/ 1609215 h 1609215"/>
              <a:gd name="connsiteX4" fmla="*/ 0 w 3680460"/>
              <a:gd name="connsiteY4" fmla="*/ 0 h 1609215"/>
              <a:gd name="connsiteX0" fmla="*/ 0 w 3680460"/>
              <a:gd name="connsiteY0" fmla="*/ 0 h 1609215"/>
              <a:gd name="connsiteX1" fmla="*/ 3680460 w 3680460"/>
              <a:gd name="connsiteY1" fmla="*/ 0 h 1609215"/>
              <a:gd name="connsiteX2" fmla="*/ 2811780 w 3680460"/>
              <a:gd name="connsiteY2" fmla="*/ 1597785 h 1609215"/>
              <a:gd name="connsiteX3" fmla="*/ 1062990 w 3680460"/>
              <a:gd name="connsiteY3" fmla="*/ 1609215 h 1609215"/>
              <a:gd name="connsiteX4" fmla="*/ 0 w 3680460"/>
              <a:gd name="connsiteY4" fmla="*/ 0 h 1609215"/>
              <a:gd name="connsiteX0" fmla="*/ 0 w 3897630"/>
              <a:gd name="connsiteY0" fmla="*/ 822960 h 1609215"/>
              <a:gd name="connsiteX1" fmla="*/ 3897630 w 3897630"/>
              <a:gd name="connsiteY1" fmla="*/ 0 h 1609215"/>
              <a:gd name="connsiteX2" fmla="*/ 3028950 w 3897630"/>
              <a:gd name="connsiteY2" fmla="*/ 1597785 h 1609215"/>
              <a:gd name="connsiteX3" fmla="*/ 1280160 w 3897630"/>
              <a:gd name="connsiteY3" fmla="*/ 1609215 h 1609215"/>
              <a:gd name="connsiteX4" fmla="*/ 0 w 3897630"/>
              <a:gd name="connsiteY4" fmla="*/ 822960 h 1609215"/>
              <a:gd name="connsiteX0" fmla="*/ 0 w 4309110"/>
              <a:gd name="connsiteY0" fmla="*/ 22860 h 809115"/>
              <a:gd name="connsiteX1" fmla="*/ 4309110 w 4309110"/>
              <a:gd name="connsiteY1" fmla="*/ 0 h 809115"/>
              <a:gd name="connsiteX2" fmla="*/ 3028950 w 4309110"/>
              <a:gd name="connsiteY2" fmla="*/ 797685 h 809115"/>
              <a:gd name="connsiteX3" fmla="*/ 1280160 w 4309110"/>
              <a:gd name="connsiteY3" fmla="*/ 809115 h 809115"/>
              <a:gd name="connsiteX4" fmla="*/ 0 w 4309110"/>
              <a:gd name="connsiteY4" fmla="*/ 22860 h 809115"/>
              <a:gd name="connsiteX0" fmla="*/ 0 w 4309110"/>
              <a:gd name="connsiteY0" fmla="*/ 22860 h 814755"/>
              <a:gd name="connsiteX1" fmla="*/ 4309110 w 4309110"/>
              <a:gd name="connsiteY1" fmla="*/ 0 h 814755"/>
              <a:gd name="connsiteX2" fmla="*/ 3028950 w 4309110"/>
              <a:gd name="connsiteY2" fmla="*/ 797685 h 814755"/>
              <a:gd name="connsiteX3" fmla="*/ 1443605 w 4309110"/>
              <a:gd name="connsiteY3" fmla="*/ 814755 h 814755"/>
              <a:gd name="connsiteX4" fmla="*/ 1280160 w 4309110"/>
              <a:gd name="connsiteY4" fmla="*/ 809115 h 814755"/>
              <a:gd name="connsiteX5" fmla="*/ 0 w 4309110"/>
              <a:gd name="connsiteY5" fmla="*/ 22860 h 814755"/>
              <a:gd name="connsiteX0" fmla="*/ 0 w 4309110"/>
              <a:gd name="connsiteY0" fmla="*/ 22860 h 814755"/>
              <a:gd name="connsiteX1" fmla="*/ 4309110 w 4309110"/>
              <a:gd name="connsiteY1" fmla="*/ 0 h 814755"/>
              <a:gd name="connsiteX2" fmla="*/ 3028950 w 4309110"/>
              <a:gd name="connsiteY2" fmla="*/ 797685 h 814755"/>
              <a:gd name="connsiteX3" fmla="*/ 1443605 w 4309110"/>
              <a:gd name="connsiteY3" fmla="*/ 814755 h 814755"/>
              <a:gd name="connsiteX4" fmla="*/ 1280160 w 4309110"/>
              <a:gd name="connsiteY4" fmla="*/ 809115 h 814755"/>
              <a:gd name="connsiteX5" fmla="*/ 0 w 4309110"/>
              <a:gd name="connsiteY5" fmla="*/ 22860 h 814755"/>
              <a:gd name="connsiteX0" fmla="*/ 0 w 4309110"/>
              <a:gd name="connsiteY0" fmla="*/ 22860 h 1114429"/>
              <a:gd name="connsiteX1" fmla="*/ 4309110 w 4309110"/>
              <a:gd name="connsiteY1" fmla="*/ 0 h 1114429"/>
              <a:gd name="connsiteX2" fmla="*/ 3028950 w 4309110"/>
              <a:gd name="connsiteY2" fmla="*/ 797685 h 1114429"/>
              <a:gd name="connsiteX3" fmla="*/ 1253260 w 4309110"/>
              <a:gd name="connsiteY3" fmla="*/ 1114429 h 1114429"/>
              <a:gd name="connsiteX4" fmla="*/ 1280160 w 4309110"/>
              <a:gd name="connsiteY4" fmla="*/ 809115 h 1114429"/>
              <a:gd name="connsiteX5" fmla="*/ 0 w 4309110"/>
              <a:gd name="connsiteY5" fmla="*/ 22860 h 1114429"/>
              <a:gd name="connsiteX0" fmla="*/ 0 w 4309110"/>
              <a:gd name="connsiteY0" fmla="*/ 22860 h 1114429"/>
              <a:gd name="connsiteX1" fmla="*/ 4309110 w 4309110"/>
              <a:gd name="connsiteY1" fmla="*/ 0 h 1114429"/>
              <a:gd name="connsiteX2" fmla="*/ 3028950 w 4309110"/>
              <a:gd name="connsiteY2" fmla="*/ 797685 h 1114429"/>
              <a:gd name="connsiteX3" fmla="*/ 1253260 w 4309110"/>
              <a:gd name="connsiteY3" fmla="*/ 1114429 h 1114429"/>
              <a:gd name="connsiteX4" fmla="*/ 1250302 w 4309110"/>
              <a:gd name="connsiteY4" fmla="*/ 777385 h 1114429"/>
              <a:gd name="connsiteX5" fmla="*/ 0 w 4309110"/>
              <a:gd name="connsiteY5" fmla="*/ 22860 h 1114429"/>
              <a:gd name="connsiteX0" fmla="*/ 0 w 4309110"/>
              <a:gd name="connsiteY0" fmla="*/ 22860 h 1114429"/>
              <a:gd name="connsiteX1" fmla="*/ 4309110 w 4309110"/>
              <a:gd name="connsiteY1" fmla="*/ 0 h 1114429"/>
              <a:gd name="connsiteX2" fmla="*/ 3028950 w 4309110"/>
              <a:gd name="connsiteY2" fmla="*/ 797685 h 1114429"/>
              <a:gd name="connsiteX3" fmla="*/ 2996219 w 4309110"/>
              <a:gd name="connsiteY3" fmla="*/ 807704 h 1114429"/>
              <a:gd name="connsiteX4" fmla="*/ 1253260 w 4309110"/>
              <a:gd name="connsiteY4" fmla="*/ 1114429 h 1114429"/>
              <a:gd name="connsiteX5" fmla="*/ 1250302 w 4309110"/>
              <a:gd name="connsiteY5" fmla="*/ 777385 h 1114429"/>
              <a:gd name="connsiteX6" fmla="*/ 0 w 4309110"/>
              <a:gd name="connsiteY6" fmla="*/ 22860 h 1114429"/>
              <a:gd name="connsiteX0" fmla="*/ 0 w 4309110"/>
              <a:gd name="connsiteY0" fmla="*/ 22860 h 1114429"/>
              <a:gd name="connsiteX1" fmla="*/ 4309110 w 4309110"/>
              <a:gd name="connsiteY1" fmla="*/ 0 h 1114429"/>
              <a:gd name="connsiteX2" fmla="*/ 3028950 w 4309110"/>
              <a:gd name="connsiteY2" fmla="*/ 797685 h 1114429"/>
              <a:gd name="connsiteX3" fmla="*/ 3026077 w 4309110"/>
              <a:gd name="connsiteY3" fmla="*/ 1103852 h 1114429"/>
              <a:gd name="connsiteX4" fmla="*/ 1253260 w 4309110"/>
              <a:gd name="connsiteY4" fmla="*/ 1114429 h 1114429"/>
              <a:gd name="connsiteX5" fmla="*/ 1250302 w 4309110"/>
              <a:gd name="connsiteY5" fmla="*/ 777385 h 1114429"/>
              <a:gd name="connsiteX6" fmla="*/ 0 w 4309110"/>
              <a:gd name="connsiteY6" fmla="*/ 22860 h 1114429"/>
              <a:gd name="connsiteX0" fmla="*/ 0 w 4309110"/>
              <a:gd name="connsiteY0" fmla="*/ 22860 h 1114429"/>
              <a:gd name="connsiteX1" fmla="*/ 4309110 w 4309110"/>
              <a:gd name="connsiteY1" fmla="*/ 0 h 1114429"/>
              <a:gd name="connsiteX2" fmla="*/ 3028950 w 4309110"/>
              <a:gd name="connsiteY2" fmla="*/ 797685 h 1114429"/>
              <a:gd name="connsiteX3" fmla="*/ 3026077 w 4309110"/>
              <a:gd name="connsiteY3" fmla="*/ 1103852 h 1114429"/>
              <a:gd name="connsiteX4" fmla="*/ 1253260 w 4309110"/>
              <a:gd name="connsiteY4" fmla="*/ 1114429 h 1114429"/>
              <a:gd name="connsiteX5" fmla="*/ 1250302 w 4309110"/>
              <a:gd name="connsiteY5" fmla="*/ 777385 h 1114429"/>
              <a:gd name="connsiteX6" fmla="*/ 0 w 4309110"/>
              <a:gd name="connsiteY6" fmla="*/ 22860 h 1114429"/>
              <a:gd name="connsiteX0" fmla="*/ 0 w 4309110"/>
              <a:gd name="connsiteY0" fmla="*/ 22860 h 1114429"/>
              <a:gd name="connsiteX1" fmla="*/ 4309110 w 4309110"/>
              <a:gd name="connsiteY1" fmla="*/ 0 h 1114429"/>
              <a:gd name="connsiteX2" fmla="*/ 3028950 w 4309110"/>
              <a:gd name="connsiteY2" fmla="*/ 797685 h 1114429"/>
              <a:gd name="connsiteX3" fmla="*/ 3026077 w 4309110"/>
              <a:gd name="connsiteY3" fmla="*/ 1103852 h 1114429"/>
              <a:gd name="connsiteX4" fmla="*/ 1253260 w 4309110"/>
              <a:gd name="connsiteY4" fmla="*/ 1114429 h 1114429"/>
              <a:gd name="connsiteX5" fmla="*/ 1250302 w 4309110"/>
              <a:gd name="connsiteY5" fmla="*/ 777385 h 1114429"/>
              <a:gd name="connsiteX6" fmla="*/ 0 w 4309110"/>
              <a:gd name="connsiteY6" fmla="*/ 22860 h 1114429"/>
              <a:gd name="connsiteX0" fmla="*/ 0 w 4309110"/>
              <a:gd name="connsiteY0" fmla="*/ 22860 h 1114429"/>
              <a:gd name="connsiteX1" fmla="*/ 4309110 w 4309110"/>
              <a:gd name="connsiteY1" fmla="*/ 0 h 1114429"/>
              <a:gd name="connsiteX2" fmla="*/ 3028950 w 4309110"/>
              <a:gd name="connsiteY2" fmla="*/ 797685 h 1114429"/>
              <a:gd name="connsiteX3" fmla="*/ 3026077 w 4309110"/>
              <a:gd name="connsiteY3" fmla="*/ 1103852 h 1114429"/>
              <a:gd name="connsiteX4" fmla="*/ 2227376 w 4309110"/>
              <a:gd name="connsiteY4" fmla="*/ 1114428 h 1114429"/>
              <a:gd name="connsiteX5" fmla="*/ 1253260 w 4309110"/>
              <a:gd name="connsiteY5" fmla="*/ 1114429 h 1114429"/>
              <a:gd name="connsiteX6" fmla="*/ 1250302 w 4309110"/>
              <a:gd name="connsiteY6" fmla="*/ 777385 h 1114429"/>
              <a:gd name="connsiteX7" fmla="*/ 0 w 4309110"/>
              <a:gd name="connsiteY7" fmla="*/ 22860 h 1114429"/>
              <a:gd name="connsiteX0" fmla="*/ 0 w 4309110"/>
              <a:gd name="connsiteY0" fmla="*/ 22860 h 1438780"/>
              <a:gd name="connsiteX1" fmla="*/ 4309110 w 4309110"/>
              <a:gd name="connsiteY1" fmla="*/ 0 h 1438780"/>
              <a:gd name="connsiteX2" fmla="*/ 3028950 w 4309110"/>
              <a:gd name="connsiteY2" fmla="*/ 797685 h 1438780"/>
              <a:gd name="connsiteX3" fmla="*/ 3026077 w 4309110"/>
              <a:gd name="connsiteY3" fmla="*/ 1103852 h 1438780"/>
              <a:gd name="connsiteX4" fmla="*/ 2119140 w 4309110"/>
              <a:gd name="connsiteY4" fmla="*/ 1438780 h 1438780"/>
              <a:gd name="connsiteX5" fmla="*/ 1253260 w 4309110"/>
              <a:gd name="connsiteY5" fmla="*/ 1114429 h 1438780"/>
              <a:gd name="connsiteX6" fmla="*/ 1250302 w 4309110"/>
              <a:gd name="connsiteY6" fmla="*/ 777385 h 1438780"/>
              <a:gd name="connsiteX7" fmla="*/ 0 w 4309110"/>
              <a:gd name="connsiteY7" fmla="*/ 22860 h 1438780"/>
              <a:gd name="connsiteX0" fmla="*/ 0 w 4309110"/>
              <a:gd name="connsiteY0" fmla="*/ 22860 h 1417626"/>
              <a:gd name="connsiteX1" fmla="*/ 4309110 w 4309110"/>
              <a:gd name="connsiteY1" fmla="*/ 0 h 1417626"/>
              <a:gd name="connsiteX2" fmla="*/ 3028950 w 4309110"/>
              <a:gd name="connsiteY2" fmla="*/ 797685 h 1417626"/>
              <a:gd name="connsiteX3" fmla="*/ 3026077 w 4309110"/>
              <a:gd name="connsiteY3" fmla="*/ 1103852 h 1417626"/>
              <a:gd name="connsiteX4" fmla="*/ 2111676 w 4309110"/>
              <a:gd name="connsiteY4" fmla="*/ 1417626 h 1417626"/>
              <a:gd name="connsiteX5" fmla="*/ 1253260 w 4309110"/>
              <a:gd name="connsiteY5" fmla="*/ 1114429 h 1417626"/>
              <a:gd name="connsiteX6" fmla="*/ 1250302 w 4309110"/>
              <a:gd name="connsiteY6" fmla="*/ 777385 h 1417626"/>
              <a:gd name="connsiteX7" fmla="*/ 0 w 4309110"/>
              <a:gd name="connsiteY7" fmla="*/ 22860 h 1417626"/>
              <a:gd name="connsiteX0" fmla="*/ 0 w 4309110"/>
              <a:gd name="connsiteY0" fmla="*/ 22860 h 1417626"/>
              <a:gd name="connsiteX1" fmla="*/ 296615 w 4309110"/>
              <a:gd name="connsiteY1" fmla="*/ 5968 h 1417626"/>
              <a:gd name="connsiteX2" fmla="*/ 4309110 w 4309110"/>
              <a:gd name="connsiteY2" fmla="*/ 0 h 1417626"/>
              <a:gd name="connsiteX3" fmla="*/ 3028950 w 4309110"/>
              <a:gd name="connsiteY3" fmla="*/ 797685 h 1417626"/>
              <a:gd name="connsiteX4" fmla="*/ 3026077 w 4309110"/>
              <a:gd name="connsiteY4" fmla="*/ 1103852 h 1417626"/>
              <a:gd name="connsiteX5" fmla="*/ 2111676 w 4309110"/>
              <a:gd name="connsiteY5" fmla="*/ 1417626 h 1417626"/>
              <a:gd name="connsiteX6" fmla="*/ 1253260 w 4309110"/>
              <a:gd name="connsiteY6" fmla="*/ 1114429 h 1417626"/>
              <a:gd name="connsiteX7" fmla="*/ 1250302 w 4309110"/>
              <a:gd name="connsiteY7" fmla="*/ 777385 h 1417626"/>
              <a:gd name="connsiteX8" fmla="*/ 0 w 4309110"/>
              <a:gd name="connsiteY8" fmla="*/ 22860 h 141762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4309110" h="1417626">
                <a:moveTo>
                  <a:pt x="0" y="22860"/>
                </a:moveTo>
                <a:lnTo>
                  <a:pt x="296615" y="5968"/>
                </a:lnTo>
                <a:lnTo>
                  <a:pt x="4309110" y="0"/>
                </a:lnTo>
                <a:lnTo>
                  <a:pt x="3028950" y="797685"/>
                </a:lnTo>
                <a:cubicBezTo>
                  <a:pt x="3027992" y="899741"/>
                  <a:pt x="3027035" y="1001796"/>
                  <a:pt x="3026077" y="1103852"/>
                </a:cubicBezTo>
                <a:lnTo>
                  <a:pt x="2111676" y="1417626"/>
                </a:lnTo>
                <a:lnTo>
                  <a:pt x="1253260" y="1114429"/>
                </a:lnTo>
                <a:lnTo>
                  <a:pt x="1250302" y="777385"/>
                </a:lnTo>
                <a:lnTo>
                  <a:pt x="0" y="22860"/>
                </a:lnTo>
                <a:close/>
              </a:path>
            </a:pathLst>
          </a:custGeom>
          <a:gradFill flip="none" rotWithShape="1">
            <a:gsLst>
              <a:gs pos="0">
                <a:srgbClr val="00B0F0">
                  <a:alpha val="0"/>
                </a:srgbClr>
              </a:gs>
              <a:gs pos="97000">
                <a:srgbClr val="00B0F0">
                  <a:alpha val="38000"/>
                </a:srgbClr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altLang="zh-CN">
                <a:ea typeface="微软雅黑" panose="020B0503020204020204" pitchFamily="34" charset="-122"/>
              </a:rPr>
              <a:t>Sangfor Technologies</a:t>
            </a:r>
            <a:endParaRPr lang="en-US" altLang="zh-CN" dirty="0">
              <a:ea typeface="微软雅黑" panose="020B0503020204020204" pitchFamily="34" charset="-122"/>
            </a:endParaRPr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r>
              <a:rPr lang="en-US" altLang="zh-CN" dirty="0"/>
              <a:t>Page  </a:t>
            </a:r>
            <a:fld id="{6F6B6950-8D1A-4668-8374-25B44628E0DF}" type="slidenum">
              <a:rPr lang="zh-CN" altLang="en-US" smtClean="0"/>
              <a:pPr/>
              <a:t>27</a:t>
            </a:fld>
            <a:endParaRPr lang="zh-CN" altLang="en-US" dirty="0"/>
          </a:p>
        </p:txBody>
      </p:sp>
      <p:pic>
        <p:nvPicPr>
          <p:cNvPr id="11" name="图片 10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004040" y="242315"/>
            <a:ext cx="1813144" cy="595886"/>
          </a:xfrm>
          <a:prstGeom prst="rect">
            <a:avLst/>
          </a:prstGeom>
        </p:spPr>
      </p:pic>
      <p:grpSp>
        <p:nvGrpSpPr>
          <p:cNvPr id="19" name="组合 18"/>
          <p:cNvGrpSpPr/>
          <p:nvPr/>
        </p:nvGrpSpPr>
        <p:grpSpPr>
          <a:xfrm>
            <a:off x="1" y="200326"/>
            <a:ext cx="4960618" cy="523220"/>
            <a:chOff x="1" y="200326"/>
            <a:chExt cx="4960618" cy="523220"/>
          </a:xfrm>
        </p:grpSpPr>
        <p:sp>
          <p:nvSpPr>
            <p:cNvPr id="20" name="矩形 19"/>
            <p:cNvSpPr/>
            <p:nvPr/>
          </p:nvSpPr>
          <p:spPr>
            <a:xfrm>
              <a:off x="1" y="311234"/>
              <a:ext cx="396240" cy="326939"/>
            </a:xfrm>
            <a:prstGeom prst="rect">
              <a:avLst/>
            </a:prstGeom>
            <a:solidFill>
              <a:srgbClr val="34569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bg1"/>
                </a:solidFill>
              </a:endParaRPr>
            </a:p>
          </p:txBody>
        </p:sp>
        <p:sp>
          <p:nvSpPr>
            <p:cNvPr id="21" name="矩形 20"/>
            <p:cNvSpPr/>
            <p:nvPr/>
          </p:nvSpPr>
          <p:spPr>
            <a:xfrm>
              <a:off x="579650" y="200326"/>
              <a:ext cx="4380969" cy="523220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en-US" altLang="zh-CN" sz="2800" b="1" dirty="0">
                  <a:solidFill>
                    <a:schemeClr val="bg1"/>
                  </a:solidFill>
                  <a:latin typeface="Century Gothic" panose="020B0502020202020204" pitchFamily="34" charset="0"/>
                  <a:ea typeface="微软雅黑" charset="-122"/>
                </a:rPr>
                <a:t>Imagine the Future</a:t>
              </a:r>
            </a:p>
          </p:txBody>
        </p:sp>
        <p:sp>
          <p:nvSpPr>
            <p:cNvPr id="22" name="矩形 21"/>
            <p:cNvSpPr/>
            <p:nvPr/>
          </p:nvSpPr>
          <p:spPr>
            <a:xfrm>
              <a:off x="393853" y="311234"/>
              <a:ext cx="65722" cy="326939"/>
            </a:xfrm>
            <a:prstGeom prst="rect">
              <a:avLst/>
            </a:prstGeom>
            <a:solidFill>
              <a:srgbClr val="00B0F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bg1"/>
                </a:solidFill>
              </a:endParaRPr>
            </a:p>
          </p:txBody>
        </p:sp>
      </p:grpSp>
      <p:grpSp>
        <p:nvGrpSpPr>
          <p:cNvPr id="218" name="组合 217">
            <a:extLst>
              <a:ext uri="{FF2B5EF4-FFF2-40B4-BE49-F238E27FC236}">
                <a16:creationId xmlns:a16="http://schemas.microsoft.com/office/drawing/2014/main" id="{7B3C72E4-31AD-E044-BBEE-8BB28BF760DF}"/>
              </a:ext>
            </a:extLst>
          </p:cNvPr>
          <p:cNvGrpSpPr/>
          <p:nvPr/>
        </p:nvGrpSpPr>
        <p:grpSpPr>
          <a:xfrm>
            <a:off x="5891996" y="5021772"/>
            <a:ext cx="4997821" cy="1056816"/>
            <a:chOff x="4083878" y="1936768"/>
            <a:chExt cx="4024245" cy="5352188"/>
          </a:xfrm>
        </p:grpSpPr>
        <p:grpSp>
          <p:nvGrpSpPr>
            <p:cNvPr id="219" name="组合 218">
              <a:extLst>
                <a:ext uri="{FF2B5EF4-FFF2-40B4-BE49-F238E27FC236}">
                  <a16:creationId xmlns:a16="http://schemas.microsoft.com/office/drawing/2014/main" id="{211B2326-2D33-CF4E-B712-0DC9AE715643}"/>
                </a:ext>
              </a:extLst>
            </p:cNvPr>
            <p:cNvGrpSpPr/>
            <p:nvPr/>
          </p:nvGrpSpPr>
          <p:grpSpPr>
            <a:xfrm>
              <a:off x="5140550" y="2988737"/>
              <a:ext cx="1920308" cy="2336727"/>
              <a:chOff x="10863054" y="2478150"/>
              <a:chExt cx="2532752" cy="3081978"/>
            </a:xfrm>
          </p:grpSpPr>
          <p:sp>
            <p:nvSpPr>
              <p:cNvPr id="227" name="椭圆 226">
                <a:extLst>
                  <a:ext uri="{FF2B5EF4-FFF2-40B4-BE49-F238E27FC236}">
                    <a16:creationId xmlns:a16="http://schemas.microsoft.com/office/drawing/2014/main" id="{42D6F3A6-6B99-B54E-814B-C70327D0FF1F}"/>
                  </a:ext>
                </a:extLst>
              </p:cNvPr>
              <p:cNvSpPr/>
              <p:nvPr/>
            </p:nvSpPr>
            <p:spPr>
              <a:xfrm>
                <a:off x="10863054" y="2478150"/>
                <a:ext cx="2532752" cy="3081971"/>
              </a:xfrm>
              <a:prstGeom prst="ellipse">
                <a:avLst/>
              </a:prstGeom>
              <a:solidFill>
                <a:srgbClr val="00B0F0">
                  <a:alpha val="8000"/>
                </a:srgbClr>
              </a:solidFill>
              <a:ln w="19050"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kumimoji="1" lang="zh-CN" altLang="en-US"/>
              </a:p>
            </p:txBody>
          </p:sp>
          <p:sp>
            <p:nvSpPr>
              <p:cNvPr id="228" name="椭圆 227">
                <a:extLst>
                  <a:ext uri="{FF2B5EF4-FFF2-40B4-BE49-F238E27FC236}">
                    <a16:creationId xmlns:a16="http://schemas.microsoft.com/office/drawing/2014/main" id="{4BEBAFE3-47DF-2C42-BDEE-FBCC96E11EE9}"/>
                  </a:ext>
                </a:extLst>
              </p:cNvPr>
              <p:cNvSpPr/>
              <p:nvPr/>
            </p:nvSpPr>
            <p:spPr>
              <a:xfrm>
                <a:off x="10883621" y="2514728"/>
                <a:ext cx="2476354" cy="3045400"/>
              </a:xfrm>
              <a:prstGeom prst="ellipse">
                <a:avLst/>
              </a:prstGeom>
              <a:solidFill>
                <a:srgbClr val="00B0F0">
                  <a:alpha val="0"/>
                </a:srgbClr>
              </a:solidFill>
              <a:ln w="22225">
                <a:gradFill flip="none" rotWithShape="1">
                  <a:gsLst>
                    <a:gs pos="100000">
                      <a:srgbClr val="00B0F0"/>
                    </a:gs>
                    <a:gs pos="25000">
                      <a:srgbClr val="00B0F0">
                        <a:alpha val="0"/>
                      </a:srgbClr>
                    </a:gs>
                  </a:gsLst>
                  <a:lin ang="5400000" scaled="1"/>
                  <a:tileRect/>
                </a:gra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kumimoji="1" lang="zh-CN" altLang="en-US"/>
              </a:p>
            </p:txBody>
          </p:sp>
        </p:grpSp>
        <p:sp>
          <p:nvSpPr>
            <p:cNvPr id="220" name="椭圆 219">
              <a:extLst>
                <a:ext uri="{FF2B5EF4-FFF2-40B4-BE49-F238E27FC236}">
                  <a16:creationId xmlns:a16="http://schemas.microsoft.com/office/drawing/2014/main" id="{4B1CFD20-438F-E048-957B-66D483E03054}"/>
                </a:ext>
              </a:extLst>
            </p:cNvPr>
            <p:cNvSpPr/>
            <p:nvPr/>
          </p:nvSpPr>
          <p:spPr>
            <a:xfrm>
              <a:off x="4727602" y="2580501"/>
              <a:ext cx="2736796" cy="3582616"/>
            </a:xfrm>
            <a:prstGeom prst="ellipse">
              <a:avLst/>
            </a:prstGeom>
            <a:noFill/>
            <a:ln>
              <a:gradFill flip="none" rotWithShape="1">
                <a:gsLst>
                  <a:gs pos="0">
                    <a:srgbClr val="00B0F0">
                      <a:alpha val="31000"/>
                    </a:srgbClr>
                  </a:gs>
                  <a:gs pos="100000">
                    <a:srgbClr val="00B0F0">
                      <a:alpha val="0"/>
                    </a:srgbClr>
                  </a:gs>
                </a:gsLst>
                <a:lin ang="16200000" scaled="1"/>
                <a:tileRect/>
              </a:gra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020">
                <a:latin typeface="Century Gothic" panose="020B0502020202020204" pitchFamily="34" charset="0"/>
              </a:endParaRPr>
            </a:p>
          </p:txBody>
        </p:sp>
        <p:sp>
          <p:nvSpPr>
            <p:cNvPr id="221" name="椭圆 220">
              <a:extLst>
                <a:ext uri="{FF2B5EF4-FFF2-40B4-BE49-F238E27FC236}">
                  <a16:creationId xmlns:a16="http://schemas.microsoft.com/office/drawing/2014/main" id="{D117E931-2F04-5349-95D4-A9849AE3F20A}"/>
                </a:ext>
              </a:extLst>
            </p:cNvPr>
            <p:cNvSpPr/>
            <p:nvPr/>
          </p:nvSpPr>
          <p:spPr>
            <a:xfrm>
              <a:off x="4588592" y="2441483"/>
              <a:ext cx="3014816" cy="3990981"/>
            </a:xfrm>
            <a:prstGeom prst="ellipse">
              <a:avLst/>
            </a:prstGeom>
            <a:noFill/>
            <a:ln>
              <a:gradFill flip="none" rotWithShape="1">
                <a:gsLst>
                  <a:gs pos="0">
                    <a:srgbClr val="00B0F0">
                      <a:alpha val="34000"/>
                    </a:srgbClr>
                  </a:gs>
                  <a:gs pos="100000">
                    <a:srgbClr val="00B0F0">
                      <a:alpha val="0"/>
                    </a:srgbClr>
                  </a:gs>
                </a:gsLst>
                <a:lin ang="16200000" scaled="1"/>
                <a:tileRect/>
              </a:gra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020">
                <a:latin typeface="Century Gothic" panose="020B0502020202020204" pitchFamily="34" charset="0"/>
              </a:endParaRPr>
            </a:p>
          </p:txBody>
        </p:sp>
        <p:sp>
          <p:nvSpPr>
            <p:cNvPr id="222" name="椭圆 221">
              <a:extLst>
                <a:ext uri="{FF2B5EF4-FFF2-40B4-BE49-F238E27FC236}">
                  <a16:creationId xmlns:a16="http://schemas.microsoft.com/office/drawing/2014/main" id="{E6DEAAB5-AFF3-5140-9874-5885834F1032}"/>
                </a:ext>
              </a:extLst>
            </p:cNvPr>
            <p:cNvSpPr/>
            <p:nvPr/>
          </p:nvSpPr>
          <p:spPr>
            <a:xfrm>
              <a:off x="4424174" y="2277073"/>
              <a:ext cx="3343652" cy="4463453"/>
            </a:xfrm>
            <a:prstGeom prst="ellipse">
              <a:avLst/>
            </a:prstGeom>
            <a:noFill/>
            <a:ln>
              <a:gradFill flip="none" rotWithShape="1">
                <a:gsLst>
                  <a:gs pos="0">
                    <a:srgbClr val="00B0F0">
                      <a:alpha val="17000"/>
                    </a:srgbClr>
                  </a:gs>
                  <a:gs pos="100000">
                    <a:srgbClr val="00B0F0">
                      <a:alpha val="0"/>
                    </a:srgbClr>
                  </a:gs>
                </a:gsLst>
                <a:lin ang="16200000" scaled="1"/>
                <a:tileRect/>
              </a:gra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020">
                <a:latin typeface="Century Gothic" panose="020B0502020202020204" pitchFamily="34" charset="0"/>
              </a:endParaRPr>
            </a:p>
          </p:txBody>
        </p:sp>
        <p:sp>
          <p:nvSpPr>
            <p:cNvPr id="223" name="椭圆 222">
              <a:extLst>
                <a:ext uri="{FF2B5EF4-FFF2-40B4-BE49-F238E27FC236}">
                  <a16:creationId xmlns:a16="http://schemas.microsoft.com/office/drawing/2014/main" id="{988D2D90-A4EB-1D44-83C9-468DEC4AEC99}"/>
                </a:ext>
              </a:extLst>
            </p:cNvPr>
            <p:cNvSpPr/>
            <p:nvPr/>
          </p:nvSpPr>
          <p:spPr>
            <a:xfrm>
              <a:off x="4254341" y="2107238"/>
              <a:ext cx="3683319" cy="4921986"/>
            </a:xfrm>
            <a:prstGeom prst="ellipse">
              <a:avLst/>
            </a:prstGeom>
            <a:noFill/>
            <a:ln>
              <a:gradFill flip="none" rotWithShape="1">
                <a:gsLst>
                  <a:gs pos="0">
                    <a:srgbClr val="00B0F0">
                      <a:alpha val="13000"/>
                    </a:srgbClr>
                  </a:gs>
                  <a:gs pos="100000">
                    <a:srgbClr val="00B0F0">
                      <a:alpha val="0"/>
                    </a:srgbClr>
                  </a:gs>
                </a:gsLst>
                <a:lin ang="16200000" scaled="1"/>
                <a:tileRect/>
              </a:gra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020">
                <a:latin typeface="Century Gothic" panose="020B0502020202020204" pitchFamily="34" charset="0"/>
              </a:endParaRPr>
            </a:p>
          </p:txBody>
        </p:sp>
        <p:sp>
          <p:nvSpPr>
            <p:cNvPr id="224" name="椭圆 223">
              <a:extLst>
                <a:ext uri="{FF2B5EF4-FFF2-40B4-BE49-F238E27FC236}">
                  <a16:creationId xmlns:a16="http://schemas.microsoft.com/office/drawing/2014/main" id="{1E45C102-6228-6247-93B7-D0FBF26AEC95}"/>
                </a:ext>
              </a:extLst>
            </p:cNvPr>
            <p:cNvSpPr/>
            <p:nvPr/>
          </p:nvSpPr>
          <p:spPr>
            <a:xfrm>
              <a:off x="5001003" y="2853901"/>
              <a:ext cx="2189995" cy="2765515"/>
            </a:xfrm>
            <a:prstGeom prst="ellipse">
              <a:avLst/>
            </a:prstGeom>
            <a:noFill/>
            <a:ln>
              <a:gradFill flip="none" rotWithShape="1">
                <a:gsLst>
                  <a:gs pos="0">
                    <a:srgbClr val="00B0F0">
                      <a:alpha val="59000"/>
                    </a:srgbClr>
                  </a:gs>
                  <a:gs pos="100000">
                    <a:srgbClr val="00B0F0">
                      <a:alpha val="0"/>
                    </a:srgbClr>
                  </a:gs>
                </a:gsLst>
                <a:lin ang="16200000" scaled="1"/>
                <a:tileRect/>
              </a:gra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020">
                <a:latin typeface="Century Gothic" panose="020B0502020202020204" pitchFamily="34" charset="0"/>
              </a:endParaRPr>
            </a:p>
          </p:txBody>
        </p:sp>
        <p:sp>
          <p:nvSpPr>
            <p:cNvPr id="225" name="椭圆 224">
              <a:extLst>
                <a:ext uri="{FF2B5EF4-FFF2-40B4-BE49-F238E27FC236}">
                  <a16:creationId xmlns:a16="http://schemas.microsoft.com/office/drawing/2014/main" id="{5B608441-4133-3E40-866A-5C407382B071}"/>
                </a:ext>
              </a:extLst>
            </p:cNvPr>
            <p:cNvSpPr/>
            <p:nvPr/>
          </p:nvSpPr>
          <p:spPr>
            <a:xfrm>
              <a:off x="4855324" y="2708215"/>
              <a:ext cx="2481353" cy="3223926"/>
            </a:xfrm>
            <a:prstGeom prst="ellipse">
              <a:avLst/>
            </a:prstGeom>
            <a:noFill/>
            <a:ln>
              <a:gradFill flip="none" rotWithShape="1">
                <a:gsLst>
                  <a:gs pos="0">
                    <a:srgbClr val="00B0F0">
                      <a:alpha val="55000"/>
                    </a:srgbClr>
                  </a:gs>
                  <a:gs pos="100000">
                    <a:srgbClr val="00B0F0">
                      <a:alpha val="0"/>
                    </a:srgbClr>
                  </a:gs>
                </a:gsLst>
                <a:lin ang="16200000" scaled="1"/>
                <a:tileRect/>
              </a:gra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020">
                <a:latin typeface="Century Gothic" panose="020B0502020202020204" pitchFamily="34" charset="0"/>
              </a:endParaRPr>
            </a:p>
          </p:txBody>
        </p:sp>
        <p:sp>
          <p:nvSpPr>
            <p:cNvPr id="226" name="椭圆 225">
              <a:extLst>
                <a:ext uri="{FF2B5EF4-FFF2-40B4-BE49-F238E27FC236}">
                  <a16:creationId xmlns:a16="http://schemas.microsoft.com/office/drawing/2014/main" id="{E4295229-FC64-7C4D-A63D-17E06408C6B1}"/>
                </a:ext>
              </a:extLst>
            </p:cNvPr>
            <p:cNvSpPr/>
            <p:nvPr/>
          </p:nvSpPr>
          <p:spPr>
            <a:xfrm>
              <a:off x="4083878" y="1936768"/>
              <a:ext cx="4024245" cy="5352188"/>
            </a:xfrm>
            <a:prstGeom prst="ellipse">
              <a:avLst/>
            </a:prstGeom>
            <a:noFill/>
            <a:ln>
              <a:gradFill>
                <a:gsLst>
                  <a:gs pos="0">
                    <a:srgbClr val="00B0F0">
                      <a:alpha val="4000"/>
                    </a:srgbClr>
                  </a:gs>
                  <a:gs pos="99000">
                    <a:srgbClr val="00B0F0">
                      <a:alpha val="0"/>
                    </a:srgbClr>
                  </a:gs>
                </a:gsLst>
                <a:lin ang="5400000" scaled="1"/>
              </a:gra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020" dirty="0">
                <a:latin typeface="Century Gothic" panose="020B0502020202020204" pitchFamily="34" charset="0"/>
              </a:endParaRPr>
            </a:p>
          </p:txBody>
        </p:sp>
      </p:grpSp>
      <p:grpSp>
        <p:nvGrpSpPr>
          <p:cNvPr id="92" name="ïsľiḓé">
            <a:extLst>
              <a:ext uri="{FF2B5EF4-FFF2-40B4-BE49-F238E27FC236}">
                <a16:creationId xmlns:a16="http://schemas.microsoft.com/office/drawing/2014/main" id="{DF69A2BE-C3EE-4687-BE3E-0F133D8F1AFC}"/>
              </a:ext>
            </a:extLst>
          </p:cNvPr>
          <p:cNvGrpSpPr/>
          <p:nvPr/>
        </p:nvGrpSpPr>
        <p:grpSpPr>
          <a:xfrm>
            <a:off x="6738159" y="1398807"/>
            <a:ext cx="3389275" cy="4071166"/>
            <a:chOff x="4027326" y="1337541"/>
            <a:chExt cx="4137350" cy="4969747"/>
          </a:xfrm>
          <a:effectLst>
            <a:outerShdw blurRad="152400" dist="317500" dir="5400000" sx="90000" sy="-19000" rotWithShape="0">
              <a:prstClr val="black">
                <a:alpha val="15000"/>
              </a:prstClr>
            </a:outerShdw>
          </a:effectLst>
        </p:grpSpPr>
        <p:grpSp>
          <p:nvGrpSpPr>
            <p:cNvPr id="138" name="ísļiḋè">
              <a:extLst>
                <a:ext uri="{FF2B5EF4-FFF2-40B4-BE49-F238E27FC236}">
                  <a16:creationId xmlns:a16="http://schemas.microsoft.com/office/drawing/2014/main" id="{98B26FAF-7BC9-4587-91B8-B2B3D2BA7936}"/>
                </a:ext>
              </a:extLst>
            </p:cNvPr>
            <p:cNvGrpSpPr/>
            <p:nvPr/>
          </p:nvGrpSpPr>
          <p:grpSpPr>
            <a:xfrm>
              <a:off x="4478549" y="3494951"/>
              <a:ext cx="590084" cy="697707"/>
              <a:chOff x="0" y="0"/>
              <a:chExt cx="1180165" cy="1395411"/>
            </a:xfrm>
          </p:grpSpPr>
          <p:sp>
            <p:nvSpPr>
              <p:cNvPr id="215" name="íṩļïḍé">
                <a:extLst>
                  <a:ext uri="{FF2B5EF4-FFF2-40B4-BE49-F238E27FC236}">
                    <a16:creationId xmlns:a16="http://schemas.microsoft.com/office/drawing/2014/main" id="{E962AB4D-85F9-4AA3-88BC-D3B1F19D65D4}"/>
                  </a:ext>
                </a:extLst>
              </p:cNvPr>
              <p:cNvSpPr/>
              <p:nvPr/>
            </p:nvSpPr>
            <p:spPr>
              <a:xfrm>
                <a:off x="0" y="0"/>
                <a:ext cx="1180165" cy="1381346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12031" y="0"/>
                    </a:moveTo>
                    <a:lnTo>
                      <a:pt x="2075" y="5175"/>
                    </a:lnTo>
                    <a:lnTo>
                      <a:pt x="0" y="14690"/>
                    </a:lnTo>
                    <a:lnTo>
                      <a:pt x="9571" y="21600"/>
                    </a:lnTo>
                    <a:lnTo>
                      <a:pt x="19525" y="16426"/>
                    </a:lnTo>
                    <a:lnTo>
                      <a:pt x="21600" y="6910"/>
                    </a:lnTo>
                    <a:cubicBezTo>
                      <a:pt x="21600" y="6910"/>
                      <a:pt x="12031" y="0"/>
                      <a:pt x="12031" y="0"/>
                    </a:cubicBezTo>
                    <a:close/>
                  </a:path>
                </a:pathLst>
              </a:custGeom>
              <a:gradFill>
                <a:gsLst>
                  <a:gs pos="36000">
                    <a:srgbClr val="0070C0"/>
                  </a:gs>
                  <a:gs pos="99000">
                    <a:srgbClr val="33B79F"/>
                  </a:gs>
                </a:gsLst>
                <a:lin ang="5400000" scaled="1"/>
              </a:gradFill>
              <a:ln w="12700" cap="flat">
                <a:noFill/>
                <a:miter lim="400000"/>
              </a:ln>
              <a:effectLst/>
            </p:spPr>
            <p:txBody>
              <a:bodyPr wrap="square" lIns="91440" tIns="45720" rIns="91440" bIns="45720" anchor="ctr">
                <a:normAutofit/>
              </a:bodyPr>
              <a:lstStyle/>
              <a:p>
                <a:pPr algn="ctr"/>
                <a:endParaRPr/>
              </a:p>
            </p:txBody>
          </p:sp>
          <p:sp>
            <p:nvSpPr>
              <p:cNvPr id="216" name="iṧļide">
                <a:extLst>
                  <a:ext uri="{FF2B5EF4-FFF2-40B4-BE49-F238E27FC236}">
                    <a16:creationId xmlns:a16="http://schemas.microsoft.com/office/drawing/2014/main" id="{DA92B3B6-7925-4562-8B07-A2FA9BDB4BFE}"/>
                  </a:ext>
                </a:extLst>
              </p:cNvPr>
              <p:cNvSpPr/>
              <p:nvPr/>
            </p:nvSpPr>
            <p:spPr>
              <a:xfrm>
                <a:off x="0" y="0"/>
                <a:ext cx="657322" cy="939461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21600" y="0"/>
                    </a:moveTo>
                    <a:lnTo>
                      <a:pt x="17877" y="13993"/>
                    </a:lnTo>
                    <a:lnTo>
                      <a:pt x="0" y="21600"/>
                    </a:lnTo>
                    <a:lnTo>
                      <a:pt x="3726" y="7609"/>
                    </a:lnTo>
                    <a:cubicBezTo>
                      <a:pt x="3726" y="7609"/>
                      <a:pt x="21600" y="0"/>
                      <a:pt x="21600" y="0"/>
                    </a:cubicBezTo>
                    <a:close/>
                  </a:path>
                </a:pathLst>
              </a:custGeom>
              <a:solidFill>
                <a:srgbClr val="1A202E">
                  <a:alpha val="30000"/>
                </a:srgbClr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91440" tIns="45720" rIns="91440" bIns="45720" anchor="ctr">
                <a:normAutofit/>
              </a:bodyPr>
              <a:lstStyle/>
              <a:p>
                <a:pPr algn="ctr"/>
                <a:endParaRPr/>
              </a:p>
            </p:txBody>
          </p:sp>
          <p:sp>
            <p:nvSpPr>
              <p:cNvPr id="217" name="iṧḷïdé">
                <a:extLst>
                  <a:ext uri="{FF2B5EF4-FFF2-40B4-BE49-F238E27FC236}">
                    <a16:creationId xmlns:a16="http://schemas.microsoft.com/office/drawing/2014/main" id="{4571E64F-FC46-45DC-8528-6DB497D678F1}"/>
                  </a:ext>
                </a:extLst>
              </p:cNvPr>
              <p:cNvSpPr/>
              <p:nvPr/>
            </p:nvSpPr>
            <p:spPr>
              <a:xfrm>
                <a:off x="0" y="622651"/>
                <a:ext cx="1066792" cy="772760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10588" y="21600"/>
                    </a:moveTo>
                    <a:lnTo>
                      <a:pt x="0" y="9248"/>
                    </a:lnTo>
                    <a:lnTo>
                      <a:pt x="11015" y="0"/>
                    </a:lnTo>
                    <a:lnTo>
                      <a:pt x="21600" y="12352"/>
                    </a:lnTo>
                    <a:cubicBezTo>
                      <a:pt x="21600" y="12352"/>
                      <a:pt x="10588" y="21600"/>
                      <a:pt x="10588" y="21600"/>
                    </a:cubicBezTo>
                    <a:close/>
                  </a:path>
                </a:pathLst>
              </a:custGeom>
              <a:solidFill>
                <a:srgbClr val="1A202E">
                  <a:alpha val="60000"/>
                </a:srgbClr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91440" tIns="45720" rIns="91440" bIns="45720" anchor="ctr">
                <a:normAutofit fontScale="92500" lnSpcReduction="20000"/>
              </a:bodyPr>
              <a:lstStyle/>
              <a:p>
                <a:pPr algn="ctr"/>
                <a:endParaRPr/>
              </a:p>
            </p:txBody>
          </p:sp>
        </p:grpSp>
        <p:grpSp>
          <p:nvGrpSpPr>
            <p:cNvPr id="139" name="í$lîḑe">
              <a:extLst>
                <a:ext uri="{FF2B5EF4-FFF2-40B4-BE49-F238E27FC236}">
                  <a16:creationId xmlns:a16="http://schemas.microsoft.com/office/drawing/2014/main" id="{F9544C86-02E2-4DD9-B3C4-97362677D940}"/>
                </a:ext>
              </a:extLst>
            </p:cNvPr>
            <p:cNvGrpSpPr/>
            <p:nvPr/>
          </p:nvGrpSpPr>
          <p:grpSpPr>
            <a:xfrm>
              <a:off x="4802865" y="2888620"/>
              <a:ext cx="1082377" cy="1267029"/>
              <a:chOff x="0" y="0"/>
              <a:chExt cx="2164751" cy="2534054"/>
            </a:xfrm>
          </p:grpSpPr>
          <p:sp>
            <p:nvSpPr>
              <p:cNvPr id="212" name="ïSlïdè">
                <a:extLst>
                  <a:ext uri="{FF2B5EF4-FFF2-40B4-BE49-F238E27FC236}">
                    <a16:creationId xmlns:a16="http://schemas.microsoft.com/office/drawing/2014/main" id="{57111042-D538-4840-B049-05DABF982B3E}"/>
                  </a:ext>
                </a:extLst>
              </p:cNvPr>
              <p:cNvSpPr/>
              <p:nvPr/>
            </p:nvSpPr>
            <p:spPr>
              <a:xfrm>
                <a:off x="0" y="0"/>
                <a:ext cx="2164751" cy="2534054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12031" y="0"/>
                    </a:moveTo>
                    <a:lnTo>
                      <a:pt x="2075" y="5175"/>
                    </a:lnTo>
                    <a:lnTo>
                      <a:pt x="0" y="14691"/>
                    </a:lnTo>
                    <a:lnTo>
                      <a:pt x="9570" y="21600"/>
                    </a:lnTo>
                    <a:lnTo>
                      <a:pt x="19526" y="16425"/>
                    </a:lnTo>
                    <a:lnTo>
                      <a:pt x="21600" y="6910"/>
                    </a:lnTo>
                    <a:cubicBezTo>
                      <a:pt x="21600" y="6910"/>
                      <a:pt x="12031" y="0"/>
                      <a:pt x="12031" y="0"/>
                    </a:cubicBezTo>
                    <a:close/>
                  </a:path>
                </a:pathLst>
              </a:custGeom>
              <a:gradFill>
                <a:gsLst>
                  <a:gs pos="0">
                    <a:srgbClr val="00B0F0"/>
                  </a:gs>
                  <a:gs pos="99000">
                    <a:srgbClr val="33B79F"/>
                  </a:gs>
                </a:gsLst>
                <a:lin ang="5400000" scaled="1"/>
              </a:gradFill>
              <a:ln w="12700" cap="flat">
                <a:noFill/>
                <a:miter lim="400000"/>
              </a:ln>
              <a:effectLst/>
            </p:spPr>
            <p:txBody>
              <a:bodyPr wrap="square" lIns="91440" tIns="45720" rIns="91440" bIns="45720" anchor="ctr">
                <a:normAutofit/>
              </a:bodyPr>
              <a:lstStyle/>
              <a:p>
                <a:pPr algn="ctr"/>
                <a:endParaRPr/>
              </a:p>
            </p:txBody>
          </p:sp>
          <p:sp>
            <p:nvSpPr>
              <p:cNvPr id="213" name="î$ḷîḋè">
                <a:extLst>
                  <a:ext uri="{FF2B5EF4-FFF2-40B4-BE49-F238E27FC236}">
                    <a16:creationId xmlns:a16="http://schemas.microsoft.com/office/drawing/2014/main" id="{F3C3A6E2-9BBA-4C1E-951B-03517BBD2AB8}"/>
                  </a:ext>
                </a:extLst>
              </p:cNvPr>
              <p:cNvSpPr/>
              <p:nvPr/>
            </p:nvSpPr>
            <p:spPr>
              <a:xfrm>
                <a:off x="0" y="0"/>
                <a:ext cx="1205721" cy="1723455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21600" y="0"/>
                    </a:moveTo>
                    <a:lnTo>
                      <a:pt x="17876" y="13991"/>
                    </a:lnTo>
                    <a:lnTo>
                      <a:pt x="0" y="21600"/>
                    </a:lnTo>
                    <a:lnTo>
                      <a:pt x="3724" y="7609"/>
                    </a:lnTo>
                    <a:cubicBezTo>
                      <a:pt x="3724" y="7609"/>
                      <a:pt x="21600" y="0"/>
                      <a:pt x="21600" y="0"/>
                    </a:cubicBezTo>
                    <a:close/>
                  </a:path>
                </a:pathLst>
              </a:custGeom>
              <a:solidFill>
                <a:srgbClr val="1A202E">
                  <a:alpha val="30000"/>
                </a:srgbClr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91440" tIns="45720" rIns="91440" bIns="45720" anchor="ctr">
                <a:normAutofit/>
              </a:bodyPr>
              <a:lstStyle/>
              <a:p>
                <a:pPr algn="ctr"/>
                <a:endParaRPr/>
              </a:p>
            </p:txBody>
          </p:sp>
          <p:sp>
            <p:nvSpPr>
              <p:cNvPr id="214" name="íṣlïḍè">
                <a:extLst>
                  <a:ext uri="{FF2B5EF4-FFF2-40B4-BE49-F238E27FC236}">
                    <a16:creationId xmlns:a16="http://schemas.microsoft.com/office/drawing/2014/main" id="{FDCBADD6-C1A6-4E7C-83E0-3ED4713D0BB4}"/>
                  </a:ext>
                </a:extLst>
              </p:cNvPr>
              <p:cNvSpPr/>
              <p:nvPr/>
            </p:nvSpPr>
            <p:spPr>
              <a:xfrm>
                <a:off x="0" y="1116297"/>
                <a:ext cx="1956833" cy="1417757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10587" y="21600"/>
                    </a:moveTo>
                    <a:lnTo>
                      <a:pt x="0" y="9250"/>
                    </a:lnTo>
                    <a:lnTo>
                      <a:pt x="11014" y="0"/>
                    </a:lnTo>
                    <a:lnTo>
                      <a:pt x="21600" y="12350"/>
                    </a:lnTo>
                    <a:cubicBezTo>
                      <a:pt x="21600" y="12350"/>
                      <a:pt x="10587" y="21600"/>
                      <a:pt x="10587" y="21600"/>
                    </a:cubicBezTo>
                    <a:close/>
                  </a:path>
                </a:pathLst>
              </a:custGeom>
              <a:solidFill>
                <a:srgbClr val="1A202E">
                  <a:alpha val="50000"/>
                </a:srgbClr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91440" tIns="45720" rIns="91440" bIns="45720" anchor="ctr">
                <a:normAutofit/>
              </a:bodyPr>
              <a:lstStyle/>
              <a:p>
                <a:pPr algn="ctr"/>
                <a:endParaRPr/>
              </a:p>
            </p:txBody>
          </p:sp>
        </p:grpSp>
        <p:grpSp>
          <p:nvGrpSpPr>
            <p:cNvPr id="140" name="ïşliḋê">
              <a:extLst>
                <a:ext uri="{FF2B5EF4-FFF2-40B4-BE49-F238E27FC236}">
                  <a16:creationId xmlns:a16="http://schemas.microsoft.com/office/drawing/2014/main" id="{18B4A134-F294-4815-9084-B4A9284EEA4D}"/>
                </a:ext>
              </a:extLst>
            </p:cNvPr>
            <p:cNvGrpSpPr/>
            <p:nvPr/>
          </p:nvGrpSpPr>
          <p:grpSpPr>
            <a:xfrm>
              <a:off x="4633657" y="3819267"/>
              <a:ext cx="1302197" cy="1524312"/>
              <a:chOff x="0" y="0"/>
              <a:chExt cx="2604391" cy="3048620"/>
            </a:xfrm>
          </p:grpSpPr>
          <p:sp>
            <p:nvSpPr>
              <p:cNvPr id="209" name="íṥ1íḍé">
                <a:extLst>
                  <a:ext uri="{FF2B5EF4-FFF2-40B4-BE49-F238E27FC236}">
                    <a16:creationId xmlns:a16="http://schemas.microsoft.com/office/drawing/2014/main" id="{CB5EA2A4-771B-41F9-A07F-8C2E5127F3B5}"/>
                  </a:ext>
                </a:extLst>
              </p:cNvPr>
              <p:cNvSpPr/>
              <p:nvPr/>
            </p:nvSpPr>
            <p:spPr>
              <a:xfrm>
                <a:off x="0" y="0"/>
                <a:ext cx="2604391" cy="3048620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12029" y="0"/>
                    </a:moveTo>
                    <a:lnTo>
                      <a:pt x="2074" y="5175"/>
                    </a:lnTo>
                    <a:lnTo>
                      <a:pt x="0" y="14690"/>
                    </a:lnTo>
                    <a:lnTo>
                      <a:pt x="9570" y="21600"/>
                    </a:lnTo>
                    <a:lnTo>
                      <a:pt x="19526" y="16425"/>
                    </a:lnTo>
                    <a:lnTo>
                      <a:pt x="21600" y="6910"/>
                    </a:lnTo>
                    <a:cubicBezTo>
                      <a:pt x="21600" y="6910"/>
                      <a:pt x="12029" y="0"/>
                      <a:pt x="12029" y="0"/>
                    </a:cubicBezTo>
                    <a:close/>
                  </a:path>
                </a:pathLst>
              </a:custGeom>
              <a:gradFill>
                <a:gsLst>
                  <a:gs pos="0">
                    <a:srgbClr val="7BD1F4"/>
                  </a:gs>
                  <a:gs pos="99000">
                    <a:schemeClr val="accent1">
                      <a:lumMod val="20000"/>
                      <a:lumOff val="80000"/>
                    </a:schemeClr>
                  </a:gs>
                </a:gsLst>
                <a:lin ang="5400000" scaled="1"/>
              </a:gradFill>
              <a:ln w="12700" cap="flat">
                <a:noFill/>
                <a:miter lim="400000"/>
              </a:ln>
              <a:effectLst/>
            </p:spPr>
            <p:txBody>
              <a:bodyPr wrap="square" lIns="91440" tIns="45720" rIns="91440" bIns="45720" anchor="ctr">
                <a:normAutofit/>
              </a:bodyPr>
              <a:lstStyle/>
              <a:p>
                <a:pPr algn="ctr"/>
                <a:endParaRPr/>
              </a:p>
            </p:txBody>
          </p:sp>
          <p:sp>
            <p:nvSpPr>
              <p:cNvPr id="210" name="iṡļîḑê">
                <a:extLst>
                  <a:ext uri="{FF2B5EF4-FFF2-40B4-BE49-F238E27FC236}">
                    <a16:creationId xmlns:a16="http://schemas.microsoft.com/office/drawing/2014/main" id="{B1D38CA4-2CA4-4606-B083-54A3CFEAB6F8}"/>
                  </a:ext>
                </a:extLst>
              </p:cNvPr>
              <p:cNvSpPr/>
              <p:nvPr/>
            </p:nvSpPr>
            <p:spPr>
              <a:xfrm>
                <a:off x="0" y="0"/>
                <a:ext cx="1450406" cy="2073384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21600" y="0"/>
                    </a:moveTo>
                    <a:lnTo>
                      <a:pt x="17878" y="13991"/>
                    </a:lnTo>
                    <a:lnTo>
                      <a:pt x="0" y="21600"/>
                    </a:lnTo>
                    <a:lnTo>
                      <a:pt x="3724" y="7609"/>
                    </a:lnTo>
                    <a:cubicBezTo>
                      <a:pt x="3724" y="7609"/>
                      <a:pt x="21600" y="0"/>
                      <a:pt x="21600" y="0"/>
                    </a:cubicBezTo>
                    <a:close/>
                  </a:path>
                </a:pathLst>
              </a:custGeom>
              <a:solidFill>
                <a:srgbClr val="1A202E">
                  <a:alpha val="30000"/>
                </a:srgbClr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91440" tIns="45720" rIns="91440" bIns="45720" anchor="ctr">
                <a:normAutofit/>
              </a:bodyPr>
              <a:lstStyle/>
              <a:p>
                <a:pPr algn="ctr"/>
                <a:endParaRPr/>
              </a:p>
            </p:txBody>
          </p:sp>
          <p:sp>
            <p:nvSpPr>
              <p:cNvPr id="211" name="íšľiḋè">
                <a:extLst>
                  <a:ext uri="{FF2B5EF4-FFF2-40B4-BE49-F238E27FC236}">
                    <a16:creationId xmlns:a16="http://schemas.microsoft.com/office/drawing/2014/main" id="{74F423C9-1BE4-44B0-926A-D0DF0AEDD71C}"/>
                  </a:ext>
                </a:extLst>
              </p:cNvPr>
              <p:cNvSpPr/>
              <p:nvPr/>
            </p:nvSpPr>
            <p:spPr>
              <a:xfrm>
                <a:off x="0" y="1342957"/>
                <a:ext cx="2354309" cy="1705663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10587" y="21600"/>
                    </a:moveTo>
                    <a:lnTo>
                      <a:pt x="0" y="9250"/>
                    </a:lnTo>
                    <a:lnTo>
                      <a:pt x="11014" y="0"/>
                    </a:lnTo>
                    <a:lnTo>
                      <a:pt x="21600" y="12351"/>
                    </a:lnTo>
                    <a:cubicBezTo>
                      <a:pt x="21600" y="12351"/>
                      <a:pt x="10587" y="21600"/>
                      <a:pt x="10587" y="21600"/>
                    </a:cubicBezTo>
                    <a:close/>
                  </a:path>
                </a:pathLst>
              </a:custGeom>
              <a:solidFill>
                <a:srgbClr val="1A202E">
                  <a:alpha val="50000"/>
                </a:srgbClr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91440" tIns="45720" rIns="91440" bIns="45720" anchor="ctr">
                <a:normAutofit/>
              </a:bodyPr>
              <a:lstStyle/>
              <a:p>
                <a:pPr algn="ctr"/>
                <a:endParaRPr/>
              </a:p>
            </p:txBody>
          </p:sp>
        </p:grpSp>
        <p:grpSp>
          <p:nvGrpSpPr>
            <p:cNvPr id="141" name="îşḷiďè">
              <a:extLst>
                <a:ext uri="{FF2B5EF4-FFF2-40B4-BE49-F238E27FC236}">
                  <a16:creationId xmlns:a16="http://schemas.microsoft.com/office/drawing/2014/main" id="{7C621868-8459-4A18-A6FA-EC695E141ABC}"/>
                </a:ext>
              </a:extLst>
            </p:cNvPr>
            <p:cNvGrpSpPr/>
            <p:nvPr/>
          </p:nvGrpSpPr>
          <p:grpSpPr>
            <a:xfrm>
              <a:off x="7496101" y="2818116"/>
              <a:ext cx="668575" cy="782661"/>
              <a:chOff x="0" y="0"/>
              <a:chExt cx="1337146" cy="1565318"/>
            </a:xfrm>
          </p:grpSpPr>
          <p:sp>
            <p:nvSpPr>
              <p:cNvPr id="206" name="ïṣliḍe">
                <a:extLst>
                  <a:ext uri="{FF2B5EF4-FFF2-40B4-BE49-F238E27FC236}">
                    <a16:creationId xmlns:a16="http://schemas.microsoft.com/office/drawing/2014/main" id="{4CF2D448-87DE-4B51-A197-95650BE368FA}"/>
                  </a:ext>
                </a:extLst>
              </p:cNvPr>
              <p:cNvSpPr/>
              <p:nvPr/>
            </p:nvSpPr>
            <p:spPr>
              <a:xfrm>
                <a:off x="0" y="0"/>
                <a:ext cx="1337146" cy="1565318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12030" y="0"/>
                    </a:moveTo>
                    <a:lnTo>
                      <a:pt x="2074" y="5176"/>
                    </a:lnTo>
                    <a:lnTo>
                      <a:pt x="0" y="14690"/>
                    </a:lnTo>
                    <a:lnTo>
                      <a:pt x="9570" y="21600"/>
                    </a:lnTo>
                    <a:lnTo>
                      <a:pt x="19526" y="16425"/>
                    </a:lnTo>
                    <a:lnTo>
                      <a:pt x="21600" y="6909"/>
                    </a:lnTo>
                    <a:cubicBezTo>
                      <a:pt x="21600" y="6909"/>
                      <a:pt x="12030" y="0"/>
                      <a:pt x="12030" y="0"/>
                    </a:cubicBezTo>
                    <a:close/>
                  </a:path>
                </a:pathLst>
              </a:custGeom>
              <a:gradFill>
                <a:gsLst>
                  <a:gs pos="0">
                    <a:srgbClr val="1651AA"/>
                  </a:gs>
                  <a:gs pos="99000">
                    <a:srgbClr val="33B79F"/>
                  </a:gs>
                </a:gsLst>
                <a:lin ang="2700000" scaled="1"/>
              </a:gradFill>
              <a:ln w="12700" cap="flat">
                <a:noFill/>
                <a:miter lim="400000"/>
              </a:ln>
              <a:effectLst/>
            </p:spPr>
            <p:txBody>
              <a:bodyPr wrap="square" lIns="91440" tIns="45720" rIns="91440" bIns="45720" anchor="ctr">
                <a:normAutofit/>
              </a:bodyPr>
              <a:lstStyle/>
              <a:p>
                <a:pPr algn="ctr"/>
                <a:endParaRPr/>
              </a:p>
            </p:txBody>
          </p:sp>
          <p:sp>
            <p:nvSpPr>
              <p:cNvPr id="207" name="ïṩļiḓè">
                <a:extLst>
                  <a:ext uri="{FF2B5EF4-FFF2-40B4-BE49-F238E27FC236}">
                    <a16:creationId xmlns:a16="http://schemas.microsoft.com/office/drawing/2014/main" id="{69262FBF-D423-4F98-A111-AB7EBA88E666}"/>
                  </a:ext>
                </a:extLst>
              </p:cNvPr>
              <p:cNvSpPr/>
              <p:nvPr/>
            </p:nvSpPr>
            <p:spPr>
              <a:xfrm>
                <a:off x="0" y="0"/>
                <a:ext cx="744721" cy="1064548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21600" y="0"/>
                    </a:moveTo>
                    <a:lnTo>
                      <a:pt x="17875" y="13990"/>
                    </a:lnTo>
                    <a:lnTo>
                      <a:pt x="0" y="21600"/>
                    </a:lnTo>
                    <a:lnTo>
                      <a:pt x="3724" y="7610"/>
                    </a:lnTo>
                    <a:cubicBezTo>
                      <a:pt x="3724" y="7610"/>
                      <a:pt x="21600" y="0"/>
                      <a:pt x="21600" y="0"/>
                    </a:cubicBezTo>
                    <a:close/>
                  </a:path>
                </a:pathLst>
              </a:custGeom>
              <a:solidFill>
                <a:srgbClr val="5D5E5E">
                  <a:alpha val="20000"/>
                </a:srgbClr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91440" tIns="45720" rIns="91440" bIns="45720" anchor="ctr">
                <a:normAutofit/>
              </a:bodyPr>
              <a:lstStyle/>
              <a:p>
                <a:pPr algn="ctr"/>
                <a:endParaRPr/>
              </a:p>
            </p:txBody>
          </p:sp>
          <p:sp>
            <p:nvSpPr>
              <p:cNvPr id="208" name="ïṡľíḍé">
                <a:extLst>
                  <a:ext uri="{FF2B5EF4-FFF2-40B4-BE49-F238E27FC236}">
                    <a16:creationId xmlns:a16="http://schemas.microsoft.com/office/drawing/2014/main" id="{ED0A80AA-3350-4978-B4DB-A28E90A07C2B}"/>
                  </a:ext>
                </a:extLst>
              </p:cNvPr>
              <p:cNvSpPr/>
              <p:nvPr/>
            </p:nvSpPr>
            <p:spPr>
              <a:xfrm>
                <a:off x="0" y="689477"/>
                <a:ext cx="1208750" cy="875841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10587" y="21600"/>
                    </a:moveTo>
                    <a:lnTo>
                      <a:pt x="0" y="9250"/>
                    </a:lnTo>
                    <a:lnTo>
                      <a:pt x="11013" y="0"/>
                    </a:lnTo>
                    <a:lnTo>
                      <a:pt x="21600" y="12352"/>
                    </a:lnTo>
                    <a:cubicBezTo>
                      <a:pt x="21600" y="12352"/>
                      <a:pt x="10587" y="21600"/>
                      <a:pt x="10587" y="21600"/>
                    </a:cubicBezTo>
                    <a:close/>
                  </a:path>
                </a:pathLst>
              </a:custGeom>
              <a:solidFill>
                <a:srgbClr val="000000">
                  <a:alpha val="20000"/>
                </a:srgbClr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91440" tIns="45720" rIns="91440" bIns="45720" anchor="ctr">
                <a:normAutofit lnSpcReduction="10000"/>
              </a:bodyPr>
              <a:lstStyle/>
              <a:p>
                <a:pPr algn="ctr"/>
                <a:endParaRPr/>
              </a:p>
            </p:txBody>
          </p:sp>
        </p:grpSp>
        <p:grpSp>
          <p:nvGrpSpPr>
            <p:cNvPr id="142" name="î$ļide">
              <a:extLst>
                <a:ext uri="{FF2B5EF4-FFF2-40B4-BE49-F238E27FC236}">
                  <a16:creationId xmlns:a16="http://schemas.microsoft.com/office/drawing/2014/main" id="{7304E393-DAC2-4225-9651-67B6E3D6767F}"/>
                </a:ext>
              </a:extLst>
            </p:cNvPr>
            <p:cNvGrpSpPr/>
            <p:nvPr/>
          </p:nvGrpSpPr>
          <p:grpSpPr>
            <a:xfrm>
              <a:off x="4943872" y="1337541"/>
              <a:ext cx="419278" cy="490814"/>
              <a:chOff x="0" y="0"/>
              <a:chExt cx="838553" cy="981625"/>
            </a:xfrm>
          </p:grpSpPr>
          <p:sp>
            <p:nvSpPr>
              <p:cNvPr id="203" name="íṥḷîḑê">
                <a:extLst>
                  <a:ext uri="{FF2B5EF4-FFF2-40B4-BE49-F238E27FC236}">
                    <a16:creationId xmlns:a16="http://schemas.microsoft.com/office/drawing/2014/main" id="{C98658FB-68AD-4E29-A107-C6B4248DBF6D}"/>
                  </a:ext>
                </a:extLst>
              </p:cNvPr>
              <p:cNvSpPr/>
              <p:nvPr/>
            </p:nvSpPr>
            <p:spPr>
              <a:xfrm>
                <a:off x="0" y="0"/>
                <a:ext cx="838553" cy="981625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12029" y="0"/>
                    </a:moveTo>
                    <a:lnTo>
                      <a:pt x="2075" y="5175"/>
                    </a:lnTo>
                    <a:lnTo>
                      <a:pt x="0" y="14691"/>
                    </a:lnTo>
                    <a:lnTo>
                      <a:pt x="9569" y="21600"/>
                    </a:lnTo>
                    <a:lnTo>
                      <a:pt x="19525" y="16424"/>
                    </a:lnTo>
                    <a:lnTo>
                      <a:pt x="21600" y="6908"/>
                    </a:lnTo>
                    <a:cubicBezTo>
                      <a:pt x="21600" y="6908"/>
                      <a:pt x="12029" y="0"/>
                      <a:pt x="12029" y="0"/>
                    </a:cubicBezTo>
                    <a:close/>
                  </a:path>
                </a:pathLst>
              </a:custGeom>
              <a:solidFill>
                <a:srgbClr val="0070C0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91440" tIns="45720" rIns="91440" bIns="45720" anchor="ctr">
                <a:normAutofit/>
              </a:bodyPr>
              <a:lstStyle/>
              <a:p>
                <a:pPr algn="ctr"/>
                <a:endParaRPr/>
              </a:p>
            </p:txBody>
          </p:sp>
          <p:sp>
            <p:nvSpPr>
              <p:cNvPr id="204" name="ïSḷïḋè">
                <a:extLst>
                  <a:ext uri="{FF2B5EF4-FFF2-40B4-BE49-F238E27FC236}">
                    <a16:creationId xmlns:a16="http://schemas.microsoft.com/office/drawing/2014/main" id="{6C9757EF-B40F-42C6-A376-48DB4B23576C}"/>
                  </a:ext>
                </a:extLst>
              </p:cNvPr>
              <p:cNvSpPr/>
              <p:nvPr/>
            </p:nvSpPr>
            <p:spPr>
              <a:xfrm>
                <a:off x="0" y="0"/>
                <a:ext cx="467030" cy="667664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21600" y="0"/>
                    </a:moveTo>
                    <a:lnTo>
                      <a:pt x="17877" y="13989"/>
                    </a:lnTo>
                    <a:lnTo>
                      <a:pt x="0" y="21600"/>
                    </a:lnTo>
                    <a:lnTo>
                      <a:pt x="3726" y="7609"/>
                    </a:lnTo>
                    <a:cubicBezTo>
                      <a:pt x="3726" y="7609"/>
                      <a:pt x="21600" y="0"/>
                      <a:pt x="21600" y="0"/>
                    </a:cubicBezTo>
                    <a:close/>
                  </a:path>
                </a:pathLst>
              </a:custGeom>
              <a:solidFill>
                <a:srgbClr val="1A202E">
                  <a:alpha val="30000"/>
                </a:srgbClr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91440" tIns="45720" rIns="91440" bIns="45720" anchor="ctr">
                <a:normAutofit fontScale="77500" lnSpcReduction="20000"/>
              </a:bodyPr>
              <a:lstStyle/>
              <a:p>
                <a:pPr algn="ctr"/>
                <a:endParaRPr/>
              </a:p>
            </p:txBody>
          </p:sp>
          <p:sp>
            <p:nvSpPr>
              <p:cNvPr id="205" name="i$ľïďé">
                <a:extLst>
                  <a:ext uri="{FF2B5EF4-FFF2-40B4-BE49-F238E27FC236}">
                    <a16:creationId xmlns:a16="http://schemas.microsoft.com/office/drawing/2014/main" id="{19724F92-6912-467B-877E-3BCF405E7985}"/>
                  </a:ext>
                </a:extLst>
              </p:cNvPr>
              <p:cNvSpPr/>
              <p:nvPr/>
            </p:nvSpPr>
            <p:spPr>
              <a:xfrm>
                <a:off x="0" y="432412"/>
                <a:ext cx="758038" cy="549213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10586" y="21600"/>
                    </a:moveTo>
                    <a:lnTo>
                      <a:pt x="0" y="9252"/>
                    </a:lnTo>
                    <a:lnTo>
                      <a:pt x="11014" y="0"/>
                    </a:lnTo>
                    <a:lnTo>
                      <a:pt x="21600" y="12349"/>
                    </a:lnTo>
                    <a:cubicBezTo>
                      <a:pt x="21600" y="12349"/>
                      <a:pt x="10586" y="21600"/>
                      <a:pt x="10586" y="21600"/>
                    </a:cubicBezTo>
                    <a:close/>
                  </a:path>
                </a:pathLst>
              </a:custGeom>
              <a:solidFill>
                <a:srgbClr val="1A202E">
                  <a:alpha val="50000"/>
                </a:srgbClr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91440" tIns="45720" rIns="91440" bIns="45720" anchor="ctr">
                <a:normAutofit fontScale="55000" lnSpcReduction="20000"/>
              </a:bodyPr>
              <a:lstStyle/>
              <a:p>
                <a:pPr algn="ctr"/>
                <a:endParaRPr/>
              </a:p>
            </p:txBody>
          </p:sp>
        </p:grpSp>
        <p:grpSp>
          <p:nvGrpSpPr>
            <p:cNvPr id="143" name="íŝḷïďè">
              <a:extLst>
                <a:ext uri="{FF2B5EF4-FFF2-40B4-BE49-F238E27FC236}">
                  <a16:creationId xmlns:a16="http://schemas.microsoft.com/office/drawing/2014/main" id="{2FB0DE8A-5F28-4A94-B758-4ED33A3780E1}"/>
                </a:ext>
              </a:extLst>
            </p:cNvPr>
            <p:cNvGrpSpPr/>
            <p:nvPr/>
          </p:nvGrpSpPr>
          <p:grpSpPr>
            <a:xfrm>
              <a:off x="4123961" y="2564304"/>
              <a:ext cx="515287" cy="604673"/>
              <a:chOff x="0" y="0"/>
              <a:chExt cx="1030573" cy="1209342"/>
            </a:xfrm>
          </p:grpSpPr>
          <p:sp>
            <p:nvSpPr>
              <p:cNvPr id="200" name="i$lïḍê">
                <a:extLst>
                  <a:ext uri="{FF2B5EF4-FFF2-40B4-BE49-F238E27FC236}">
                    <a16:creationId xmlns:a16="http://schemas.microsoft.com/office/drawing/2014/main" id="{DC08ED78-CD72-42FE-87B3-D82835B4D846}"/>
                  </a:ext>
                </a:extLst>
              </p:cNvPr>
              <p:cNvSpPr/>
              <p:nvPr/>
            </p:nvSpPr>
            <p:spPr>
              <a:xfrm>
                <a:off x="4138" y="0"/>
                <a:ext cx="1026435" cy="1201537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12030" y="0"/>
                    </a:moveTo>
                    <a:lnTo>
                      <a:pt x="2075" y="5176"/>
                    </a:lnTo>
                    <a:lnTo>
                      <a:pt x="0" y="14691"/>
                    </a:lnTo>
                    <a:lnTo>
                      <a:pt x="9570" y="21600"/>
                    </a:lnTo>
                    <a:lnTo>
                      <a:pt x="19525" y="16427"/>
                    </a:lnTo>
                    <a:lnTo>
                      <a:pt x="21600" y="6909"/>
                    </a:lnTo>
                    <a:cubicBezTo>
                      <a:pt x="21600" y="6909"/>
                      <a:pt x="12030" y="0"/>
                      <a:pt x="12030" y="0"/>
                    </a:cubicBezTo>
                    <a:close/>
                  </a:path>
                </a:pathLst>
              </a:custGeom>
              <a:gradFill>
                <a:gsLst>
                  <a:gs pos="48000">
                    <a:srgbClr val="0070C0"/>
                  </a:gs>
                  <a:gs pos="99000">
                    <a:srgbClr val="33B79F"/>
                  </a:gs>
                </a:gsLst>
                <a:lin ang="5400000" scaled="1"/>
              </a:gradFill>
              <a:ln w="12700" cap="flat">
                <a:noFill/>
                <a:miter lim="400000"/>
              </a:ln>
              <a:effectLst/>
            </p:spPr>
            <p:txBody>
              <a:bodyPr wrap="square" lIns="91440" tIns="45720" rIns="91440" bIns="45720" anchor="ctr">
                <a:normAutofit/>
              </a:bodyPr>
              <a:lstStyle/>
              <a:p>
                <a:pPr algn="ctr"/>
                <a:endParaRPr/>
              </a:p>
            </p:txBody>
          </p:sp>
          <p:sp>
            <p:nvSpPr>
              <p:cNvPr id="201" name="işļiḑe">
                <a:extLst>
                  <a:ext uri="{FF2B5EF4-FFF2-40B4-BE49-F238E27FC236}">
                    <a16:creationId xmlns:a16="http://schemas.microsoft.com/office/drawing/2014/main" id="{F17C56AA-6FB7-4DAA-9256-087FD0F0427B}"/>
                  </a:ext>
                </a:extLst>
              </p:cNvPr>
              <p:cNvSpPr/>
              <p:nvPr/>
            </p:nvSpPr>
            <p:spPr>
              <a:xfrm>
                <a:off x="0" y="0"/>
                <a:ext cx="571686" cy="817236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21600" y="0"/>
                    </a:moveTo>
                    <a:lnTo>
                      <a:pt x="17876" y="13990"/>
                    </a:lnTo>
                    <a:lnTo>
                      <a:pt x="0" y="21600"/>
                    </a:lnTo>
                    <a:lnTo>
                      <a:pt x="3726" y="7610"/>
                    </a:lnTo>
                    <a:cubicBezTo>
                      <a:pt x="3726" y="7610"/>
                      <a:pt x="21600" y="0"/>
                      <a:pt x="21600" y="0"/>
                    </a:cubicBezTo>
                    <a:close/>
                  </a:path>
                </a:pathLst>
              </a:custGeom>
              <a:solidFill>
                <a:srgbClr val="1A202E">
                  <a:alpha val="30000"/>
                </a:srgbClr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91440" tIns="45720" rIns="91440" bIns="45720" anchor="ctr">
                <a:normAutofit fontScale="92500" lnSpcReduction="10000"/>
              </a:bodyPr>
              <a:lstStyle/>
              <a:p>
                <a:pPr algn="ctr"/>
                <a:endParaRPr/>
              </a:p>
            </p:txBody>
          </p:sp>
          <p:sp>
            <p:nvSpPr>
              <p:cNvPr id="202" name="íşľïḓé">
                <a:extLst>
                  <a:ext uri="{FF2B5EF4-FFF2-40B4-BE49-F238E27FC236}">
                    <a16:creationId xmlns:a16="http://schemas.microsoft.com/office/drawing/2014/main" id="{9C71E84B-399D-42B5-BD7B-7E9184C1775D}"/>
                  </a:ext>
                </a:extLst>
              </p:cNvPr>
              <p:cNvSpPr/>
              <p:nvPr/>
            </p:nvSpPr>
            <p:spPr>
              <a:xfrm>
                <a:off x="0" y="537134"/>
                <a:ext cx="927840" cy="672208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10587" y="21600"/>
                    </a:moveTo>
                    <a:lnTo>
                      <a:pt x="0" y="9251"/>
                    </a:lnTo>
                    <a:lnTo>
                      <a:pt x="11014" y="0"/>
                    </a:lnTo>
                    <a:lnTo>
                      <a:pt x="21600" y="12353"/>
                    </a:lnTo>
                    <a:cubicBezTo>
                      <a:pt x="21600" y="12353"/>
                      <a:pt x="10587" y="21600"/>
                      <a:pt x="10587" y="21600"/>
                    </a:cubicBezTo>
                    <a:close/>
                  </a:path>
                </a:pathLst>
              </a:custGeom>
              <a:solidFill>
                <a:srgbClr val="1A202E">
                  <a:alpha val="60000"/>
                </a:srgbClr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91440" tIns="45720" rIns="91440" bIns="45720" anchor="ctr">
                <a:normAutofit fontScale="85000" lnSpcReduction="20000"/>
              </a:bodyPr>
              <a:lstStyle/>
              <a:p>
                <a:pPr algn="ctr"/>
                <a:endParaRPr/>
              </a:p>
            </p:txBody>
          </p:sp>
        </p:grpSp>
        <p:grpSp>
          <p:nvGrpSpPr>
            <p:cNvPr id="144" name="íṡļíḍé">
              <a:extLst>
                <a:ext uri="{FF2B5EF4-FFF2-40B4-BE49-F238E27FC236}">
                  <a16:creationId xmlns:a16="http://schemas.microsoft.com/office/drawing/2014/main" id="{96502355-FDC1-4696-A310-56B7AF942190}"/>
                </a:ext>
              </a:extLst>
            </p:cNvPr>
            <p:cNvGrpSpPr/>
            <p:nvPr/>
          </p:nvGrpSpPr>
          <p:grpSpPr>
            <a:xfrm>
              <a:off x="5536103" y="4989625"/>
              <a:ext cx="1125649" cy="1317663"/>
              <a:chOff x="0" y="0"/>
              <a:chExt cx="2251295" cy="2635320"/>
            </a:xfrm>
          </p:grpSpPr>
          <p:sp>
            <p:nvSpPr>
              <p:cNvPr id="197" name="îśḻíḍè">
                <a:extLst>
                  <a:ext uri="{FF2B5EF4-FFF2-40B4-BE49-F238E27FC236}">
                    <a16:creationId xmlns:a16="http://schemas.microsoft.com/office/drawing/2014/main" id="{F9F63C1E-DF5B-4BD6-9042-1ADAE3DE784E}"/>
                  </a:ext>
                </a:extLst>
              </p:cNvPr>
              <p:cNvSpPr/>
              <p:nvPr/>
            </p:nvSpPr>
            <p:spPr>
              <a:xfrm>
                <a:off x="0" y="0"/>
                <a:ext cx="2251295" cy="2635320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12030" y="0"/>
                    </a:moveTo>
                    <a:lnTo>
                      <a:pt x="2075" y="5175"/>
                    </a:lnTo>
                    <a:lnTo>
                      <a:pt x="0" y="14690"/>
                    </a:lnTo>
                    <a:lnTo>
                      <a:pt x="9570" y="21600"/>
                    </a:lnTo>
                    <a:lnTo>
                      <a:pt x="19525" y="16425"/>
                    </a:lnTo>
                    <a:lnTo>
                      <a:pt x="21600" y="6910"/>
                    </a:lnTo>
                    <a:cubicBezTo>
                      <a:pt x="21600" y="6910"/>
                      <a:pt x="12030" y="0"/>
                      <a:pt x="12030" y="0"/>
                    </a:cubicBezTo>
                    <a:close/>
                  </a:path>
                </a:pathLst>
              </a:custGeom>
              <a:gradFill>
                <a:gsLst>
                  <a:gs pos="0">
                    <a:srgbClr val="33B79F"/>
                  </a:gs>
                  <a:gs pos="99000">
                    <a:schemeClr val="accent1">
                      <a:lumMod val="20000"/>
                      <a:lumOff val="80000"/>
                    </a:schemeClr>
                  </a:gs>
                </a:gsLst>
                <a:lin ang="5400000" scaled="1"/>
              </a:gradFill>
              <a:ln w="12700" cap="flat">
                <a:noFill/>
                <a:miter lim="400000"/>
              </a:ln>
              <a:effectLst/>
            </p:spPr>
            <p:txBody>
              <a:bodyPr wrap="square" lIns="91440" tIns="45720" rIns="91440" bIns="45720" anchor="ctr">
                <a:normAutofit/>
              </a:bodyPr>
              <a:lstStyle/>
              <a:p>
                <a:pPr algn="ctr"/>
                <a:endParaRPr/>
              </a:p>
            </p:txBody>
          </p:sp>
          <p:sp>
            <p:nvSpPr>
              <p:cNvPr id="198" name="îşlidé">
                <a:extLst>
                  <a:ext uri="{FF2B5EF4-FFF2-40B4-BE49-F238E27FC236}">
                    <a16:creationId xmlns:a16="http://schemas.microsoft.com/office/drawing/2014/main" id="{CE946F2F-0C9D-4108-B1BE-F22BC88B71F7}"/>
                  </a:ext>
                </a:extLst>
              </p:cNvPr>
              <p:cNvSpPr/>
              <p:nvPr/>
            </p:nvSpPr>
            <p:spPr>
              <a:xfrm>
                <a:off x="0" y="0"/>
                <a:ext cx="1253836" cy="1792277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21600" y="0"/>
                    </a:moveTo>
                    <a:lnTo>
                      <a:pt x="17877" y="13991"/>
                    </a:lnTo>
                    <a:lnTo>
                      <a:pt x="0" y="21600"/>
                    </a:lnTo>
                    <a:lnTo>
                      <a:pt x="3724" y="7609"/>
                    </a:lnTo>
                    <a:cubicBezTo>
                      <a:pt x="3724" y="7609"/>
                      <a:pt x="21600" y="0"/>
                      <a:pt x="21600" y="0"/>
                    </a:cubicBezTo>
                    <a:close/>
                  </a:path>
                </a:pathLst>
              </a:custGeom>
              <a:solidFill>
                <a:srgbClr val="1A202E">
                  <a:alpha val="30000"/>
                </a:srgbClr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91440" tIns="45720" rIns="91440" bIns="45720" anchor="ctr">
                <a:normAutofit/>
              </a:bodyPr>
              <a:lstStyle/>
              <a:p>
                <a:pPr algn="ctr"/>
                <a:endParaRPr/>
              </a:p>
            </p:txBody>
          </p:sp>
          <p:sp>
            <p:nvSpPr>
              <p:cNvPr id="199" name="ïşļîḋè">
                <a:extLst>
                  <a:ext uri="{FF2B5EF4-FFF2-40B4-BE49-F238E27FC236}">
                    <a16:creationId xmlns:a16="http://schemas.microsoft.com/office/drawing/2014/main" id="{58D06446-E1F4-445C-A6B6-CF88F7DFA13A}"/>
                  </a:ext>
                </a:extLst>
              </p:cNvPr>
              <p:cNvSpPr/>
              <p:nvPr/>
            </p:nvSpPr>
            <p:spPr>
              <a:xfrm>
                <a:off x="0" y="1156258"/>
                <a:ext cx="2035047" cy="1474381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10587" y="21600"/>
                    </a:moveTo>
                    <a:lnTo>
                      <a:pt x="0" y="9249"/>
                    </a:lnTo>
                    <a:lnTo>
                      <a:pt x="11014" y="0"/>
                    </a:lnTo>
                    <a:lnTo>
                      <a:pt x="21600" y="12350"/>
                    </a:lnTo>
                    <a:cubicBezTo>
                      <a:pt x="21600" y="12350"/>
                      <a:pt x="10587" y="21600"/>
                      <a:pt x="10587" y="21600"/>
                    </a:cubicBezTo>
                    <a:close/>
                  </a:path>
                </a:pathLst>
              </a:custGeom>
              <a:solidFill>
                <a:srgbClr val="1A202E">
                  <a:alpha val="50000"/>
                </a:srgbClr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91440" tIns="45720" rIns="91440" bIns="45720" anchor="ctr">
                <a:normAutofit/>
              </a:bodyPr>
              <a:lstStyle/>
              <a:p>
                <a:pPr algn="ctr"/>
                <a:endParaRPr/>
              </a:p>
            </p:txBody>
          </p:sp>
        </p:grpSp>
        <p:grpSp>
          <p:nvGrpSpPr>
            <p:cNvPr id="145" name="îsḻíde">
              <a:extLst>
                <a:ext uri="{FF2B5EF4-FFF2-40B4-BE49-F238E27FC236}">
                  <a16:creationId xmlns:a16="http://schemas.microsoft.com/office/drawing/2014/main" id="{59248240-A53F-415E-8875-32A55FB7B3B1}"/>
                </a:ext>
              </a:extLst>
            </p:cNvPr>
            <p:cNvGrpSpPr/>
            <p:nvPr/>
          </p:nvGrpSpPr>
          <p:grpSpPr>
            <a:xfrm>
              <a:off x="4027326" y="4171785"/>
              <a:ext cx="851105" cy="996182"/>
              <a:chOff x="0" y="0"/>
              <a:chExt cx="1702209" cy="1992361"/>
            </a:xfrm>
          </p:grpSpPr>
          <p:sp>
            <p:nvSpPr>
              <p:cNvPr id="194" name="íṩ1ïḑé">
                <a:extLst>
                  <a:ext uri="{FF2B5EF4-FFF2-40B4-BE49-F238E27FC236}">
                    <a16:creationId xmlns:a16="http://schemas.microsoft.com/office/drawing/2014/main" id="{D3BD17E9-4982-4FD6-A4E2-FD93D30EBF4A}"/>
                  </a:ext>
                </a:extLst>
              </p:cNvPr>
              <p:cNvSpPr/>
              <p:nvPr/>
            </p:nvSpPr>
            <p:spPr>
              <a:xfrm>
                <a:off x="1" y="0"/>
                <a:ext cx="1702208" cy="1992361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12029" y="0"/>
                    </a:moveTo>
                    <a:lnTo>
                      <a:pt x="2074" y="5175"/>
                    </a:lnTo>
                    <a:lnTo>
                      <a:pt x="0" y="14691"/>
                    </a:lnTo>
                    <a:lnTo>
                      <a:pt x="9570" y="21600"/>
                    </a:lnTo>
                    <a:lnTo>
                      <a:pt x="19525" y="16426"/>
                    </a:lnTo>
                    <a:lnTo>
                      <a:pt x="21600" y="6910"/>
                    </a:lnTo>
                    <a:cubicBezTo>
                      <a:pt x="21600" y="6910"/>
                      <a:pt x="12029" y="0"/>
                      <a:pt x="12029" y="0"/>
                    </a:cubicBezTo>
                    <a:close/>
                  </a:path>
                </a:pathLst>
              </a:custGeom>
              <a:gradFill>
                <a:gsLst>
                  <a:gs pos="0">
                    <a:srgbClr val="00B0F0"/>
                  </a:gs>
                  <a:gs pos="99000">
                    <a:srgbClr val="33B79F"/>
                  </a:gs>
                </a:gsLst>
                <a:lin ang="5400000" scaled="1"/>
              </a:gradFill>
              <a:ln w="12700" cap="flat">
                <a:noFill/>
                <a:miter lim="400000"/>
              </a:ln>
              <a:effectLst/>
            </p:spPr>
            <p:txBody>
              <a:bodyPr wrap="square" lIns="91440" tIns="45720" rIns="91440" bIns="45720" anchor="ctr">
                <a:normAutofit/>
              </a:bodyPr>
              <a:lstStyle/>
              <a:p>
                <a:pPr algn="ctr"/>
                <a:endParaRPr dirty="0"/>
              </a:p>
            </p:txBody>
          </p:sp>
          <p:sp>
            <p:nvSpPr>
              <p:cNvPr id="195" name="iŝľîḍè">
                <a:extLst>
                  <a:ext uri="{FF2B5EF4-FFF2-40B4-BE49-F238E27FC236}">
                    <a16:creationId xmlns:a16="http://schemas.microsoft.com/office/drawing/2014/main" id="{273DA90C-1E7D-435E-9F4F-C8B6EFF1CD1C}"/>
                  </a:ext>
                </a:extLst>
              </p:cNvPr>
              <p:cNvSpPr/>
              <p:nvPr/>
            </p:nvSpPr>
            <p:spPr>
              <a:xfrm>
                <a:off x="0" y="0"/>
                <a:ext cx="948011" cy="1355074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21600" y="0"/>
                    </a:moveTo>
                    <a:lnTo>
                      <a:pt x="17878" y="13990"/>
                    </a:lnTo>
                    <a:lnTo>
                      <a:pt x="0" y="21600"/>
                    </a:lnTo>
                    <a:lnTo>
                      <a:pt x="3725" y="7609"/>
                    </a:lnTo>
                    <a:cubicBezTo>
                      <a:pt x="3725" y="7609"/>
                      <a:pt x="21600" y="0"/>
                      <a:pt x="21600" y="0"/>
                    </a:cubicBezTo>
                    <a:close/>
                  </a:path>
                </a:pathLst>
              </a:custGeom>
              <a:solidFill>
                <a:srgbClr val="1A202E">
                  <a:alpha val="30000"/>
                </a:srgbClr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91440" tIns="45720" rIns="91440" bIns="45720" anchor="ctr">
                <a:normAutofit/>
              </a:bodyPr>
              <a:lstStyle/>
              <a:p>
                <a:pPr algn="ctr"/>
                <a:endParaRPr/>
              </a:p>
            </p:txBody>
          </p:sp>
          <p:sp>
            <p:nvSpPr>
              <p:cNvPr id="196" name="i$ļïḋé">
                <a:extLst>
                  <a:ext uri="{FF2B5EF4-FFF2-40B4-BE49-F238E27FC236}">
                    <a16:creationId xmlns:a16="http://schemas.microsoft.com/office/drawing/2014/main" id="{5AA49C1F-B195-47C1-8E3D-1E2496E5CBE8}"/>
                  </a:ext>
                </a:extLst>
              </p:cNvPr>
              <p:cNvSpPr/>
              <p:nvPr/>
            </p:nvSpPr>
            <p:spPr>
              <a:xfrm>
                <a:off x="0" y="877687"/>
                <a:ext cx="1538755" cy="1114674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10587" y="21600"/>
                    </a:moveTo>
                    <a:lnTo>
                      <a:pt x="0" y="9251"/>
                    </a:lnTo>
                    <a:lnTo>
                      <a:pt x="11015" y="0"/>
                    </a:lnTo>
                    <a:lnTo>
                      <a:pt x="21600" y="12352"/>
                    </a:lnTo>
                    <a:cubicBezTo>
                      <a:pt x="21600" y="12352"/>
                      <a:pt x="10587" y="21600"/>
                      <a:pt x="10587" y="21600"/>
                    </a:cubicBezTo>
                    <a:close/>
                  </a:path>
                </a:pathLst>
              </a:custGeom>
              <a:solidFill>
                <a:srgbClr val="1A202E">
                  <a:alpha val="50000"/>
                </a:srgbClr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91440" tIns="45720" rIns="91440" bIns="45720" anchor="ctr">
                <a:normAutofit/>
              </a:bodyPr>
              <a:lstStyle/>
              <a:p>
                <a:pPr algn="ctr"/>
                <a:endParaRPr/>
              </a:p>
            </p:txBody>
          </p:sp>
        </p:grpSp>
        <p:grpSp>
          <p:nvGrpSpPr>
            <p:cNvPr id="146" name="iŝḷíḑê">
              <a:extLst>
                <a:ext uri="{FF2B5EF4-FFF2-40B4-BE49-F238E27FC236}">
                  <a16:creationId xmlns:a16="http://schemas.microsoft.com/office/drawing/2014/main" id="{C73BC674-584C-429A-96CE-F8C5948FABB1}"/>
                </a:ext>
              </a:extLst>
            </p:cNvPr>
            <p:cNvGrpSpPr/>
            <p:nvPr/>
          </p:nvGrpSpPr>
          <p:grpSpPr>
            <a:xfrm>
              <a:off x="6100131" y="4594806"/>
              <a:ext cx="951634" cy="1116740"/>
              <a:chOff x="0" y="0"/>
              <a:chExt cx="1903267" cy="2233477"/>
            </a:xfrm>
          </p:grpSpPr>
          <p:sp>
            <p:nvSpPr>
              <p:cNvPr id="191" name="îṣḷïḍè">
                <a:extLst>
                  <a:ext uri="{FF2B5EF4-FFF2-40B4-BE49-F238E27FC236}">
                    <a16:creationId xmlns:a16="http://schemas.microsoft.com/office/drawing/2014/main" id="{8A1B9AB8-401B-4209-A523-6622157E5874}"/>
                  </a:ext>
                </a:extLst>
              </p:cNvPr>
              <p:cNvSpPr/>
              <p:nvPr/>
            </p:nvSpPr>
            <p:spPr>
              <a:xfrm>
                <a:off x="0" y="0"/>
                <a:ext cx="1060075" cy="1515168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21600" y="0"/>
                    </a:moveTo>
                    <a:lnTo>
                      <a:pt x="17875" y="13991"/>
                    </a:lnTo>
                    <a:lnTo>
                      <a:pt x="0" y="21600"/>
                    </a:lnTo>
                    <a:lnTo>
                      <a:pt x="3725" y="7610"/>
                    </a:lnTo>
                    <a:cubicBezTo>
                      <a:pt x="3725" y="7610"/>
                      <a:pt x="21600" y="0"/>
                      <a:pt x="21600" y="0"/>
                    </a:cubicBezTo>
                    <a:close/>
                  </a:path>
                </a:pathLst>
              </a:custGeom>
              <a:solidFill>
                <a:srgbClr val="1A202E">
                  <a:alpha val="15000"/>
                </a:srgbClr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91440" tIns="45720" rIns="91440" bIns="45720" anchor="ctr">
                <a:normAutofit/>
              </a:bodyPr>
              <a:lstStyle/>
              <a:p>
                <a:pPr algn="ctr"/>
                <a:endParaRPr/>
              </a:p>
            </p:txBody>
          </p:sp>
          <p:sp>
            <p:nvSpPr>
              <p:cNvPr id="192" name="îšḻiḋé">
                <a:extLst>
                  <a:ext uri="{FF2B5EF4-FFF2-40B4-BE49-F238E27FC236}">
                    <a16:creationId xmlns:a16="http://schemas.microsoft.com/office/drawing/2014/main" id="{63E9E05D-9E59-4B70-8056-1DDBA1FBC5D3}"/>
                  </a:ext>
                </a:extLst>
              </p:cNvPr>
              <p:cNvSpPr/>
              <p:nvPr/>
            </p:nvSpPr>
            <p:spPr>
              <a:xfrm>
                <a:off x="0" y="0"/>
                <a:ext cx="1903267" cy="2227857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12031" y="0"/>
                    </a:moveTo>
                    <a:lnTo>
                      <a:pt x="2074" y="5176"/>
                    </a:lnTo>
                    <a:lnTo>
                      <a:pt x="0" y="14690"/>
                    </a:lnTo>
                    <a:lnTo>
                      <a:pt x="9569" y="21600"/>
                    </a:lnTo>
                    <a:lnTo>
                      <a:pt x="19526" y="16425"/>
                    </a:lnTo>
                    <a:lnTo>
                      <a:pt x="21600" y="6910"/>
                    </a:lnTo>
                    <a:cubicBezTo>
                      <a:pt x="21600" y="6910"/>
                      <a:pt x="12031" y="0"/>
                      <a:pt x="12031" y="0"/>
                    </a:cubicBezTo>
                    <a:close/>
                  </a:path>
                </a:pathLst>
              </a:custGeom>
              <a:gradFill>
                <a:gsLst>
                  <a:gs pos="0">
                    <a:srgbClr val="7ED1F4"/>
                  </a:gs>
                  <a:gs pos="99000">
                    <a:schemeClr val="accent1">
                      <a:lumMod val="20000"/>
                      <a:lumOff val="80000"/>
                    </a:schemeClr>
                  </a:gs>
                </a:gsLst>
                <a:lin ang="5400000" scaled="1"/>
              </a:gradFill>
              <a:ln w="12700" cap="flat">
                <a:noFill/>
                <a:miter lim="400000"/>
              </a:ln>
              <a:effectLst/>
            </p:spPr>
            <p:txBody>
              <a:bodyPr wrap="square" lIns="91440" tIns="45720" rIns="91440" bIns="45720" anchor="ctr">
                <a:normAutofit/>
              </a:bodyPr>
              <a:lstStyle/>
              <a:p>
                <a:pPr algn="ctr"/>
                <a:endParaRPr/>
              </a:p>
            </p:txBody>
          </p:sp>
          <p:sp>
            <p:nvSpPr>
              <p:cNvPr id="193" name="îŝḷiḍe">
                <a:extLst>
                  <a:ext uri="{FF2B5EF4-FFF2-40B4-BE49-F238E27FC236}">
                    <a16:creationId xmlns:a16="http://schemas.microsoft.com/office/drawing/2014/main" id="{DB3B8B7D-BE9B-414A-B164-AB755A28F861}"/>
                  </a:ext>
                </a:extLst>
              </p:cNvPr>
              <p:cNvSpPr/>
              <p:nvPr/>
            </p:nvSpPr>
            <p:spPr>
              <a:xfrm>
                <a:off x="0" y="987050"/>
                <a:ext cx="1720465" cy="1246427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10586" y="21600"/>
                    </a:moveTo>
                    <a:lnTo>
                      <a:pt x="0" y="9249"/>
                    </a:lnTo>
                    <a:lnTo>
                      <a:pt x="11014" y="0"/>
                    </a:lnTo>
                    <a:lnTo>
                      <a:pt x="21600" y="12350"/>
                    </a:lnTo>
                    <a:cubicBezTo>
                      <a:pt x="21600" y="12350"/>
                      <a:pt x="10586" y="21600"/>
                      <a:pt x="10586" y="21600"/>
                    </a:cubicBezTo>
                    <a:close/>
                  </a:path>
                </a:pathLst>
              </a:custGeom>
              <a:solidFill>
                <a:srgbClr val="1A202E">
                  <a:alpha val="30000"/>
                </a:srgbClr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91440" tIns="45720" rIns="91440" bIns="45720" anchor="ctr">
                <a:normAutofit/>
              </a:bodyPr>
              <a:lstStyle/>
              <a:p>
                <a:pPr algn="ctr"/>
                <a:endParaRPr/>
              </a:p>
            </p:txBody>
          </p:sp>
        </p:grpSp>
        <p:grpSp>
          <p:nvGrpSpPr>
            <p:cNvPr id="147" name="ï$1iḍe">
              <a:extLst>
                <a:ext uri="{FF2B5EF4-FFF2-40B4-BE49-F238E27FC236}">
                  <a16:creationId xmlns:a16="http://schemas.microsoft.com/office/drawing/2014/main" id="{6194CBCA-EA00-43C6-8E9A-295F3E1A8B6A}"/>
                </a:ext>
              </a:extLst>
            </p:cNvPr>
            <p:cNvGrpSpPr/>
            <p:nvPr/>
          </p:nvGrpSpPr>
          <p:grpSpPr>
            <a:xfrm>
              <a:off x="5456186" y="4030778"/>
              <a:ext cx="1202563" cy="1407666"/>
              <a:chOff x="0" y="0"/>
              <a:chExt cx="2405123" cy="2815328"/>
            </a:xfrm>
          </p:grpSpPr>
          <p:sp>
            <p:nvSpPr>
              <p:cNvPr id="188" name="îšļíḋé">
                <a:extLst>
                  <a:ext uri="{FF2B5EF4-FFF2-40B4-BE49-F238E27FC236}">
                    <a16:creationId xmlns:a16="http://schemas.microsoft.com/office/drawing/2014/main" id="{6B47D3AF-4AA7-48C3-869A-3C83C7E0CEA8}"/>
                  </a:ext>
                </a:extLst>
              </p:cNvPr>
              <p:cNvSpPr/>
              <p:nvPr/>
            </p:nvSpPr>
            <p:spPr>
              <a:xfrm>
                <a:off x="0" y="0"/>
                <a:ext cx="2405123" cy="2815328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12030" y="0"/>
                    </a:moveTo>
                    <a:lnTo>
                      <a:pt x="2075" y="5175"/>
                    </a:lnTo>
                    <a:lnTo>
                      <a:pt x="0" y="14690"/>
                    </a:lnTo>
                    <a:lnTo>
                      <a:pt x="9570" y="21600"/>
                    </a:lnTo>
                    <a:lnTo>
                      <a:pt x="19525" y="16425"/>
                    </a:lnTo>
                    <a:lnTo>
                      <a:pt x="21600" y="6909"/>
                    </a:lnTo>
                    <a:cubicBezTo>
                      <a:pt x="21600" y="6909"/>
                      <a:pt x="12030" y="0"/>
                      <a:pt x="12030" y="0"/>
                    </a:cubicBezTo>
                    <a:close/>
                  </a:path>
                </a:pathLst>
              </a:custGeom>
              <a:gradFill>
                <a:gsLst>
                  <a:gs pos="0">
                    <a:srgbClr val="00B0F0"/>
                  </a:gs>
                  <a:gs pos="99000">
                    <a:srgbClr val="33B79F"/>
                  </a:gs>
                </a:gsLst>
                <a:lin ang="5400000" scaled="1"/>
              </a:gradFill>
              <a:ln w="12700" cap="flat">
                <a:noFill/>
                <a:miter lim="400000"/>
              </a:ln>
              <a:effectLst/>
            </p:spPr>
            <p:txBody>
              <a:bodyPr wrap="square" lIns="91440" tIns="45720" rIns="91440" bIns="45720" anchor="ctr">
                <a:normAutofit/>
              </a:bodyPr>
              <a:lstStyle/>
              <a:p>
                <a:pPr algn="ctr"/>
                <a:endParaRPr/>
              </a:p>
            </p:txBody>
          </p:sp>
          <p:sp>
            <p:nvSpPr>
              <p:cNvPr id="189" name="ïSļïdê">
                <a:extLst>
                  <a:ext uri="{FF2B5EF4-FFF2-40B4-BE49-F238E27FC236}">
                    <a16:creationId xmlns:a16="http://schemas.microsoft.com/office/drawing/2014/main" id="{53B6BC6F-0563-4EF4-A7E1-18B29A772557}"/>
                  </a:ext>
                </a:extLst>
              </p:cNvPr>
              <p:cNvSpPr/>
              <p:nvPr/>
            </p:nvSpPr>
            <p:spPr>
              <a:xfrm>
                <a:off x="0" y="21291"/>
                <a:ext cx="1329060" cy="1899743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21600" y="0"/>
                    </a:moveTo>
                    <a:lnTo>
                      <a:pt x="17876" y="13990"/>
                    </a:lnTo>
                    <a:lnTo>
                      <a:pt x="0" y="21600"/>
                    </a:lnTo>
                    <a:lnTo>
                      <a:pt x="3725" y="7609"/>
                    </a:lnTo>
                    <a:cubicBezTo>
                      <a:pt x="3725" y="7609"/>
                      <a:pt x="21600" y="0"/>
                      <a:pt x="21600" y="0"/>
                    </a:cubicBezTo>
                    <a:close/>
                  </a:path>
                </a:pathLst>
              </a:custGeom>
              <a:solidFill>
                <a:srgbClr val="1A202E">
                  <a:alpha val="30000"/>
                </a:srgbClr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91440" tIns="45720" rIns="91440" bIns="45720" anchor="ctr">
                <a:normAutofit/>
              </a:bodyPr>
              <a:lstStyle/>
              <a:p>
                <a:pPr algn="ctr"/>
                <a:endParaRPr/>
              </a:p>
            </p:txBody>
          </p:sp>
          <p:sp>
            <p:nvSpPr>
              <p:cNvPr id="190" name="i$ḷïďé">
                <a:extLst>
                  <a:ext uri="{FF2B5EF4-FFF2-40B4-BE49-F238E27FC236}">
                    <a16:creationId xmlns:a16="http://schemas.microsoft.com/office/drawing/2014/main" id="{A60B9E93-01C2-4A80-9160-60670E38CFED}"/>
                  </a:ext>
                </a:extLst>
              </p:cNvPr>
              <p:cNvSpPr/>
              <p:nvPr/>
            </p:nvSpPr>
            <p:spPr>
              <a:xfrm>
                <a:off x="0" y="1252460"/>
                <a:ext cx="2157094" cy="1562868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10587" y="21600"/>
                    </a:moveTo>
                    <a:lnTo>
                      <a:pt x="0" y="9250"/>
                    </a:lnTo>
                    <a:lnTo>
                      <a:pt x="11014" y="0"/>
                    </a:lnTo>
                    <a:lnTo>
                      <a:pt x="21600" y="12350"/>
                    </a:lnTo>
                    <a:cubicBezTo>
                      <a:pt x="21600" y="12350"/>
                      <a:pt x="10587" y="21600"/>
                      <a:pt x="10587" y="21600"/>
                    </a:cubicBezTo>
                    <a:close/>
                  </a:path>
                </a:pathLst>
              </a:custGeom>
              <a:solidFill>
                <a:srgbClr val="1A202E">
                  <a:alpha val="50000"/>
                </a:srgbClr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91440" tIns="45720" rIns="91440" bIns="45720" anchor="ctr">
                <a:normAutofit/>
              </a:bodyPr>
              <a:lstStyle/>
              <a:p>
                <a:pPr algn="ctr"/>
                <a:endParaRPr/>
              </a:p>
            </p:txBody>
          </p:sp>
        </p:grpSp>
        <p:grpSp>
          <p:nvGrpSpPr>
            <p:cNvPr id="148" name="ï$1iḋê">
              <a:extLst>
                <a:ext uri="{FF2B5EF4-FFF2-40B4-BE49-F238E27FC236}">
                  <a16:creationId xmlns:a16="http://schemas.microsoft.com/office/drawing/2014/main" id="{1CD51BF9-1B8D-4EDB-B2C5-F9096E915B8B}"/>
                </a:ext>
              </a:extLst>
            </p:cNvPr>
            <p:cNvGrpSpPr/>
            <p:nvPr/>
          </p:nvGrpSpPr>
          <p:grpSpPr>
            <a:xfrm>
              <a:off x="6311641" y="3086030"/>
              <a:ext cx="913119" cy="1068888"/>
              <a:chOff x="0" y="0"/>
              <a:chExt cx="1826235" cy="2137773"/>
            </a:xfrm>
          </p:grpSpPr>
          <p:sp>
            <p:nvSpPr>
              <p:cNvPr id="185" name="îṥ1îdé">
                <a:extLst>
                  <a:ext uri="{FF2B5EF4-FFF2-40B4-BE49-F238E27FC236}">
                    <a16:creationId xmlns:a16="http://schemas.microsoft.com/office/drawing/2014/main" id="{DD88E7A9-611A-4565-A43D-9448FD3AD86F}"/>
                  </a:ext>
                </a:extLst>
              </p:cNvPr>
              <p:cNvSpPr/>
              <p:nvPr/>
            </p:nvSpPr>
            <p:spPr>
              <a:xfrm>
                <a:off x="0" y="0"/>
                <a:ext cx="1826235" cy="2137773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12030" y="0"/>
                    </a:moveTo>
                    <a:lnTo>
                      <a:pt x="2074" y="5176"/>
                    </a:lnTo>
                    <a:lnTo>
                      <a:pt x="0" y="14691"/>
                    </a:lnTo>
                    <a:lnTo>
                      <a:pt x="9570" y="21600"/>
                    </a:lnTo>
                    <a:lnTo>
                      <a:pt x="19525" y="16424"/>
                    </a:lnTo>
                    <a:lnTo>
                      <a:pt x="21600" y="6910"/>
                    </a:lnTo>
                    <a:cubicBezTo>
                      <a:pt x="21600" y="6910"/>
                      <a:pt x="12030" y="0"/>
                      <a:pt x="12030" y="0"/>
                    </a:cubicBezTo>
                    <a:close/>
                  </a:path>
                </a:pathLst>
              </a:custGeom>
              <a:gradFill>
                <a:gsLst>
                  <a:gs pos="20000">
                    <a:srgbClr val="1651AA"/>
                  </a:gs>
                  <a:gs pos="99000">
                    <a:srgbClr val="33B79F"/>
                  </a:gs>
                </a:gsLst>
                <a:lin ang="5400000" scaled="1"/>
              </a:gradFill>
              <a:ln w="12700" cap="flat">
                <a:noFill/>
                <a:miter lim="400000"/>
              </a:ln>
              <a:effectLst/>
            </p:spPr>
            <p:txBody>
              <a:bodyPr wrap="square" lIns="91440" tIns="45720" rIns="91440" bIns="45720" anchor="ctr">
                <a:normAutofit/>
              </a:bodyPr>
              <a:lstStyle/>
              <a:p>
                <a:pPr algn="ctr"/>
                <a:endParaRPr/>
              </a:p>
            </p:txBody>
          </p:sp>
          <p:sp>
            <p:nvSpPr>
              <p:cNvPr id="186" name="ïsļïďé">
                <a:extLst>
                  <a:ext uri="{FF2B5EF4-FFF2-40B4-BE49-F238E27FC236}">
                    <a16:creationId xmlns:a16="http://schemas.microsoft.com/office/drawing/2014/main" id="{13122834-149E-4101-A1DD-3937F9B5993F}"/>
                  </a:ext>
                </a:extLst>
              </p:cNvPr>
              <p:cNvSpPr/>
              <p:nvPr/>
            </p:nvSpPr>
            <p:spPr>
              <a:xfrm>
                <a:off x="0" y="930647"/>
                <a:ext cx="1650830" cy="1196029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10586" y="21600"/>
                    </a:moveTo>
                    <a:lnTo>
                      <a:pt x="0" y="9250"/>
                    </a:lnTo>
                    <a:lnTo>
                      <a:pt x="11014" y="0"/>
                    </a:lnTo>
                    <a:lnTo>
                      <a:pt x="21600" y="12349"/>
                    </a:lnTo>
                    <a:cubicBezTo>
                      <a:pt x="21600" y="12349"/>
                      <a:pt x="10586" y="21600"/>
                      <a:pt x="10586" y="21600"/>
                    </a:cubicBezTo>
                    <a:close/>
                  </a:path>
                </a:pathLst>
              </a:custGeom>
              <a:solidFill>
                <a:srgbClr val="1A202E">
                  <a:alpha val="60000"/>
                </a:srgbClr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91440" tIns="45720" rIns="91440" bIns="45720" anchor="ctr">
                <a:normAutofit/>
              </a:bodyPr>
              <a:lstStyle/>
              <a:p>
                <a:pPr algn="ctr"/>
                <a:endParaRPr/>
              </a:p>
            </p:txBody>
          </p:sp>
          <p:sp>
            <p:nvSpPr>
              <p:cNvPr id="187" name="îSḷíḋè">
                <a:extLst>
                  <a:ext uri="{FF2B5EF4-FFF2-40B4-BE49-F238E27FC236}">
                    <a16:creationId xmlns:a16="http://schemas.microsoft.com/office/drawing/2014/main" id="{36175EC2-33A4-4EFE-BC32-A73786ACC416}"/>
                  </a:ext>
                </a:extLst>
              </p:cNvPr>
              <p:cNvSpPr/>
              <p:nvPr/>
            </p:nvSpPr>
            <p:spPr>
              <a:xfrm>
                <a:off x="0" y="0"/>
                <a:ext cx="1017125" cy="1453945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21600" y="0"/>
                    </a:moveTo>
                    <a:lnTo>
                      <a:pt x="17877" y="13991"/>
                    </a:lnTo>
                    <a:lnTo>
                      <a:pt x="0" y="21600"/>
                    </a:lnTo>
                    <a:lnTo>
                      <a:pt x="3724" y="7610"/>
                    </a:lnTo>
                    <a:cubicBezTo>
                      <a:pt x="3724" y="7610"/>
                      <a:pt x="21600" y="0"/>
                      <a:pt x="21600" y="0"/>
                    </a:cubicBezTo>
                    <a:close/>
                  </a:path>
                </a:pathLst>
              </a:custGeom>
              <a:solidFill>
                <a:srgbClr val="1A202E">
                  <a:alpha val="30000"/>
                </a:srgbClr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91440" tIns="45720" rIns="91440" bIns="45720" anchor="ctr">
                <a:normAutofit/>
              </a:bodyPr>
              <a:lstStyle/>
              <a:p>
                <a:pPr algn="ctr"/>
                <a:endParaRPr/>
              </a:p>
            </p:txBody>
          </p:sp>
        </p:grpSp>
        <p:grpSp>
          <p:nvGrpSpPr>
            <p:cNvPr id="149" name="ísḻïḓê">
              <a:extLst>
                <a:ext uri="{FF2B5EF4-FFF2-40B4-BE49-F238E27FC236}">
                  <a16:creationId xmlns:a16="http://schemas.microsoft.com/office/drawing/2014/main" id="{6FB88AF6-5451-4A82-BA67-A2AF76CD89F2}"/>
                </a:ext>
              </a:extLst>
            </p:cNvPr>
            <p:cNvGrpSpPr/>
            <p:nvPr/>
          </p:nvGrpSpPr>
          <p:grpSpPr>
            <a:xfrm>
              <a:off x="7171785" y="1746462"/>
              <a:ext cx="451060" cy="511772"/>
              <a:chOff x="0" y="0"/>
              <a:chExt cx="902116" cy="1023540"/>
            </a:xfrm>
          </p:grpSpPr>
          <p:sp>
            <p:nvSpPr>
              <p:cNvPr id="182" name="ïṡľiďè">
                <a:extLst>
                  <a:ext uri="{FF2B5EF4-FFF2-40B4-BE49-F238E27FC236}">
                    <a16:creationId xmlns:a16="http://schemas.microsoft.com/office/drawing/2014/main" id="{A808AC5F-5F4F-4847-9D5E-65BAF195C786}"/>
                  </a:ext>
                </a:extLst>
              </p:cNvPr>
              <p:cNvSpPr/>
              <p:nvPr/>
            </p:nvSpPr>
            <p:spPr>
              <a:xfrm>
                <a:off x="28201" y="0"/>
                <a:ext cx="873915" cy="1022909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12031" y="0"/>
                    </a:moveTo>
                    <a:lnTo>
                      <a:pt x="2075" y="5175"/>
                    </a:lnTo>
                    <a:lnTo>
                      <a:pt x="0" y="14691"/>
                    </a:lnTo>
                    <a:lnTo>
                      <a:pt x="9571" y="21600"/>
                    </a:lnTo>
                    <a:lnTo>
                      <a:pt x="19527" y="16425"/>
                    </a:lnTo>
                    <a:lnTo>
                      <a:pt x="21600" y="6909"/>
                    </a:lnTo>
                    <a:cubicBezTo>
                      <a:pt x="21600" y="6909"/>
                      <a:pt x="12031" y="0"/>
                      <a:pt x="12031" y="0"/>
                    </a:cubicBezTo>
                    <a:close/>
                  </a:path>
                </a:pathLst>
              </a:custGeom>
              <a:solidFill>
                <a:schemeClr val="accent1">
                  <a:lumMod val="60000"/>
                  <a:lumOff val="40000"/>
                </a:schemeClr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91440" tIns="45720" rIns="91440" bIns="45720" anchor="ctr">
                <a:normAutofit/>
              </a:bodyPr>
              <a:lstStyle/>
              <a:p>
                <a:pPr algn="ctr"/>
                <a:endParaRPr/>
              </a:p>
            </p:txBody>
          </p:sp>
          <p:sp>
            <p:nvSpPr>
              <p:cNvPr id="183" name="ïṣḻïde">
                <a:extLst>
                  <a:ext uri="{FF2B5EF4-FFF2-40B4-BE49-F238E27FC236}">
                    <a16:creationId xmlns:a16="http://schemas.microsoft.com/office/drawing/2014/main" id="{3F5F3EA2-30F4-4571-8308-E4DD2103F281}"/>
                  </a:ext>
                </a:extLst>
              </p:cNvPr>
              <p:cNvSpPr/>
              <p:nvPr/>
            </p:nvSpPr>
            <p:spPr>
              <a:xfrm>
                <a:off x="0" y="0"/>
                <a:ext cx="486723" cy="695699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21600" y="0"/>
                    </a:moveTo>
                    <a:lnTo>
                      <a:pt x="17880" y="13990"/>
                    </a:lnTo>
                    <a:lnTo>
                      <a:pt x="0" y="21600"/>
                    </a:lnTo>
                    <a:lnTo>
                      <a:pt x="3724" y="7609"/>
                    </a:lnTo>
                    <a:cubicBezTo>
                      <a:pt x="3724" y="7609"/>
                      <a:pt x="21600" y="0"/>
                      <a:pt x="21600" y="0"/>
                    </a:cubicBezTo>
                    <a:close/>
                  </a:path>
                </a:pathLst>
              </a:custGeom>
              <a:solidFill>
                <a:srgbClr val="5D5E5E">
                  <a:alpha val="20000"/>
                </a:srgbClr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91440" tIns="45720" rIns="91440" bIns="45720" anchor="ctr">
                <a:normAutofit fontScale="85000" lnSpcReduction="20000"/>
              </a:bodyPr>
              <a:lstStyle/>
              <a:p>
                <a:pPr algn="ctr"/>
                <a:endParaRPr/>
              </a:p>
            </p:txBody>
          </p:sp>
          <p:sp>
            <p:nvSpPr>
              <p:cNvPr id="184" name="ïṣḷiḑê">
                <a:extLst>
                  <a:ext uri="{FF2B5EF4-FFF2-40B4-BE49-F238E27FC236}">
                    <a16:creationId xmlns:a16="http://schemas.microsoft.com/office/drawing/2014/main" id="{5EC9ADA7-FBE7-44B1-BBAD-71F4F8D6CE9D}"/>
                  </a:ext>
                </a:extLst>
              </p:cNvPr>
              <p:cNvSpPr/>
              <p:nvPr/>
            </p:nvSpPr>
            <p:spPr>
              <a:xfrm>
                <a:off x="0" y="451222"/>
                <a:ext cx="789999" cy="572318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10586" y="21600"/>
                    </a:moveTo>
                    <a:lnTo>
                      <a:pt x="0" y="9251"/>
                    </a:lnTo>
                    <a:lnTo>
                      <a:pt x="11016" y="0"/>
                    </a:lnTo>
                    <a:lnTo>
                      <a:pt x="21600" y="12350"/>
                    </a:lnTo>
                    <a:cubicBezTo>
                      <a:pt x="21600" y="12350"/>
                      <a:pt x="10586" y="21600"/>
                      <a:pt x="10586" y="21600"/>
                    </a:cubicBezTo>
                    <a:close/>
                  </a:path>
                </a:pathLst>
              </a:custGeom>
              <a:solidFill>
                <a:srgbClr val="000000">
                  <a:alpha val="20000"/>
                </a:srgbClr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91440" tIns="45720" rIns="91440" bIns="45720" anchor="ctr">
                <a:normAutofit fontScale="62500" lnSpcReduction="20000"/>
              </a:bodyPr>
              <a:lstStyle/>
              <a:p>
                <a:pPr algn="ctr"/>
                <a:endParaRPr/>
              </a:p>
            </p:txBody>
          </p:sp>
        </p:grpSp>
        <p:grpSp>
          <p:nvGrpSpPr>
            <p:cNvPr id="150" name="íśļiḑê">
              <a:extLst>
                <a:ext uri="{FF2B5EF4-FFF2-40B4-BE49-F238E27FC236}">
                  <a16:creationId xmlns:a16="http://schemas.microsoft.com/office/drawing/2014/main" id="{FEEC0755-6DEE-4706-81CC-57182D797D58}"/>
                </a:ext>
              </a:extLst>
            </p:cNvPr>
            <p:cNvGrpSpPr/>
            <p:nvPr/>
          </p:nvGrpSpPr>
          <p:grpSpPr>
            <a:xfrm>
              <a:off x="6889771" y="3579555"/>
              <a:ext cx="778144" cy="910806"/>
              <a:chOff x="0" y="0"/>
              <a:chExt cx="1556285" cy="1821610"/>
            </a:xfrm>
          </p:grpSpPr>
          <p:sp>
            <p:nvSpPr>
              <p:cNvPr id="179" name="işḷïḍe">
                <a:extLst>
                  <a:ext uri="{FF2B5EF4-FFF2-40B4-BE49-F238E27FC236}">
                    <a16:creationId xmlns:a16="http://schemas.microsoft.com/office/drawing/2014/main" id="{A3D8AE2C-DDA4-4B8D-98BF-734795AC1A02}"/>
                  </a:ext>
                </a:extLst>
              </p:cNvPr>
              <p:cNvSpPr/>
              <p:nvPr/>
            </p:nvSpPr>
            <p:spPr>
              <a:xfrm>
                <a:off x="0" y="0"/>
                <a:ext cx="1556285" cy="1821610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12030" y="0"/>
                    </a:moveTo>
                    <a:lnTo>
                      <a:pt x="2075" y="5175"/>
                    </a:lnTo>
                    <a:lnTo>
                      <a:pt x="0" y="14689"/>
                    </a:lnTo>
                    <a:lnTo>
                      <a:pt x="9569" y="21600"/>
                    </a:lnTo>
                    <a:lnTo>
                      <a:pt x="19525" y="16424"/>
                    </a:lnTo>
                    <a:lnTo>
                      <a:pt x="21600" y="6909"/>
                    </a:lnTo>
                    <a:cubicBezTo>
                      <a:pt x="21600" y="6909"/>
                      <a:pt x="12030" y="0"/>
                      <a:pt x="12030" y="0"/>
                    </a:cubicBezTo>
                    <a:close/>
                  </a:path>
                </a:pathLst>
              </a:custGeom>
              <a:gradFill>
                <a:gsLst>
                  <a:gs pos="6000">
                    <a:srgbClr val="00B0F0"/>
                  </a:gs>
                  <a:gs pos="99000">
                    <a:srgbClr val="33B79F"/>
                  </a:gs>
                </a:gsLst>
                <a:lin ang="5400000" scaled="1"/>
              </a:gradFill>
              <a:ln w="12700" cap="flat">
                <a:noFill/>
                <a:miter lim="400000"/>
              </a:ln>
              <a:effectLst/>
            </p:spPr>
            <p:txBody>
              <a:bodyPr wrap="square" lIns="91440" tIns="45720" rIns="91440" bIns="45720" anchor="ctr">
                <a:normAutofit/>
              </a:bodyPr>
              <a:lstStyle/>
              <a:p>
                <a:pPr algn="ctr"/>
                <a:endParaRPr/>
              </a:p>
            </p:txBody>
          </p:sp>
          <p:sp>
            <p:nvSpPr>
              <p:cNvPr id="180" name="iş1ïḍe">
                <a:extLst>
                  <a:ext uri="{FF2B5EF4-FFF2-40B4-BE49-F238E27FC236}">
                    <a16:creationId xmlns:a16="http://schemas.microsoft.com/office/drawing/2014/main" id="{0834F02E-5B56-44BF-8D59-1BDC243B966A}"/>
                  </a:ext>
                </a:extLst>
              </p:cNvPr>
              <p:cNvSpPr/>
              <p:nvPr/>
            </p:nvSpPr>
            <p:spPr>
              <a:xfrm>
                <a:off x="0" y="0"/>
                <a:ext cx="866783" cy="1238799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21600" y="0"/>
                    </a:moveTo>
                    <a:lnTo>
                      <a:pt x="17876" y="13992"/>
                    </a:lnTo>
                    <a:lnTo>
                      <a:pt x="0" y="21600"/>
                    </a:lnTo>
                    <a:lnTo>
                      <a:pt x="3725" y="7610"/>
                    </a:lnTo>
                    <a:cubicBezTo>
                      <a:pt x="3725" y="7610"/>
                      <a:pt x="21600" y="0"/>
                      <a:pt x="21600" y="0"/>
                    </a:cubicBezTo>
                    <a:close/>
                  </a:path>
                </a:pathLst>
              </a:custGeom>
              <a:solidFill>
                <a:srgbClr val="1A202E">
                  <a:alpha val="30000"/>
                </a:srgbClr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91440" tIns="45720" rIns="91440" bIns="45720" anchor="ctr">
                <a:normAutofit/>
              </a:bodyPr>
              <a:lstStyle/>
              <a:p>
                <a:pPr algn="ctr"/>
                <a:endParaRPr/>
              </a:p>
            </p:txBody>
          </p:sp>
          <p:sp>
            <p:nvSpPr>
              <p:cNvPr id="181" name="iŝḻídé">
                <a:extLst>
                  <a:ext uri="{FF2B5EF4-FFF2-40B4-BE49-F238E27FC236}">
                    <a16:creationId xmlns:a16="http://schemas.microsoft.com/office/drawing/2014/main" id="{6F4F9E32-D86D-45D3-A73D-97DDA324FD21}"/>
                  </a:ext>
                </a:extLst>
              </p:cNvPr>
              <p:cNvSpPr/>
              <p:nvPr/>
            </p:nvSpPr>
            <p:spPr>
              <a:xfrm>
                <a:off x="0" y="802474"/>
                <a:ext cx="1406767" cy="1019136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10586" y="21600"/>
                    </a:moveTo>
                    <a:lnTo>
                      <a:pt x="0" y="9248"/>
                    </a:lnTo>
                    <a:lnTo>
                      <a:pt x="11014" y="0"/>
                    </a:lnTo>
                    <a:lnTo>
                      <a:pt x="21600" y="12349"/>
                    </a:lnTo>
                    <a:cubicBezTo>
                      <a:pt x="21600" y="12349"/>
                      <a:pt x="10586" y="21600"/>
                      <a:pt x="10586" y="21600"/>
                    </a:cubicBezTo>
                    <a:close/>
                  </a:path>
                </a:pathLst>
              </a:custGeom>
              <a:solidFill>
                <a:srgbClr val="1A202E">
                  <a:alpha val="50000"/>
                </a:srgbClr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91440" tIns="45720" rIns="91440" bIns="45720" anchor="ctr">
                <a:normAutofit/>
              </a:bodyPr>
              <a:lstStyle/>
              <a:p>
                <a:pPr algn="ctr"/>
                <a:endParaRPr/>
              </a:p>
            </p:txBody>
          </p:sp>
        </p:grpSp>
        <p:grpSp>
          <p:nvGrpSpPr>
            <p:cNvPr id="151" name="íś1ídè">
              <a:extLst>
                <a:ext uri="{FF2B5EF4-FFF2-40B4-BE49-F238E27FC236}">
                  <a16:creationId xmlns:a16="http://schemas.microsoft.com/office/drawing/2014/main" id="{C8BD7422-4696-4578-8A0E-0C41A71D2863}"/>
                </a:ext>
              </a:extLst>
            </p:cNvPr>
            <p:cNvGrpSpPr/>
            <p:nvPr/>
          </p:nvGrpSpPr>
          <p:grpSpPr>
            <a:xfrm>
              <a:off x="6762865" y="4270490"/>
              <a:ext cx="798441" cy="934628"/>
              <a:chOff x="0" y="0"/>
              <a:chExt cx="1596878" cy="1869254"/>
            </a:xfrm>
          </p:grpSpPr>
          <p:sp>
            <p:nvSpPr>
              <p:cNvPr id="176" name="iṡļîḓè">
                <a:extLst>
                  <a:ext uri="{FF2B5EF4-FFF2-40B4-BE49-F238E27FC236}">
                    <a16:creationId xmlns:a16="http://schemas.microsoft.com/office/drawing/2014/main" id="{6F70FACF-C0BB-4556-8906-80DFED21E277}"/>
                  </a:ext>
                </a:extLst>
              </p:cNvPr>
              <p:cNvSpPr/>
              <p:nvPr/>
            </p:nvSpPr>
            <p:spPr>
              <a:xfrm>
                <a:off x="0" y="0"/>
                <a:ext cx="1596878" cy="1869253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12031" y="0"/>
                    </a:moveTo>
                    <a:lnTo>
                      <a:pt x="2075" y="5175"/>
                    </a:lnTo>
                    <a:lnTo>
                      <a:pt x="0" y="14691"/>
                    </a:lnTo>
                    <a:lnTo>
                      <a:pt x="9570" y="21600"/>
                    </a:lnTo>
                    <a:lnTo>
                      <a:pt x="19525" y="16425"/>
                    </a:lnTo>
                    <a:lnTo>
                      <a:pt x="21600" y="6909"/>
                    </a:lnTo>
                    <a:cubicBezTo>
                      <a:pt x="21600" y="6909"/>
                      <a:pt x="12031" y="0"/>
                      <a:pt x="12031" y="0"/>
                    </a:cubicBezTo>
                    <a:close/>
                  </a:path>
                </a:pathLst>
              </a:custGeom>
              <a:gradFill>
                <a:gsLst>
                  <a:gs pos="0">
                    <a:srgbClr val="33B79F"/>
                  </a:gs>
                  <a:gs pos="99000">
                    <a:schemeClr val="accent1">
                      <a:lumMod val="20000"/>
                      <a:lumOff val="80000"/>
                    </a:schemeClr>
                  </a:gs>
                </a:gsLst>
                <a:lin ang="5400000" scaled="1"/>
              </a:gradFill>
              <a:ln w="12700" cap="flat">
                <a:noFill/>
                <a:miter lim="400000"/>
              </a:ln>
              <a:effectLst/>
            </p:spPr>
            <p:txBody>
              <a:bodyPr wrap="square" lIns="91440" tIns="45720" rIns="91440" bIns="45720" anchor="ctr">
                <a:normAutofit/>
              </a:bodyPr>
              <a:lstStyle/>
              <a:p>
                <a:pPr algn="ctr"/>
                <a:endParaRPr/>
              </a:p>
            </p:txBody>
          </p:sp>
          <p:sp>
            <p:nvSpPr>
              <p:cNvPr id="177" name="ïşḻîdè">
                <a:extLst>
                  <a:ext uri="{FF2B5EF4-FFF2-40B4-BE49-F238E27FC236}">
                    <a16:creationId xmlns:a16="http://schemas.microsoft.com/office/drawing/2014/main" id="{8262F7A7-84E3-40C8-8DCB-AE38173394C4}"/>
                  </a:ext>
                </a:extLst>
              </p:cNvPr>
              <p:cNvSpPr/>
              <p:nvPr/>
            </p:nvSpPr>
            <p:spPr>
              <a:xfrm>
                <a:off x="0" y="0"/>
                <a:ext cx="889420" cy="1271324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21600" y="0"/>
                    </a:moveTo>
                    <a:lnTo>
                      <a:pt x="17876" y="13990"/>
                    </a:lnTo>
                    <a:lnTo>
                      <a:pt x="0" y="21600"/>
                    </a:lnTo>
                    <a:lnTo>
                      <a:pt x="3725" y="7608"/>
                    </a:lnTo>
                    <a:cubicBezTo>
                      <a:pt x="3725" y="7608"/>
                      <a:pt x="21600" y="0"/>
                      <a:pt x="21600" y="0"/>
                    </a:cubicBezTo>
                    <a:close/>
                  </a:path>
                </a:pathLst>
              </a:custGeom>
              <a:solidFill>
                <a:srgbClr val="1A202E">
                  <a:alpha val="30000"/>
                </a:srgbClr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91440" tIns="45720" rIns="91440" bIns="45720" anchor="ctr">
                <a:normAutofit/>
              </a:bodyPr>
              <a:lstStyle/>
              <a:p>
                <a:pPr algn="ctr"/>
                <a:endParaRPr/>
              </a:p>
            </p:txBody>
          </p:sp>
          <p:sp>
            <p:nvSpPr>
              <p:cNvPr id="178" name="ïṩľïḋè">
                <a:extLst>
                  <a:ext uri="{FF2B5EF4-FFF2-40B4-BE49-F238E27FC236}">
                    <a16:creationId xmlns:a16="http://schemas.microsoft.com/office/drawing/2014/main" id="{2A35AF6E-7777-4E88-B360-2E88EB70615A}"/>
                  </a:ext>
                </a:extLst>
              </p:cNvPr>
              <p:cNvSpPr/>
              <p:nvPr/>
            </p:nvSpPr>
            <p:spPr>
              <a:xfrm>
                <a:off x="0" y="823431"/>
                <a:ext cx="1443479" cy="1045823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10587" y="21600"/>
                    </a:moveTo>
                    <a:lnTo>
                      <a:pt x="0" y="9251"/>
                    </a:lnTo>
                    <a:lnTo>
                      <a:pt x="11015" y="0"/>
                    </a:lnTo>
                    <a:lnTo>
                      <a:pt x="21600" y="12351"/>
                    </a:lnTo>
                    <a:cubicBezTo>
                      <a:pt x="21600" y="12351"/>
                      <a:pt x="10587" y="21600"/>
                      <a:pt x="10587" y="21600"/>
                    </a:cubicBezTo>
                    <a:close/>
                  </a:path>
                </a:pathLst>
              </a:custGeom>
              <a:solidFill>
                <a:srgbClr val="1A202E">
                  <a:alpha val="50000"/>
                </a:srgbClr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91440" tIns="45720" rIns="91440" bIns="45720" anchor="ctr">
                <a:normAutofit/>
              </a:bodyPr>
              <a:lstStyle/>
              <a:p>
                <a:pPr algn="ctr"/>
                <a:endParaRPr/>
              </a:p>
            </p:txBody>
          </p:sp>
        </p:grpSp>
        <p:grpSp>
          <p:nvGrpSpPr>
            <p:cNvPr id="152" name="íš1ïdê">
              <a:extLst>
                <a:ext uri="{FF2B5EF4-FFF2-40B4-BE49-F238E27FC236}">
                  <a16:creationId xmlns:a16="http://schemas.microsoft.com/office/drawing/2014/main" id="{ED8C96BC-A70B-493E-B295-60F798C20780}"/>
                </a:ext>
              </a:extLst>
            </p:cNvPr>
            <p:cNvGrpSpPr/>
            <p:nvPr/>
          </p:nvGrpSpPr>
          <p:grpSpPr>
            <a:xfrm>
              <a:off x="6086030" y="3776965"/>
              <a:ext cx="1024396" cy="1199141"/>
              <a:chOff x="0" y="0"/>
              <a:chExt cx="2048789" cy="2398278"/>
            </a:xfrm>
          </p:grpSpPr>
          <p:sp>
            <p:nvSpPr>
              <p:cNvPr id="173" name="îşḻide">
                <a:extLst>
                  <a:ext uri="{FF2B5EF4-FFF2-40B4-BE49-F238E27FC236}">
                    <a16:creationId xmlns:a16="http://schemas.microsoft.com/office/drawing/2014/main" id="{A3BCFA25-3383-477F-9372-F33CC0252183}"/>
                  </a:ext>
                </a:extLst>
              </p:cNvPr>
              <p:cNvSpPr/>
              <p:nvPr/>
            </p:nvSpPr>
            <p:spPr>
              <a:xfrm>
                <a:off x="0" y="0"/>
                <a:ext cx="2048789" cy="2398278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12030" y="0"/>
                    </a:moveTo>
                    <a:lnTo>
                      <a:pt x="2074" y="5175"/>
                    </a:lnTo>
                    <a:lnTo>
                      <a:pt x="0" y="14691"/>
                    </a:lnTo>
                    <a:lnTo>
                      <a:pt x="9570" y="21600"/>
                    </a:lnTo>
                    <a:lnTo>
                      <a:pt x="19526" y="16425"/>
                    </a:lnTo>
                    <a:lnTo>
                      <a:pt x="21600" y="6910"/>
                    </a:lnTo>
                    <a:cubicBezTo>
                      <a:pt x="21600" y="6910"/>
                      <a:pt x="12030" y="0"/>
                      <a:pt x="12030" y="0"/>
                    </a:cubicBezTo>
                    <a:close/>
                  </a:path>
                </a:pathLst>
              </a:custGeom>
              <a:gradFill>
                <a:gsLst>
                  <a:gs pos="2000">
                    <a:srgbClr val="9DDAF5"/>
                  </a:gs>
                  <a:gs pos="99000">
                    <a:schemeClr val="accent1">
                      <a:lumMod val="20000"/>
                      <a:lumOff val="80000"/>
                    </a:schemeClr>
                  </a:gs>
                </a:gsLst>
                <a:lin ang="5400000" scaled="1"/>
              </a:gradFill>
              <a:ln w="12700" cap="flat">
                <a:noFill/>
                <a:miter lim="400000"/>
              </a:ln>
              <a:effectLst/>
            </p:spPr>
            <p:txBody>
              <a:bodyPr wrap="square" lIns="91440" tIns="45720" rIns="91440" bIns="45720" anchor="ctr">
                <a:normAutofit/>
              </a:bodyPr>
              <a:lstStyle/>
              <a:p>
                <a:pPr algn="ctr"/>
                <a:endParaRPr/>
              </a:p>
            </p:txBody>
          </p:sp>
          <p:sp>
            <p:nvSpPr>
              <p:cNvPr id="174" name="íSlïḓè">
                <a:extLst>
                  <a:ext uri="{FF2B5EF4-FFF2-40B4-BE49-F238E27FC236}">
                    <a16:creationId xmlns:a16="http://schemas.microsoft.com/office/drawing/2014/main" id="{3FFCDD0F-4CDA-4236-B737-7D343D569998}"/>
                  </a:ext>
                </a:extLst>
              </p:cNvPr>
              <p:cNvSpPr/>
              <p:nvPr/>
            </p:nvSpPr>
            <p:spPr>
              <a:xfrm>
                <a:off x="0" y="0"/>
                <a:ext cx="1141084" cy="1631112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21600" y="0"/>
                    </a:moveTo>
                    <a:lnTo>
                      <a:pt x="17876" y="13989"/>
                    </a:lnTo>
                    <a:lnTo>
                      <a:pt x="0" y="21600"/>
                    </a:lnTo>
                    <a:lnTo>
                      <a:pt x="3724" y="7609"/>
                    </a:lnTo>
                    <a:cubicBezTo>
                      <a:pt x="3724" y="7609"/>
                      <a:pt x="21600" y="0"/>
                      <a:pt x="21600" y="0"/>
                    </a:cubicBezTo>
                    <a:close/>
                  </a:path>
                </a:pathLst>
              </a:custGeom>
              <a:solidFill>
                <a:srgbClr val="1A202E">
                  <a:alpha val="15000"/>
                </a:srgbClr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91440" tIns="45720" rIns="91440" bIns="45720" anchor="ctr">
                <a:normAutofit/>
              </a:bodyPr>
              <a:lstStyle/>
              <a:p>
                <a:pPr algn="ctr"/>
                <a:endParaRPr/>
              </a:p>
            </p:txBody>
          </p:sp>
          <p:sp>
            <p:nvSpPr>
              <p:cNvPr id="175" name="iṥļiďe">
                <a:extLst>
                  <a:ext uri="{FF2B5EF4-FFF2-40B4-BE49-F238E27FC236}">
                    <a16:creationId xmlns:a16="http://schemas.microsoft.com/office/drawing/2014/main" id="{E687E212-2105-4147-97AB-036A70490659}"/>
                  </a:ext>
                </a:extLst>
              </p:cNvPr>
              <p:cNvSpPr/>
              <p:nvPr/>
            </p:nvSpPr>
            <p:spPr>
              <a:xfrm>
                <a:off x="0" y="1056397"/>
                <a:ext cx="1852042" cy="1341881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10587" y="21600"/>
                    </a:moveTo>
                    <a:lnTo>
                      <a:pt x="0" y="9251"/>
                    </a:lnTo>
                    <a:lnTo>
                      <a:pt x="11014" y="0"/>
                    </a:lnTo>
                    <a:lnTo>
                      <a:pt x="21600" y="12350"/>
                    </a:lnTo>
                    <a:cubicBezTo>
                      <a:pt x="21600" y="12350"/>
                      <a:pt x="10587" y="21600"/>
                      <a:pt x="10587" y="21600"/>
                    </a:cubicBezTo>
                    <a:close/>
                  </a:path>
                </a:pathLst>
              </a:custGeom>
              <a:solidFill>
                <a:srgbClr val="1A202E">
                  <a:alpha val="25000"/>
                </a:srgbClr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91440" tIns="45720" rIns="91440" bIns="45720" anchor="ctr">
                <a:normAutofit/>
              </a:bodyPr>
              <a:lstStyle/>
              <a:p>
                <a:pPr algn="ctr"/>
                <a:endParaRPr/>
              </a:p>
            </p:txBody>
          </p:sp>
        </p:grpSp>
        <p:grpSp>
          <p:nvGrpSpPr>
            <p:cNvPr id="153" name="isḻíḍe">
              <a:extLst>
                <a:ext uri="{FF2B5EF4-FFF2-40B4-BE49-F238E27FC236}">
                  <a16:creationId xmlns:a16="http://schemas.microsoft.com/office/drawing/2014/main" id="{A67A98A8-6B54-470E-8A95-4E2EEABA91B7}"/>
                </a:ext>
              </a:extLst>
            </p:cNvPr>
            <p:cNvGrpSpPr/>
            <p:nvPr/>
          </p:nvGrpSpPr>
          <p:grpSpPr>
            <a:xfrm>
              <a:off x="5183584" y="2282289"/>
              <a:ext cx="914222" cy="1070156"/>
              <a:chOff x="0" y="0"/>
              <a:chExt cx="1828440" cy="2140309"/>
            </a:xfrm>
          </p:grpSpPr>
          <p:sp>
            <p:nvSpPr>
              <p:cNvPr id="170" name="iṩlídé">
                <a:extLst>
                  <a:ext uri="{FF2B5EF4-FFF2-40B4-BE49-F238E27FC236}">
                    <a16:creationId xmlns:a16="http://schemas.microsoft.com/office/drawing/2014/main" id="{75C5E900-F681-4F58-B67A-D8F8DCC188CE}"/>
                  </a:ext>
                </a:extLst>
              </p:cNvPr>
              <p:cNvSpPr/>
              <p:nvPr/>
            </p:nvSpPr>
            <p:spPr>
              <a:xfrm>
                <a:off x="0" y="0"/>
                <a:ext cx="1828440" cy="2140309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12031" y="0"/>
                    </a:moveTo>
                    <a:lnTo>
                      <a:pt x="2075" y="5175"/>
                    </a:lnTo>
                    <a:lnTo>
                      <a:pt x="0" y="14691"/>
                    </a:lnTo>
                    <a:lnTo>
                      <a:pt x="9570" y="21600"/>
                    </a:lnTo>
                    <a:lnTo>
                      <a:pt x="19525" y="16425"/>
                    </a:lnTo>
                    <a:lnTo>
                      <a:pt x="21600" y="6909"/>
                    </a:lnTo>
                    <a:cubicBezTo>
                      <a:pt x="21600" y="6909"/>
                      <a:pt x="12031" y="0"/>
                      <a:pt x="12031" y="0"/>
                    </a:cubicBezTo>
                    <a:close/>
                  </a:path>
                </a:pathLst>
              </a:custGeom>
              <a:gradFill>
                <a:gsLst>
                  <a:gs pos="0">
                    <a:srgbClr val="33B79F"/>
                  </a:gs>
                  <a:gs pos="99000">
                    <a:schemeClr val="accent1">
                      <a:lumMod val="20000"/>
                      <a:lumOff val="80000"/>
                    </a:schemeClr>
                  </a:gs>
                </a:gsLst>
                <a:lin ang="5400000" scaled="1"/>
              </a:gradFill>
              <a:ln w="12700" cap="flat">
                <a:noFill/>
                <a:miter lim="400000"/>
              </a:ln>
              <a:effectLst/>
            </p:spPr>
            <p:txBody>
              <a:bodyPr wrap="square" lIns="91440" tIns="45720" rIns="91440" bIns="45720" anchor="ctr">
                <a:normAutofit/>
              </a:bodyPr>
              <a:lstStyle/>
              <a:p>
                <a:pPr algn="ctr"/>
                <a:endParaRPr/>
              </a:p>
            </p:txBody>
          </p:sp>
          <p:sp>
            <p:nvSpPr>
              <p:cNvPr id="171" name="iṣḻïďe">
                <a:extLst>
                  <a:ext uri="{FF2B5EF4-FFF2-40B4-BE49-F238E27FC236}">
                    <a16:creationId xmlns:a16="http://schemas.microsoft.com/office/drawing/2014/main" id="{5B01A87E-EAED-48E1-8F3B-F47B3C108E0A}"/>
                  </a:ext>
                </a:extLst>
              </p:cNvPr>
              <p:cNvSpPr/>
              <p:nvPr/>
            </p:nvSpPr>
            <p:spPr>
              <a:xfrm>
                <a:off x="0" y="942793"/>
                <a:ext cx="1652855" cy="1197515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10587" y="21600"/>
                    </a:moveTo>
                    <a:lnTo>
                      <a:pt x="0" y="9251"/>
                    </a:lnTo>
                    <a:lnTo>
                      <a:pt x="11015" y="0"/>
                    </a:lnTo>
                    <a:lnTo>
                      <a:pt x="21600" y="12350"/>
                    </a:lnTo>
                    <a:cubicBezTo>
                      <a:pt x="21600" y="12350"/>
                      <a:pt x="10587" y="21600"/>
                      <a:pt x="10587" y="21600"/>
                    </a:cubicBezTo>
                    <a:close/>
                  </a:path>
                </a:pathLst>
              </a:custGeom>
              <a:solidFill>
                <a:srgbClr val="1A202E">
                  <a:alpha val="50000"/>
                </a:srgbClr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91440" tIns="45720" rIns="91440" bIns="45720" anchor="ctr">
                <a:normAutofit/>
              </a:bodyPr>
              <a:lstStyle/>
              <a:p>
                <a:pPr algn="ctr"/>
                <a:endParaRPr/>
              </a:p>
            </p:txBody>
          </p:sp>
          <p:sp>
            <p:nvSpPr>
              <p:cNvPr id="172" name="îsļîḑe">
                <a:extLst>
                  <a:ext uri="{FF2B5EF4-FFF2-40B4-BE49-F238E27FC236}">
                    <a16:creationId xmlns:a16="http://schemas.microsoft.com/office/drawing/2014/main" id="{7FDEA59D-6E1A-4EC4-8FAD-965CCEC23CF0}"/>
                  </a:ext>
                </a:extLst>
              </p:cNvPr>
              <p:cNvSpPr/>
              <p:nvPr/>
            </p:nvSpPr>
            <p:spPr>
              <a:xfrm>
                <a:off x="0" y="0"/>
                <a:ext cx="1018419" cy="1455679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21600" y="0"/>
                    </a:moveTo>
                    <a:lnTo>
                      <a:pt x="17877" y="13990"/>
                    </a:lnTo>
                    <a:lnTo>
                      <a:pt x="0" y="21600"/>
                    </a:lnTo>
                    <a:lnTo>
                      <a:pt x="3725" y="7610"/>
                    </a:lnTo>
                    <a:cubicBezTo>
                      <a:pt x="3725" y="7610"/>
                      <a:pt x="21600" y="0"/>
                      <a:pt x="21600" y="0"/>
                    </a:cubicBezTo>
                    <a:close/>
                  </a:path>
                </a:pathLst>
              </a:custGeom>
              <a:solidFill>
                <a:srgbClr val="1A202E">
                  <a:alpha val="30000"/>
                </a:srgbClr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91440" tIns="45720" rIns="91440" bIns="45720" anchor="ctr">
                <a:normAutofit/>
              </a:bodyPr>
              <a:lstStyle/>
              <a:p>
                <a:pPr algn="ctr"/>
                <a:endParaRPr/>
              </a:p>
            </p:txBody>
          </p:sp>
        </p:grpSp>
        <p:grpSp>
          <p:nvGrpSpPr>
            <p:cNvPr id="154" name="îṡḻidê">
              <a:extLst>
                <a:ext uri="{FF2B5EF4-FFF2-40B4-BE49-F238E27FC236}">
                  <a16:creationId xmlns:a16="http://schemas.microsoft.com/office/drawing/2014/main" id="{99EB8698-6BF0-4A2B-87BC-EC9D2FBD96B5}"/>
                </a:ext>
              </a:extLst>
            </p:cNvPr>
            <p:cNvGrpSpPr/>
            <p:nvPr/>
          </p:nvGrpSpPr>
          <p:grpSpPr>
            <a:xfrm>
              <a:off x="5860419" y="1845167"/>
              <a:ext cx="844715" cy="990356"/>
              <a:chOff x="0" y="0"/>
              <a:chExt cx="1689429" cy="1980711"/>
            </a:xfrm>
          </p:grpSpPr>
          <p:sp>
            <p:nvSpPr>
              <p:cNvPr id="167" name="îşlîḍé">
                <a:extLst>
                  <a:ext uri="{FF2B5EF4-FFF2-40B4-BE49-F238E27FC236}">
                    <a16:creationId xmlns:a16="http://schemas.microsoft.com/office/drawing/2014/main" id="{807D81A8-A9D3-4694-90D6-FE29CDB74465}"/>
                  </a:ext>
                </a:extLst>
              </p:cNvPr>
              <p:cNvSpPr/>
              <p:nvPr/>
            </p:nvSpPr>
            <p:spPr>
              <a:xfrm>
                <a:off x="0" y="0"/>
                <a:ext cx="1689429" cy="1977569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12030" y="0"/>
                    </a:moveTo>
                    <a:lnTo>
                      <a:pt x="2074" y="5175"/>
                    </a:lnTo>
                    <a:lnTo>
                      <a:pt x="0" y="14690"/>
                    </a:lnTo>
                    <a:lnTo>
                      <a:pt x="9569" y="21600"/>
                    </a:lnTo>
                    <a:lnTo>
                      <a:pt x="19526" y="16425"/>
                    </a:lnTo>
                    <a:lnTo>
                      <a:pt x="21600" y="6910"/>
                    </a:lnTo>
                    <a:cubicBezTo>
                      <a:pt x="21600" y="6910"/>
                      <a:pt x="12030" y="0"/>
                      <a:pt x="12030" y="0"/>
                    </a:cubicBezTo>
                    <a:close/>
                  </a:path>
                </a:pathLst>
              </a:custGeom>
              <a:gradFill>
                <a:gsLst>
                  <a:gs pos="0">
                    <a:srgbClr val="00B0F0"/>
                  </a:gs>
                  <a:gs pos="99000">
                    <a:srgbClr val="33B79F"/>
                  </a:gs>
                </a:gsLst>
                <a:lin ang="5400000" scaled="1"/>
              </a:gradFill>
              <a:ln w="12700" cap="flat">
                <a:noFill/>
                <a:miter lim="400000"/>
              </a:ln>
              <a:effectLst/>
            </p:spPr>
            <p:txBody>
              <a:bodyPr wrap="square" lIns="91440" tIns="45720" rIns="91440" bIns="45720" anchor="ctr">
                <a:normAutofit/>
              </a:bodyPr>
              <a:lstStyle/>
              <a:p>
                <a:pPr algn="ctr"/>
                <a:endParaRPr/>
              </a:p>
            </p:txBody>
          </p:sp>
          <p:sp>
            <p:nvSpPr>
              <p:cNvPr id="168" name="íş1îḍè">
                <a:extLst>
                  <a:ext uri="{FF2B5EF4-FFF2-40B4-BE49-F238E27FC236}">
                    <a16:creationId xmlns:a16="http://schemas.microsoft.com/office/drawing/2014/main" id="{212F1978-48AA-4614-941D-88B6D00D998D}"/>
                  </a:ext>
                </a:extLst>
              </p:cNvPr>
              <p:cNvSpPr/>
              <p:nvPr/>
            </p:nvSpPr>
            <p:spPr>
              <a:xfrm>
                <a:off x="0" y="0"/>
                <a:ext cx="940947" cy="1344938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21600" y="0"/>
                    </a:moveTo>
                    <a:lnTo>
                      <a:pt x="17876" y="13990"/>
                    </a:lnTo>
                    <a:lnTo>
                      <a:pt x="0" y="21600"/>
                    </a:lnTo>
                    <a:lnTo>
                      <a:pt x="3724" y="7609"/>
                    </a:lnTo>
                    <a:cubicBezTo>
                      <a:pt x="3724" y="7609"/>
                      <a:pt x="21600" y="0"/>
                      <a:pt x="21600" y="0"/>
                    </a:cubicBezTo>
                    <a:close/>
                  </a:path>
                </a:pathLst>
              </a:custGeom>
              <a:solidFill>
                <a:srgbClr val="1A202E">
                  <a:alpha val="30000"/>
                </a:srgbClr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91440" tIns="45720" rIns="91440" bIns="45720" anchor="ctr">
                <a:normAutofit/>
              </a:bodyPr>
              <a:lstStyle/>
              <a:p>
                <a:pPr algn="ctr"/>
                <a:endParaRPr/>
              </a:p>
            </p:txBody>
          </p:sp>
          <p:sp>
            <p:nvSpPr>
              <p:cNvPr id="169" name="îŝļíḓé">
                <a:extLst>
                  <a:ext uri="{FF2B5EF4-FFF2-40B4-BE49-F238E27FC236}">
                    <a16:creationId xmlns:a16="http://schemas.microsoft.com/office/drawing/2014/main" id="{556995A8-A10F-4F7D-955B-0834141EAE15}"/>
                  </a:ext>
                </a:extLst>
              </p:cNvPr>
              <p:cNvSpPr/>
              <p:nvPr/>
            </p:nvSpPr>
            <p:spPr>
              <a:xfrm>
                <a:off x="0" y="874244"/>
                <a:ext cx="1527201" cy="1106467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10586" y="21600"/>
                    </a:moveTo>
                    <a:lnTo>
                      <a:pt x="0" y="9250"/>
                    </a:lnTo>
                    <a:lnTo>
                      <a:pt x="11014" y="0"/>
                    </a:lnTo>
                    <a:lnTo>
                      <a:pt x="21600" y="12351"/>
                    </a:lnTo>
                    <a:cubicBezTo>
                      <a:pt x="21600" y="12351"/>
                      <a:pt x="10586" y="21600"/>
                      <a:pt x="10586" y="21600"/>
                    </a:cubicBezTo>
                    <a:close/>
                  </a:path>
                </a:pathLst>
              </a:custGeom>
              <a:solidFill>
                <a:srgbClr val="1A202E">
                  <a:alpha val="50000"/>
                </a:srgbClr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91440" tIns="45720" rIns="91440" bIns="45720" anchor="ctr">
                <a:normAutofit/>
              </a:bodyPr>
              <a:lstStyle/>
              <a:p>
                <a:pPr algn="ctr"/>
                <a:endParaRPr/>
              </a:p>
            </p:txBody>
          </p:sp>
        </p:grpSp>
        <p:grpSp>
          <p:nvGrpSpPr>
            <p:cNvPr id="155" name="i$ḻïdè">
              <a:extLst>
                <a:ext uri="{FF2B5EF4-FFF2-40B4-BE49-F238E27FC236}">
                  <a16:creationId xmlns:a16="http://schemas.microsoft.com/office/drawing/2014/main" id="{E6C906B5-A59C-4706-BD31-209C079D93F8}"/>
                </a:ext>
              </a:extLst>
            </p:cNvPr>
            <p:cNvGrpSpPr/>
            <p:nvPr/>
          </p:nvGrpSpPr>
          <p:grpSpPr>
            <a:xfrm>
              <a:off x="5719411" y="2606606"/>
              <a:ext cx="948124" cy="1109827"/>
              <a:chOff x="0" y="0"/>
              <a:chExt cx="1896245" cy="2219651"/>
            </a:xfrm>
          </p:grpSpPr>
          <p:sp>
            <p:nvSpPr>
              <p:cNvPr id="164" name="iṡḻídè">
                <a:extLst>
                  <a:ext uri="{FF2B5EF4-FFF2-40B4-BE49-F238E27FC236}">
                    <a16:creationId xmlns:a16="http://schemas.microsoft.com/office/drawing/2014/main" id="{29E6AC77-0562-44F7-972A-2B7C34A2B047}"/>
                  </a:ext>
                </a:extLst>
              </p:cNvPr>
              <p:cNvSpPr/>
              <p:nvPr/>
            </p:nvSpPr>
            <p:spPr>
              <a:xfrm>
                <a:off x="0" y="0"/>
                <a:ext cx="1896245" cy="2219651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12031" y="0"/>
                    </a:moveTo>
                    <a:lnTo>
                      <a:pt x="2075" y="5175"/>
                    </a:lnTo>
                    <a:lnTo>
                      <a:pt x="0" y="14690"/>
                    </a:lnTo>
                    <a:lnTo>
                      <a:pt x="9569" y="21600"/>
                    </a:lnTo>
                    <a:lnTo>
                      <a:pt x="19526" y="16425"/>
                    </a:lnTo>
                    <a:lnTo>
                      <a:pt x="21600" y="6910"/>
                    </a:lnTo>
                    <a:cubicBezTo>
                      <a:pt x="21600" y="6910"/>
                      <a:pt x="12031" y="0"/>
                      <a:pt x="12031" y="0"/>
                    </a:cubicBezTo>
                    <a:close/>
                  </a:path>
                </a:pathLst>
              </a:custGeom>
              <a:gradFill>
                <a:gsLst>
                  <a:gs pos="0">
                    <a:srgbClr val="8FD6F5"/>
                  </a:gs>
                  <a:gs pos="99000">
                    <a:schemeClr val="accent1">
                      <a:lumMod val="20000"/>
                      <a:lumOff val="80000"/>
                    </a:schemeClr>
                  </a:gs>
                </a:gsLst>
                <a:lin ang="5400000" scaled="1"/>
              </a:gradFill>
              <a:ln w="12700" cap="flat">
                <a:noFill/>
                <a:miter lim="400000"/>
              </a:ln>
              <a:effectLst/>
            </p:spPr>
            <p:txBody>
              <a:bodyPr wrap="square" lIns="91440" tIns="45720" rIns="91440" bIns="45720" anchor="ctr">
                <a:normAutofit/>
              </a:bodyPr>
              <a:lstStyle/>
              <a:p>
                <a:pPr algn="ctr"/>
                <a:endParaRPr/>
              </a:p>
            </p:txBody>
          </p:sp>
          <p:sp>
            <p:nvSpPr>
              <p:cNvPr id="165" name="iṩ1iḍé">
                <a:extLst>
                  <a:ext uri="{FF2B5EF4-FFF2-40B4-BE49-F238E27FC236}">
                    <a16:creationId xmlns:a16="http://schemas.microsoft.com/office/drawing/2014/main" id="{484F4BAC-37C3-4D1A-B1D8-3776516F4D21}"/>
                  </a:ext>
                </a:extLst>
              </p:cNvPr>
              <p:cNvSpPr/>
              <p:nvPr/>
            </p:nvSpPr>
            <p:spPr>
              <a:xfrm>
                <a:off x="0" y="0"/>
                <a:ext cx="1056203" cy="1509603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21600" y="0"/>
                    </a:moveTo>
                    <a:lnTo>
                      <a:pt x="17875" y="13991"/>
                    </a:lnTo>
                    <a:lnTo>
                      <a:pt x="0" y="21600"/>
                    </a:lnTo>
                    <a:lnTo>
                      <a:pt x="3725" y="7609"/>
                    </a:lnTo>
                    <a:cubicBezTo>
                      <a:pt x="3725" y="7609"/>
                      <a:pt x="21600" y="0"/>
                      <a:pt x="21600" y="0"/>
                    </a:cubicBezTo>
                    <a:close/>
                  </a:path>
                </a:pathLst>
              </a:custGeom>
              <a:solidFill>
                <a:srgbClr val="1A202E">
                  <a:alpha val="15000"/>
                </a:srgbClr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91440" tIns="45720" rIns="91440" bIns="45720" anchor="ctr">
                <a:normAutofit/>
              </a:bodyPr>
              <a:lstStyle/>
              <a:p>
                <a:pPr algn="ctr"/>
                <a:endParaRPr/>
              </a:p>
            </p:txBody>
          </p:sp>
          <p:sp>
            <p:nvSpPr>
              <p:cNvPr id="166" name="ïṥḻíḑê">
                <a:extLst>
                  <a:ext uri="{FF2B5EF4-FFF2-40B4-BE49-F238E27FC236}">
                    <a16:creationId xmlns:a16="http://schemas.microsoft.com/office/drawing/2014/main" id="{C715D860-3B42-4186-84C5-5C6E29694294}"/>
                  </a:ext>
                </a:extLst>
              </p:cNvPr>
              <p:cNvSpPr/>
              <p:nvPr/>
            </p:nvSpPr>
            <p:spPr>
              <a:xfrm>
                <a:off x="0" y="977794"/>
                <a:ext cx="1714145" cy="1241856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10586" y="21600"/>
                    </a:moveTo>
                    <a:lnTo>
                      <a:pt x="0" y="9250"/>
                    </a:lnTo>
                    <a:lnTo>
                      <a:pt x="11014" y="0"/>
                    </a:lnTo>
                    <a:lnTo>
                      <a:pt x="21600" y="12350"/>
                    </a:lnTo>
                    <a:cubicBezTo>
                      <a:pt x="21600" y="12350"/>
                      <a:pt x="10586" y="21600"/>
                      <a:pt x="10586" y="21600"/>
                    </a:cubicBezTo>
                    <a:close/>
                  </a:path>
                </a:pathLst>
              </a:custGeom>
              <a:solidFill>
                <a:srgbClr val="1A202E">
                  <a:alpha val="25000"/>
                </a:srgbClr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91440" tIns="45720" rIns="91440" bIns="45720" anchor="ctr">
                <a:normAutofit/>
              </a:bodyPr>
              <a:lstStyle/>
              <a:p>
                <a:pPr algn="ctr"/>
                <a:endParaRPr/>
              </a:p>
            </p:txBody>
          </p:sp>
        </p:grpSp>
        <p:grpSp>
          <p:nvGrpSpPr>
            <p:cNvPr id="156" name="íŝļíḓe">
              <a:extLst>
                <a:ext uri="{FF2B5EF4-FFF2-40B4-BE49-F238E27FC236}">
                  <a16:creationId xmlns:a16="http://schemas.microsoft.com/office/drawing/2014/main" id="{1195379B-18F8-4CB6-ABFC-37D2F9736307}"/>
                </a:ext>
              </a:extLst>
            </p:cNvPr>
            <p:cNvGrpSpPr/>
            <p:nvPr/>
          </p:nvGrpSpPr>
          <p:grpSpPr>
            <a:xfrm>
              <a:off x="5395095" y="3184735"/>
              <a:ext cx="1202563" cy="1407980"/>
              <a:chOff x="0" y="0"/>
              <a:chExt cx="2405123" cy="2815958"/>
            </a:xfrm>
          </p:grpSpPr>
          <p:sp>
            <p:nvSpPr>
              <p:cNvPr id="161" name="ïŝ1îďe">
                <a:extLst>
                  <a:ext uri="{FF2B5EF4-FFF2-40B4-BE49-F238E27FC236}">
                    <a16:creationId xmlns:a16="http://schemas.microsoft.com/office/drawing/2014/main" id="{716A3243-C07D-4C68-A233-56F9D2CC4494}"/>
                  </a:ext>
                </a:extLst>
              </p:cNvPr>
              <p:cNvSpPr/>
              <p:nvPr/>
            </p:nvSpPr>
            <p:spPr>
              <a:xfrm>
                <a:off x="0" y="0"/>
                <a:ext cx="2405123" cy="2815242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12030" y="0"/>
                    </a:moveTo>
                    <a:lnTo>
                      <a:pt x="2075" y="5175"/>
                    </a:lnTo>
                    <a:lnTo>
                      <a:pt x="0" y="14691"/>
                    </a:lnTo>
                    <a:lnTo>
                      <a:pt x="9570" y="21600"/>
                    </a:lnTo>
                    <a:lnTo>
                      <a:pt x="19525" y="16425"/>
                    </a:lnTo>
                    <a:lnTo>
                      <a:pt x="21600" y="6909"/>
                    </a:lnTo>
                    <a:cubicBezTo>
                      <a:pt x="21600" y="6909"/>
                      <a:pt x="12030" y="0"/>
                      <a:pt x="12030" y="0"/>
                    </a:cubicBezTo>
                    <a:close/>
                  </a:path>
                </a:pathLst>
              </a:custGeom>
              <a:gradFill>
                <a:gsLst>
                  <a:gs pos="0">
                    <a:srgbClr val="00B0F0"/>
                  </a:gs>
                  <a:gs pos="99000">
                    <a:srgbClr val="33B79F"/>
                  </a:gs>
                </a:gsLst>
                <a:lin ang="5400000" scaled="1"/>
              </a:gradFill>
              <a:ln w="12700" cap="flat">
                <a:noFill/>
                <a:miter lim="400000"/>
              </a:ln>
              <a:effectLst/>
            </p:spPr>
            <p:txBody>
              <a:bodyPr wrap="square" lIns="91440" tIns="45720" rIns="91440" bIns="45720" anchor="ctr">
                <a:normAutofit/>
              </a:bodyPr>
              <a:lstStyle/>
              <a:p>
                <a:pPr algn="ctr"/>
                <a:endParaRPr/>
              </a:p>
            </p:txBody>
          </p:sp>
          <p:sp>
            <p:nvSpPr>
              <p:cNvPr id="162" name="íṣlîde">
                <a:extLst>
                  <a:ext uri="{FF2B5EF4-FFF2-40B4-BE49-F238E27FC236}">
                    <a16:creationId xmlns:a16="http://schemas.microsoft.com/office/drawing/2014/main" id="{9647BEDD-2510-49CF-941F-835F6806E159}"/>
                  </a:ext>
                </a:extLst>
              </p:cNvPr>
              <p:cNvSpPr/>
              <p:nvPr/>
            </p:nvSpPr>
            <p:spPr>
              <a:xfrm>
                <a:off x="0" y="1240862"/>
                <a:ext cx="2174099" cy="1575096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10587" y="21600"/>
                    </a:moveTo>
                    <a:lnTo>
                      <a:pt x="0" y="9251"/>
                    </a:lnTo>
                    <a:lnTo>
                      <a:pt x="11015" y="0"/>
                    </a:lnTo>
                    <a:lnTo>
                      <a:pt x="21600" y="12350"/>
                    </a:lnTo>
                    <a:cubicBezTo>
                      <a:pt x="21600" y="12350"/>
                      <a:pt x="10587" y="21600"/>
                      <a:pt x="10587" y="21600"/>
                    </a:cubicBezTo>
                    <a:close/>
                  </a:path>
                </a:pathLst>
              </a:custGeom>
              <a:solidFill>
                <a:srgbClr val="1A202E">
                  <a:alpha val="50000"/>
                </a:srgbClr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91440" tIns="45720" rIns="91440" bIns="45720" anchor="ctr">
                <a:normAutofit/>
              </a:bodyPr>
              <a:lstStyle/>
              <a:p>
                <a:pPr algn="ctr"/>
                <a:endParaRPr/>
              </a:p>
            </p:txBody>
          </p:sp>
          <p:sp>
            <p:nvSpPr>
              <p:cNvPr id="163" name="î$ľïḍè">
                <a:extLst>
                  <a:ext uri="{FF2B5EF4-FFF2-40B4-BE49-F238E27FC236}">
                    <a16:creationId xmlns:a16="http://schemas.microsoft.com/office/drawing/2014/main" id="{3F02D61A-7193-42EA-8C85-EC15BDD279FB}"/>
                  </a:ext>
                </a:extLst>
              </p:cNvPr>
              <p:cNvSpPr/>
              <p:nvPr/>
            </p:nvSpPr>
            <p:spPr>
              <a:xfrm>
                <a:off x="0" y="0"/>
                <a:ext cx="1339554" cy="1914723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21600" y="0"/>
                    </a:moveTo>
                    <a:lnTo>
                      <a:pt x="17877" y="13990"/>
                    </a:lnTo>
                    <a:lnTo>
                      <a:pt x="0" y="21600"/>
                    </a:lnTo>
                    <a:lnTo>
                      <a:pt x="3725" y="7609"/>
                    </a:lnTo>
                    <a:cubicBezTo>
                      <a:pt x="3725" y="7609"/>
                      <a:pt x="21600" y="0"/>
                      <a:pt x="21600" y="0"/>
                    </a:cubicBezTo>
                    <a:close/>
                  </a:path>
                </a:pathLst>
              </a:custGeom>
              <a:solidFill>
                <a:srgbClr val="1A202E">
                  <a:alpha val="30000"/>
                </a:srgbClr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91440" tIns="45720" rIns="91440" bIns="45720" anchor="ctr">
                <a:normAutofit/>
              </a:bodyPr>
              <a:lstStyle/>
              <a:p>
                <a:pPr algn="ctr"/>
                <a:endParaRPr/>
              </a:p>
            </p:txBody>
          </p:sp>
        </p:grpSp>
        <p:grpSp>
          <p:nvGrpSpPr>
            <p:cNvPr id="157" name="ïṩlîḓè">
              <a:extLst>
                <a:ext uri="{FF2B5EF4-FFF2-40B4-BE49-F238E27FC236}">
                  <a16:creationId xmlns:a16="http://schemas.microsoft.com/office/drawing/2014/main" id="{39EEBBE9-F58F-46EC-A7D2-621B66193DF0}"/>
                </a:ext>
              </a:extLst>
            </p:cNvPr>
            <p:cNvGrpSpPr/>
            <p:nvPr/>
          </p:nvGrpSpPr>
          <p:grpSpPr>
            <a:xfrm>
              <a:off x="4774664" y="4228188"/>
              <a:ext cx="1361891" cy="1599139"/>
              <a:chOff x="0" y="0"/>
              <a:chExt cx="2723779" cy="3198276"/>
            </a:xfrm>
          </p:grpSpPr>
          <p:sp>
            <p:nvSpPr>
              <p:cNvPr id="158" name="iśḻïḍê">
                <a:extLst>
                  <a:ext uri="{FF2B5EF4-FFF2-40B4-BE49-F238E27FC236}">
                    <a16:creationId xmlns:a16="http://schemas.microsoft.com/office/drawing/2014/main" id="{258E929C-FCE0-4F7B-93A3-0A78FD9A038A}"/>
                  </a:ext>
                </a:extLst>
              </p:cNvPr>
              <p:cNvSpPr/>
              <p:nvPr/>
            </p:nvSpPr>
            <p:spPr>
              <a:xfrm>
                <a:off x="0" y="0"/>
                <a:ext cx="2723779" cy="3188333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12030" y="0"/>
                    </a:moveTo>
                    <a:lnTo>
                      <a:pt x="2075" y="5175"/>
                    </a:lnTo>
                    <a:lnTo>
                      <a:pt x="0" y="14691"/>
                    </a:lnTo>
                    <a:lnTo>
                      <a:pt x="9570" y="21600"/>
                    </a:lnTo>
                    <a:lnTo>
                      <a:pt x="19526" y="16425"/>
                    </a:lnTo>
                    <a:lnTo>
                      <a:pt x="21600" y="6910"/>
                    </a:lnTo>
                    <a:cubicBezTo>
                      <a:pt x="21600" y="6910"/>
                      <a:pt x="12030" y="0"/>
                      <a:pt x="12030" y="0"/>
                    </a:cubicBezTo>
                    <a:close/>
                  </a:path>
                </a:pathLst>
              </a:custGeom>
              <a:gradFill>
                <a:gsLst>
                  <a:gs pos="19000">
                    <a:srgbClr val="1651AA"/>
                  </a:gs>
                  <a:gs pos="99000">
                    <a:srgbClr val="33B79F"/>
                  </a:gs>
                </a:gsLst>
                <a:lin ang="5400000" scaled="1"/>
              </a:gradFill>
              <a:ln w="12700" cap="flat">
                <a:noFill/>
                <a:miter lim="400000"/>
              </a:ln>
              <a:effectLst/>
            </p:spPr>
            <p:txBody>
              <a:bodyPr wrap="square" lIns="91440" tIns="45720" rIns="91440" bIns="45720" anchor="ctr">
                <a:normAutofit/>
              </a:bodyPr>
              <a:lstStyle/>
              <a:p>
                <a:pPr algn="ctr"/>
                <a:endParaRPr/>
              </a:p>
            </p:txBody>
          </p:sp>
          <p:sp>
            <p:nvSpPr>
              <p:cNvPr id="159" name="îSļíḓê">
                <a:extLst>
                  <a:ext uri="{FF2B5EF4-FFF2-40B4-BE49-F238E27FC236}">
                    <a16:creationId xmlns:a16="http://schemas.microsoft.com/office/drawing/2014/main" id="{545AEFEC-9A19-4F35-81C2-F2A85D4E4C27}"/>
                  </a:ext>
                </a:extLst>
              </p:cNvPr>
              <p:cNvSpPr/>
              <p:nvPr/>
            </p:nvSpPr>
            <p:spPr>
              <a:xfrm>
                <a:off x="0" y="4406"/>
                <a:ext cx="1516998" cy="2168454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21600" y="0"/>
                    </a:moveTo>
                    <a:lnTo>
                      <a:pt x="17877" y="13991"/>
                    </a:lnTo>
                    <a:lnTo>
                      <a:pt x="0" y="21600"/>
                    </a:lnTo>
                    <a:lnTo>
                      <a:pt x="3725" y="7609"/>
                    </a:lnTo>
                    <a:cubicBezTo>
                      <a:pt x="3725" y="7609"/>
                      <a:pt x="21600" y="0"/>
                      <a:pt x="21600" y="0"/>
                    </a:cubicBezTo>
                    <a:close/>
                  </a:path>
                </a:pathLst>
              </a:custGeom>
              <a:solidFill>
                <a:srgbClr val="1A202E">
                  <a:alpha val="30000"/>
                </a:srgbClr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91440" tIns="45720" rIns="91440" bIns="45720" anchor="ctr">
                <a:normAutofit/>
              </a:bodyPr>
              <a:lstStyle/>
              <a:p>
                <a:pPr algn="ctr"/>
                <a:endParaRPr/>
              </a:p>
            </p:txBody>
          </p:sp>
          <p:sp>
            <p:nvSpPr>
              <p:cNvPr id="160" name="îślîḍe">
                <a:extLst>
                  <a:ext uri="{FF2B5EF4-FFF2-40B4-BE49-F238E27FC236}">
                    <a16:creationId xmlns:a16="http://schemas.microsoft.com/office/drawing/2014/main" id="{CE4C46AD-D37B-4608-8070-A4082528A2F6}"/>
                  </a:ext>
                </a:extLst>
              </p:cNvPr>
              <p:cNvSpPr/>
              <p:nvPr/>
            </p:nvSpPr>
            <p:spPr>
              <a:xfrm>
                <a:off x="0" y="1414478"/>
                <a:ext cx="2462214" cy="1783798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10586" y="21600"/>
                    </a:moveTo>
                    <a:lnTo>
                      <a:pt x="0" y="9250"/>
                    </a:lnTo>
                    <a:lnTo>
                      <a:pt x="11014" y="0"/>
                    </a:lnTo>
                    <a:lnTo>
                      <a:pt x="21600" y="12350"/>
                    </a:lnTo>
                    <a:cubicBezTo>
                      <a:pt x="21600" y="12350"/>
                      <a:pt x="10586" y="21600"/>
                      <a:pt x="10586" y="21600"/>
                    </a:cubicBezTo>
                    <a:close/>
                  </a:path>
                </a:pathLst>
              </a:custGeom>
              <a:solidFill>
                <a:srgbClr val="1A202E">
                  <a:alpha val="60000"/>
                </a:srgbClr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91440" tIns="45720" rIns="91440" bIns="45720" anchor="ctr">
                <a:normAutofit/>
              </a:bodyPr>
              <a:lstStyle/>
              <a:p>
                <a:pPr algn="ctr"/>
                <a:endParaRPr/>
              </a:p>
            </p:txBody>
          </p:sp>
        </p:grpSp>
      </p:grpSp>
      <p:grpSp>
        <p:nvGrpSpPr>
          <p:cNvPr id="3" name="组合 2">
            <a:extLst>
              <a:ext uri="{FF2B5EF4-FFF2-40B4-BE49-F238E27FC236}">
                <a16:creationId xmlns:a16="http://schemas.microsoft.com/office/drawing/2014/main" id="{79752F6F-53CA-A941-9532-79636E84601F}"/>
              </a:ext>
            </a:extLst>
          </p:cNvPr>
          <p:cNvGrpSpPr/>
          <p:nvPr/>
        </p:nvGrpSpPr>
        <p:grpSpPr>
          <a:xfrm>
            <a:off x="1784738" y="2085783"/>
            <a:ext cx="3100961" cy="2719523"/>
            <a:chOff x="1662635" y="2374649"/>
            <a:chExt cx="3649594" cy="1929179"/>
          </a:xfrm>
          <a:solidFill>
            <a:srgbClr val="00B0F0">
              <a:alpha val="12000"/>
            </a:srgbClr>
          </a:solidFill>
        </p:grpSpPr>
        <p:sp>
          <p:nvSpPr>
            <p:cNvPr id="229" name="矩形 228">
              <a:extLst>
                <a:ext uri="{FF2B5EF4-FFF2-40B4-BE49-F238E27FC236}">
                  <a16:creationId xmlns:a16="http://schemas.microsoft.com/office/drawing/2014/main" id="{D695768A-F024-A842-8AE0-4447924AEFBD}"/>
                </a:ext>
              </a:extLst>
            </p:cNvPr>
            <p:cNvSpPr/>
            <p:nvPr/>
          </p:nvSpPr>
          <p:spPr>
            <a:xfrm>
              <a:off x="1662635" y="2374649"/>
              <a:ext cx="3649594" cy="365124"/>
            </a:xfrm>
            <a:prstGeom prst="rect">
              <a:avLst/>
            </a:prstGeom>
            <a:grpFill/>
            <a:ln w="15875" cmpd="sng">
              <a:gradFill flip="none" rotWithShape="1">
                <a:gsLst>
                  <a:gs pos="0">
                    <a:srgbClr val="1651AA"/>
                  </a:gs>
                  <a:gs pos="99000">
                    <a:srgbClr val="33B79F"/>
                  </a:gs>
                </a:gsLst>
                <a:lin ang="2700000" scaled="1"/>
                <a:tileRect/>
              </a:gradFill>
              <a:prstDash val="solid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spcBef>
                  <a:spcPct val="0"/>
                </a:spcBef>
              </a:pPr>
              <a:r>
                <a:rPr lang="en-US" altLang="zh-CN" sz="1400" b="1" dirty="0">
                  <a:solidFill>
                    <a:schemeClr val="bg1"/>
                  </a:solidFill>
                </a:rPr>
                <a:t>5G</a:t>
              </a:r>
            </a:p>
          </p:txBody>
        </p:sp>
        <p:sp>
          <p:nvSpPr>
            <p:cNvPr id="230" name="矩形 229">
              <a:extLst>
                <a:ext uri="{FF2B5EF4-FFF2-40B4-BE49-F238E27FC236}">
                  <a16:creationId xmlns:a16="http://schemas.microsoft.com/office/drawing/2014/main" id="{AA1253FF-6B39-B647-AB28-95AFD2E6D210}"/>
                </a:ext>
              </a:extLst>
            </p:cNvPr>
            <p:cNvSpPr/>
            <p:nvPr/>
          </p:nvSpPr>
          <p:spPr>
            <a:xfrm>
              <a:off x="1662635" y="2896001"/>
              <a:ext cx="3649594" cy="365124"/>
            </a:xfrm>
            <a:prstGeom prst="rect">
              <a:avLst/>
            </a:prstGeom>
            <a:grpFill/>
            <a:ln w="15875" cmpd="sng">
              <a:gradFill flip="none" rotWithShape="1">
                <a:gsLst>
                  <a:gs pos="0">
                    <a:srgbClr val="1651AA"/>
                  </a:gs>
                  <a:gs pos="99000">
                    <a:srgbClr val="33B79F"/>
                  </a:gs>
                </a:gsLst>
                <a:lin ang="2700000" scaled="1"/>
                <a:tileRect/>
              </a:gradFill>
              <a:prstDash val="solid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spcBef>
                  <a:spcPct val="0"/>
                </a:spcBef>
              </a:pPr>
              <a:r>
                <a:rPr lang="en-US" altLang="zh-CN" sz="1400" b="1" dirty="0">
                  <a:solidFill>
                    <a:schemeClr val="bg1"/>
                  </a:solidFill>
                </a:rPr>
                <a:t>High Performance</a:t>
              </a:r>
            </a:p>
          </p:txBody>
        </p:sp>
        <p:sp>
          <p:nvSpPr>
            <p:cNvPr id="231" name="矩形 230">
              <a:extLst>
                <a:ext uri="{FF2B5EF4-FFF2-40B4-BE49-F238E27FC236}">
                  <a16:creationId xmlns:a16="http://schemas.microsoft.com/office/drawing/2014/main" id="{14A2ACFC-B372-3A4D-89DC-80E675F37681}"/>
                </a:ext>
              </a:extLst>
            </p:cNvPr>
            <p:cNvSpPr/>
            <p:nvPr/>
          </p:nvSpPr>
          <p:spPr>
            <a:xfrm>
              <a:off x="1662635" y="3417353"/>
              <a:ext cx="3649594" cy="365124"/>
            </a:xfrm>
            <a:prstGeom prst="rect">
              <a:avLst/>
            </a:prstGeom>
            <a:grpFill/>
            <a:ln w="15875" cmpd="sng">
              <a:gradFill flip="none" rotWithShape="1">
                <a:gsLst>
                  <a:gs pos="0">
                    <a:srgbClr val="1651AA"/>
                  </a:gs>
                  <a:gs pos="99000">
                    <a:srgbClr val="33B79F"/>
                  </a:gs>
                </a:gsLst>
                <a:lin ang="2700000" scaled="1"/>
                <a:tileRect/>
              </a:gradFill>
              <a:prstDash val="solid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spcBef>
                  <a:spcPct val="0"/>
                </a:spcBef>
              </a:pPr>
              <a:r>
                <a:rPr lang="en-US" altLang="zh-CN" sz="1400" b="1" dirty="0">
                  <a:solidFill>
                    <a:schemeClr val="bg1"/>
                  </a:solidFill>
                </a:rPr>
                <a:t>Cloud</a:t>
              </a:r>
            </a:p>
          </p:txBody>
        </p:sp>
        <p:sp>
          <p:nvSpPr>
            <p:cNvPr id="232" name="矩形 231">
              <a:extLst>
                <a:ext uri="{FF2B5EF4-FFF2-40B4-BE49-F238E27FC236}">
                  <a16:creationId xmlns:a16="http://schemas.microsoft.com/office/drawing/2014/main" id="{7F28043C-F6D5-3A4D-92BC-7BB4BC9AC5AA}"/>
                </a:ext>
              </a:extLst>
            </p:cNvPr>
            <p:cNvSpPr/>
            <p:nvPr/>
          </p:nvSpPr>
          <p:spPr>
            <a:xfrm>
              <a:off x="1662635" y="3938704"/>
              <a:ext cx="3649594" cy="365124"/>
            </a:xfrm>
            <a:prstGeom prst="rect">
              <a:avLst/>
            </a:prstGeom>
            <a:grpFill/>
            <a:ln w="15875" cmpd="sng">
              <a:gradFill flip="none" rotWithShape="1">
                <a:gsLst>
                  <a:gs pos="0">
                    <a:srgbClr val="1651AA"/>
                  </a:gs>
                  <a:gs pos="99000">
                    <a:srgbClr val="33B79F"/>
                  </a:gs>
                </a:gsLst>
                <a:lin ang="2700000" scaled="1"/>
                <a:tileRect/>
              </a:gradFill>
              <a:prstDash val="solid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spcBef>
                  <a:spcPct val="0"/>
                </a:spcBef>
              </a:pPr>
              <a:r>
                <a:rPr lang="en-US" altLang="zh-CN" sz="1400" b="1" dirty="0">
                  <a:solidFill>
                    <a:schemeClr val="bg1"/>
                  </a:solidFill>
                </a:rPr>
                <a:t>SaaS</a:t>
              </a:r>
            </a:p>
          </p:txBody>
        </p:sp>
      </p:grpSp>
      <p:grpSp>
        <p:nvGrpSpPr>
          <p:cNvPr id="248" name="组合 247">
            <a:extLst>
              <a:ext uri="{FF2B5EF4-FFF2-40B4-BE49-F238E27FC236}">
                <a16:creationId xmlns:a16="http://schemas.microsoft.com/office/drawing/2014/main" id="{B848D1D6-839B-2040-B523-FABA1B989EC1}"/>
              </a:ext>
            </a:extLst>
          </p:cNvPr>
          <p:cNvGrpSpPr/>
          <p:nvPr/>
        </p:nvGrpSpPr>
        <p:grpSpPr>
          <a:xfrm>
            <a:off x="2442668" y="4837246"/>
            <a:ext cx="1769237" cy="1118304"/>
            <a:chOff x="3358836" y="3737661"/>
            <a:chExt cx="2454569" cy="1551490"/>
          </a:xfrm>
        </p:grpSpPr>
        <p:sp>
          <p:nvSpPr>
            <p:cNvPr id="250" name="矩形 11">
              <a:extLst>
                <a:ext uri="{FF2B5EF4-FFF2-40B4-BE49-F238E27FC236}">
                  <a16:creationId xmlns:a16="http://schemas.microsoft.com/office/drawing/2014/main" id="{BCFF907C-AE42-C540-9911-609C75305EB4}"/>
                </a:ext>
              </a:extLst>
            </p:cNvPr>
            <p:cNvSpPr/>
            <p:nvPr/>
          </p:nvSpPr>
          <p:spPr>
            <a:xfrm rot="2700000">
              <a:off x="3950772" y="3738012"/>
              <a:ext cx="1224039" cy="1223337"/>
            </a:xfrm>
            <a:custGeom>
              <a:avLst/>
              <a:gdLst>
                <a:gd name="connsiteX0" fmla="*/ 0 w 2078823"/>
                <a:gd name="connsiteY0" fmla="*/ 0 h 2078823"/>
                <a:gd name="connsiteX1" fmla="*/ 2078823 w 2078823"/>
                <a:gd name="connsiteY1" fmla="*/ 0 h 2078823"/>
                <a:gd name="connsiteX2" fmla="*/ 2078823 w 2078823"/>
                <a:gd name="connsiteY2" fmla="*/ 2078823 h 2078823"/>
                <a:gd name="connsiteX3" fmla="*/ 0 w 2078823"/>
                <a:gd name="connsiteY3" fmla="*/ 2078823 h 2078823"/>
                <a:gd name="connsiteX4" fmla="*/ 0 w 2078823"/>
                <a:gd name="connsiteY4" fmla="*/ 0 h 2078823"/>
                <a:gd name="connsiteX0" fmla="*/ 0 w 2664547"/>
                <a:gd name="connsiteY0" fmla="*/ 0 h 2078823"/>
                <a:gd name="connsiteX1" fmla="*/ 2664547 w 2664547"/>
                <a:gd name="connsiteY1" fmla="*/ 479229 h 2078823"/>
                <a:gd name="connsiteX2" fmla="*/ 2078823 w 2664547"/>
                <a:gd name="connsiteY2" fmla="*/ 2078823 h 2078823"/>
                <a:gd name="connsiteX3" fmla="*/ 0 w 2664547"/>
                <a:gd name="connsiteY3" fmla="*/ 2078823 h 2078823"/>
                <a:gd name="connsiteX4" fmla="*/ 0 w 2664547"/>
                <a:gd name="connsiteY4" fmla="*/ 0 h 2078823"/>
                <a:gd name="connsiteX0" fmla="*/ 0 w 2664547"/>
                <a:gd name="connsiteY0" fmla="*/ 0 h 2687368"/>
                <a:gd name="connsiteX1" fmla="*/ 2664547 w 2664547"/>
                <a:gd name="connsiteY1" fmla="*/ 479229 h 2687368"/>
                <a:gd name="connsiteX2" fmla="*/ 2078823 w 2664547"/>
                <a:gd name="connsiteY2" fmla="*/ 2078823 h 2687368"/>
                <a:gd name="connsiteX3" fmla="*/ 456408 w 2664547"/>
                <a:gd name="connsiteY3" fmla="*/ 2687368 h 2687368"/>
                <a:gd name="connsiteX4" fmla="*/ 0 w 2664547"/>
                <a:gd name="connsiteY4" fmla="*/ 0 h 2687368"/>
                <a:gd name="connsiteX0" fmla="*/ 1026919 w 2208139"/>
                <a:gd name="connsiteY0" fmla="*/ 867176 h 2208139"/>
                <a:gd name="connsiteX1" fmla="*/ 2208139 w 2208139"/>
                <a:gd name="connsiteY1" fmla="*/ 0 h 2208139"/>
                <a:gd name="connsiteX2" fmla="*/ 1622415 w 2208139"/>
                <a:gd name="connsiteY2" fmla="*/ 1599594 h 2208139"/>
                <a:gd name="connsiteX3" fmla="*/ 0 w 2208139"/>
                <a:gd name="connsiteY3" fmla="*/ 2208139 h 2208139"/>
                <a:gd name="connsiteX4" fmla="*/ 1026919 w 2208139"/>
                <a:gd name="connsiteY4" fmla="*/ 867176 h 2208139"/>
                <a:gd name="connsiteX0" fmla="*/ 699826 w 2208139"/>
                <a:gd name="connsiteY0" fmla="*/ 585724 h 2208139"/>
                <a:gd name="connsiteX1" fmla="*/ 2208139 w 2208139"/>
                <a:gd name="connsiteY1" fmla="*/ 0 h 2208139"/>
                <a:gd name="connsiteX2" fmla="*/ 1622415 w 2208139"/>
                <a:gd name="connsiteY2" fmla="*/ 1599594 h 2208139"/>
                <a:gd name="connsiteX3" fmla="*/ 0 w 2208139"/>
                <a:gd name="connsiteY3" fmla="*/ 2208139 h 2208139"/>
                <a:gd name="connsiteX4" fmla="*/ 699826 w 2208139"/>
                <a:gd name="connsiteY4" fmla="*/ 585724 h 2208139"/>
                <a:gd name="connsiteX0" fmla="*/ 666761 w 2208139"/>
                <a:gd name="connsiteY0" fmla="*/ 633483 h 2208139"/>
                <a:gd name="connsiteX1" fmla="*/ 2208139 w 2208139"/>
                <a:gd name="connsiteY1" fmla="*/ 0 h 2208139"/>
                <a:gd name="connsiteX2" fmla="*/ 1622415 w 2208139"/>
                <a:gd name="connsiteY2" fmla="*/ 1599594 h 2208139"/>
                <a:gd name="connsiteX3" fmla="*/ 0 w 2208139"/>
                <a:gd name="connsiteY3" fmla="*/ 2208139 h 2208139"/>
                <a:gd name="connsiteX4" fmla="*/ 666761 w 2208139"/>
                <a:gd name="connsiteY4" fmla="*/ 633483 h 2208139"/>
                <a:gd name="connsiteX0" fmla="*/ 652067 w 2193445"/>
                <a:gd name="connsiteY0" fmla="*/ 633483 h 2178749"/>
                <a:gd name="connsiteX1" fmla="*/ 2193445 w 2193445"/>
                <a:gd name="connsiteY1" fmla="*/ 0 h 2178749"/>
                <a:gd name="connsiteX2" fmla="*/ 1607721 w 2193445"/>
                <a:gd name="connsiteY2" fmla="*/ 1599594 h 2178749"/>
                <a:gd name="connsiteX3" fmla="*/ 0 w 2193445"/>
                <a:gd name="connsiteY3" fmla="*/ 2178749 h 2178749"/>
                <a:gd name="connsiteX4" fmla="*/ 652067 w 2193445"/>
                <a:gd name="connsiteY4" fmla="*/ 633483 h 2178749"/>
                <a:gd name="connsiteX0" fmla="*/ 750594 w 2193445"/>
                <a:gd name="connsiteY0" fmla="*/ 590904 h 2178749"/>
                <a:gd name="connsiteX1" fmla="*/ 2193445 w 2193445"/>
                <a:gd name="connsiteY1" fmla="*/ 0 h 2178749"/>
                <a:gd name="connsiteX2" fmla="*/ 1607721 w 2193445"/>
                <a:gd name="connsiteY2" fmla="*/ 1599594 h 2178749"/>
                <a:gd name="connsiteX3" fmla="*/ 0 w 2193445"/>
                <a:gd name="connsiteY3" fmla="*/ 2178749 h 2178749"/>
                <a:gd name="connsiteX4" fmla="*/ 750594 w 2193445"/>
                <a:gd name="connsiteY4" fmla="*/ 590904 h 2178749"/>
                <a:gd name="connsiteX0" fmla="*/ 750594 w 2400691"/>
                <a:gd name="connsiteY0" fmla="*/ 725189 h 2313034"/>
                <a:gd name="connsiteX1" fmla="*/ 2400691 w 2400691"/>
                <a:gd name="connsiteY1" fmla="*/ 0 h 2313034"/>
                <a:gd name="connsiteX2" fmla="*/ 1607721 w 2400691"/>
                <a:gd name="connsiteY2" fmla="*/ 1733879 h 2313034"/>
                <a:gd name="connsiteX3" fmla="*/ 0 w 2400691"/>
                <a:gd name="connsiteY3" fmla="*/ 2313034 h 2313034"/>
                <a:gd name="connsiteX4" fmla="*/ 750594 w 2400691"/>
                <a:gd name="connsiteY4" fmla="*/ 725189 h 2313034"/>
                <a:gd name="connsiteX0" fmla="*/ 750594 w 2400691"/>
                <a:gd name="connsiteY0" fmla="*/ 725189 h 2313034"/>
                <a:gd name="connsiteX1" fmla="*/ 2400691 w 2400691"/>
                <a:gd name="connsiteY1" fmla="*/ 0 h 2313034"/>
                <a:gd name="connsiteX2" fmla="*/ 1641696 w 2400691"/>
                <a:gd name="connsiteY2" fmla="*/ 1589767 h 2313034"/>
                <a:gd name="connsiteX3" fmla="*/ 0 w 2400691"/>
                <a:gd name="connsiteY3" fmla="*/ 2313034 h 2313034"/>
                <a:gd name="connsiteX4" fmla="*/ 750594 w 2400691"/>
                <a:gd name="connsiteY4" fmla="*/ 725189 h 2313034"/>
                <a:gd name="connsiteX0" fmla="*/ 750594 w 2400691"/>
                <a:gd name="connsiteY0" fmla="*/ 725189 h 2313034"/>
                <a:gd name="connsiteX1" fmla="*/ 2400691 w 2400691"/>
                <a:gd name="connsiteY1" fmla="*/ 0 h 2313034"/>
                <a:gd name="connsiteX2" fmla="*/ 1641696 w 2400691"/>
                <a:gd name="connsiteY2" fmla="*/ 1589767 h 2313034"/>
                <a:gd name="connsiteX3" fmla="*/ 0 w 2400691"/>
                <a:gd name="connsiteY3" fmla="*/ 2313034 h 2313034"/>
                <a:gd name="connsiteX4" fmla="*/ 750594 w 2400691"/>
                <a:gd name="connsiteY4" fmla="*/ 725189 h 231303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2400691" h="2313034">
                  <a:moveTo>
                    <a:pt x="750594" y="725189"/>
                  </a:moveTo>
                  <a:lnTo>
                    <a:pt x="2400691" y="0"/>
                  </a:lnTo>
                  <a:lnTo>
                    <a:pt x="1641696" y="1589767"/>
                  </a:lnTo>
                  <a:lnTo>
                    <a:pt x="0" y="2313034"/>
                  </a:lnTo>
                  <a:lnTo>
                    <a:pt x="750594" y="725189"/>
                  </a:lnTo>
                  <a:close/>
                </a:path>
              </a:pathLst>
            </a:custGeom>
            <a:gradFill>
              <a:gsLst>
                <a:gs pos="0">
                  <a:srgbClr val="1651AA"/>
                </a:gs>
                <a:gs pos="99000">
                  <a:srgbClr val="33B79F"/>
                </a:gs>
              </a:gsLst>
              <a:lin ang="2700000" scaled="1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70897" tIns="35448" rIns="70897" bIns="35448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defTabSz="1134405"/>
              <a:endParaRPr lang="zh-CN" altLang="en-US" sz="3296">
                <a:solidFill>
                  <a:prstClr val="white"/>
                </a:solidFill>
                <a:latin typeface="Century Gothic" panose="020F0302020204030204"/>
                <a:ea typeface="宋体" panose="02010600030101010101" pitchFamily="2" charset="-122"/>
              </a:endParaRPr>
            </a:p>
          </p:txBody>
        </p:sp>
        <p:grpSp>
          <p:nvGrpSpPr>
            <p:cNvPr id="251" name="组合 250">
              <a:extLst>
                <a:ext uri="{FF2B5EF4-FFF2-40B4-BE49-F238E27FC236}">
                  <a16:creationId xmlns:a16="http://schemas.microsoft.com/office/drawing/2014/main" id="{2B5F33C3-9736-A84A-8EF8-4AED68DBC034}"/>
                </a:ext>
              </a:extLst>
            </p:cNvPr>
            <p:cNvGrpSpPr/>
            <p:nvPr/>
          </p:nvGrpSpPr>
          <p:grpSpPr>
            <a:xfrm>
              <a:off x="3358836" y="3908284"/>
              <a:ext cx="2454569" cy="1380867"/>
              <a:chOff x="3358836" y="3908284"/>
              <a:chExt cx="2454569" cy="1380867"/>
            </a:xfrm>
          </p:grpSpPr>
          <p:sp>
            <p:nvSpPr>
              <p:cNvPr id="252" name="矩形 92">
                <a:extLst>
                  <a:ext uri="{FF2B5EF4-FFF2-40B4-BE49-F238E27FC236}">
                    <a16:creationId xmlns:a16="http://schemas.microsoft.com/office/drawing/2014/main" id="{9B12E240-596B-C648-93E5-FA4FD4DAE975}"/>
                  </a:ext>
                </a:extLst>
              </p:cNvPr>
              <p:cNvSpPr/>
              <p:nvPr/>
            </p:nvSpPr>
            <p:spPr>
              <a:xfrm>
                <a:off x="3468484" y="4382430"/>
                <a:ext cx="1108211" cy="841588"/>
              </a:xfrm>
              <a:custGeom>
                <a:avLst/>
                <a:gdLst>
                  <a:gd name="connsiteX0" fmla="*/ 0 w 923822"/>
                  <a:gd name="connsiteY0" fmla="*/ 0 h 1866877"/>
                  <a:gd name="connsiteX1" fmla="*/ 923822 w 923822"/>
                  <a:gd name="connsiteY1" fmla="*/ 0 h 1866877"/>
                  <a:gd name="connsiteX2" fmla="*/ 923822 w 923822"/>
                  <a:gd name="connsiteY2" fmla="*/ 1866877 h 1866877"/>
                  <a:gd name="connsiteX3" fmla="*/ 0 w 923822"/>
                  <a:gd name="connsiteY3" fmla="*/ 1866877 h 1866877"/>
                  <a:gd name="connsiteX4" fmla="*/ 0 w 923822"/>
                  <a:gd name="connsiteY4" fmla="*/ 0 h 1866877"/>
                  <a:gd name="connsiteX0" fmla="*/ 0 w 923822"/>
                  <a:gd name="connsiteY0" fmla="*/ 0 h 1866877"/>
                  <a:gd name="connsiteX1" fmla="*/ 923822 w 923822"/>
                  <a:gd name="connsiteY1" fmla="*/ 0 h 1866877"/>
                  <a:gd name="connsiteX2" fmla="*/ 923822 w 923822"/>
                  <a:gd name="connsiteY2" fmla="*/ 1866877 h 1866877"/>
                  <a:gd name="connsiteX3" fmla="*/ 0 w 923822"/>
                  <a:gd name="connsiteY3" fmla="*/ 956352 h 1866877"/>
                  <a:gd name="connsiteX4" fmla="*/ 0 w 923822"/>
                  <a:gd name="connsiteY4" fmla="*/ 0 h 1866877"/>
                  <a:gd name="connsiteX0" fmla="*/ 0 w 923822"/>
                  <a:gd name="connsiteY0" fmla="*/ 0 h 1866877"/>
                  <a:gd name="connsiteX1" fmla="*/ 923822 w 923822"/>
                  <a:gd name="connsiteY1" fmla="*/ 0 h 1866877"/>
                  <a:gd name="connsiteX2" fmla="*/ 923822 w 923822"/>
                  <a:gd name="connsiteY2" fmla="*/ 1866877 h 1866877"/>
                  <a:gd name="connsiteX3" fmla="*/ 0 w 923822"/>
                  <a:gd name="connsiteY3" fmla="*/ 956352 h 1866877"/>
                  <a:gd name="connsiteX4" fmla="*/ 0 w 923822"/>
                  <a:gd name="connsiteY4" fmla="*/ 0 h 1866877"/>
                  <a:gd name="connsiteX0" fmla="*/ 0 w 927697"/>
                  <a:gd name="connsiteY0" fmla="*/ 0 h 1866877"/>
                  <a:gd name="connsiteX1" fmla="*/ 927697 w 927697"/>
                  <a:gd name="connsiteY1" fmla="*/ 914400 h 1866877"/>
                  <a:gd name="connsiteX2" fmla="*/ 923822 w 927697"/>
                  <a:gd name="connsiteY2" fmla="*/ 1866877 h 1866877"/>
                  <a:gd name="connsiteX3" fmla="*/ 0 w 927697"/>
                  <a:gd name="connsiteY3" fmla="*/ 956352 h 1866877"/>
                  <a:gd name="connsiteX4" fmla="*/ 0 w 927697"/>
                  <a:gd name="connsiteY4" fmla="*/ 0 h 1866877"/>
                  <a:gd name="connsiteX0" fmla="*/ 0 w 927697"/>
                  <a:gd name="connsiteY0" fmla="*/ 0 h 1866877"/>
                  <a:gd name="connsiteX1" fmla="*/ 927697 w 927697"/>
                  <a:gd name="connsiteY1" fmla="*/ 1015139 h 1866877"/>
                  <a:gd name="connsiteX2" fmla="*/ 923822 w 927697"/>
                  <a:gd name="connsiteY2" fmla="*/ 1866877 h 1866877"/>
                  <a:gd name="connsiteX3" fmla="*/ 0 w 927697"/>
                  <a:gd name="connsiteY3" fmla="*/ 956352 h 1866877"/>
                  <a:gd name="connsiteX4" fmla="*/ 0 w 927697"/>
                  <a:gd name="connsiteY4" fmla="*/ 0 h 1866877"/>
                  <a:gd name="connsiteX0" fmla="*/ 0 w 923934"/>
                  <a:gd name="connsiteY0" fmla="*/ 0 h 1866877"/>
                  <a:gd name="connsiteX1" fmla="*/ 916073 w 923934"/>
                  <a:gd name="connsiteY1" fmla="*/ 910525 h 1866877"/>
                  <a:gd name="connsiteX2" fmla="*/ 923822 w 923934"/>
                  <a:gd name="connsiteY2" fmla="*/ 1866877 h 1866877"/>
                  <a:gd name="connsiteX3" fmla="*/ 0 w 923934"/>
                  <a:gd name="connsiteY3" fmla="*/ 956352 h 1866877"/>
                  <a:gd name="connsiteX4" fmla="*/ 0 w 923934"/>
                  <a:gd name="connsiteY4" fmla="*/ 0 h 1866877"/>
                  <a:gd name="connsiteX0" fmla="*/ 0 w 922003"/>
                  <a:gd name="connsiteY0" fmla="*/ 0 h 1894231"/>
                  <a:gd name="connsiteX1" fmla="*/ 916073 w 922003"/>
                  <a:gd name="connsiteY1" fmla="*/ 910525 h 1894231"/>
                  <a:gd name="connsiteX2" fmla="*/ 921868 w 922003"/>
                  <a:gd name="connsiteY2" fmla="*/ 1894231 h 1894231"/>
                  <a:gd name="connsiteX3" fmla="*/ 0 w 922003"/>
                  <a:gd name="connsiteY3" fmla="*/ 956352 h 1894231"/>
                  <a:gd name="connsiteX4" fmla="*/ 0 w 922003"/>
                  <a:gd name="connsiteY4" fmla="*/ 0 h 1894231"/>
                  <a:gd name="connsiteX0" fmla="*/ 0 w 922003"/>
                  <a:gd name="connsiteY0" fmla="*/ 0 h 1894231"/>
                  <a:gd name="connsiteX1" fmla="*/ 916073 w 922003"/>
                  <a:gd name="connsiteY1" fmla="*/ 910525 h 1894231"/>
                  <a:gd name="connsiteX2" fmla="*/ 921868 w 922003"/>
                  <a:gd name="connsiteY2" fmla="*/ 1894231 h 1894231"/>
                  <a:gd name="connsiteX3" fmla="*/ 3908 w 922003"/>
                  <a:gd name="connsiteY3" fmla="*/ 997382 h 1894231"/>
                  <a:gd name="connsiteX4" fmla="*/ 0 w 922003"/>
                  <a:gd name="connsiteY4" fmla="*/ 0 h 1894231"/>
                  <a:gd name="connsiteX0" fmla="*/ 0 w 922003"/>
                  <a:gd name="connsiteY0" fmla="*/ 0 h 1894231"/>
                  <a:gd name="connsiteX1" fmla="*/ 916073 w 922003"/>
                  <a:gd name="connsiteY1" fmla="*/ 910525 h 1894231"/>
                  <a:gd name="connsiteX2" fmla="*/ 921868 w 922003"/>
                  <a:gd name="connsiteY2" fmla="*/ 1894231 h 1894231"/>
                  <a:gd name="connsiteX3" fmla="*/ 64477 w 922003"/>
                  <a:gd name="connsiteY3" fmla="*/ 970028 h 1894231"/>
                  <a:gd name="connsiteX4" fmla="*/ 0 w 922003"/>
                  <a:gd name="connsiteY4" fmla="*/ 0 h 1894231"/>
                  <a:gd name="connsiteX0" fmla="*/ 0 w 922003"/>
                  <a:gd name="connsiteY0" fmla="*/ 0 h 1894231"/>
                  <a:gd name="connsiteX1" fmla="*/ 916073 w 922003"/>
                  <a:gd name="connsiteY1" fmla="*/ 910525 h 1894231"/>
                  <a:gd name="connsiteX2" fmla="*/ 921868 w 922003"/>
                  <a:gd name="connsiteY2" fmla="*/ 1894231 h 1894231"/>
                  <a:gd name="connsiteX3" fmla="*/ 7815 w 922003"/>
                  <a:gd name="connsiteY3" fmla="*/ 981752 h 1894231"/>
                  <a:gd name="connsiteX4" fmla="*/ 0 w 922003"/>
                  <a:gd name="connsiteY4" fmla="*/ 0 h 1894231"/>
                  <a:gd name="connsiteX0" fmla="*/ 0 w 925842"/>
                  <a:gd name="connsiteY0" fmla="*/ 0 h 1894231"/>
                  <a:gd name="connsiteX1" fmla="*/ 925842 w 925842"/>
                  <a:gd name="connsiteY1" fmla="*/ 922248 h 1894231"/>
                  <a:gd name="connsiteX2" fmla="*/ 921868 w 925842"/>
                  <a:gd name="connsiteY2" fmla="*/ 1894231 h 1894231"/>
                  <a:gd name="connsiteX3" fmla="*/ 7815 w 925842"/>
                  <a:gd name="connsiteY3" fmla="*/ 981752 h 1894231"/>
                  <a:gd name="connsiteX4" fmla="*/ 0 w 925842"/>
                  <a:gd name="connsiteY4" fmla="*/ 0 h 1894231"/>
                  <a:gd name="connsiteX0" fmla="*/ 0 w 925842"/>
                  <a:gd name="connsiteY0" fmla="*/ 0 h 1894231"/>
                  <a:gd name="connsiteX1" fmla="*/ 925842 w 925842"/>
                  <a:gd name="connsiteY1" fmla="*/ 922248 h 1894231"/>
                  <a:gd name="connsiteX2" fmla="*/ 921868 w 925842"/>
                  <a:gd name="connsiteY2" fmla="*/ 1894231 h 1894231"/>
                  <a:gd name="connsiteX3" fmla="*/ 7815 w 925842"/>
                  <a:gd name="connsiteY3" fmla="*/ 981752 h 1894231"/>
                  <a:gd name="connsiteX4" fmla="*/ 0 w 925842"/>
                  <a:gd name="connsiteY4" fmla="*/ 0 h 1894231"/>
                  <a:gd name="connsiteX0" fmla="*/ 0 w 925842"/>
                  <a:gd name="connsiteY0" fmla="*/ 0 h 1894231"/>
                  <a:gd name="connsiteX1" fmla="*/ 925842 w 925842"/>
                  <a:gd name="connsiteY1" fmla="*/ 922248 h 1894231"/>
                  <a:gd name="connsiteX2" fmla="*/ 921868 w 925842"/>
                  <a:gd name="connsiteY2" fmla="*/ 1894231 h 1894231"/>
                  <a:gd name="connsiteX3" fmla="*/ 39077 w 925842"/>
                  <a:gd name="connsiteY3" fmla="*/ 971982 h 1894231"/>
                  <a:gd name="connsiteX4" fmla="*/ 0 w 925842"/>
                  <a:gd name="connsiteY4" fmla="*/ 0 h 1894231"/>
                  <a:gd name="connsiteX0" fmla="*/ 376 w 926218"/>
                  <a:gd name="connsiteY0" fmla="*/ 0 h 1894231"/>
                  <a:gd name="connsiteX1" fmla="*/ 926218 w 926218"/>
                  <a:gd name="connsiteY1" fmla="*/ 922248 h 1894231"/>
                  <a:gd name="connsiteX2" fmla="*/ 922244 w 926218"/>
                  <a:gd name="connsiteY2" fmla="*/ 1894231 h 1894231"/>
                  <a:gd name="connsiteX3" fmla="*/ 376 w 926218"/>
                  <a:gd name="connsiteY3" fmla="*/ 977843 h 1894231"/>
                  <a:gd name="connsiteX4" fmla="*/ 376 w 926218"/>
                  <a:gd name="connsiteY4" fmla="*/ 0 h 1894231"/>
                  <a:gd name="connsiteX0" fmla="*/ 376 w 926218"/>
                  <a:gd name="connsiteY0" fmla="*/ 0 h 1888370"/>
                  <a:gd name="connsiteX1" fmla="*/ 926218 w 926218"/>
                  <a:gd name="connsiteY1" fmla="*/ 922248 h 1888370"/>
                  <a:gd name="connsiteX2" fmla="*/ 889029 w 926218"/>
                  <a:gd name="connsiteY2" fmla="*/ 1888370 h 1888370"/>
                  <a:gd name="connsiteX3" fmla="*/ 376 w 926218"/>
                  <a:gd name="connsiteY3" fmla="*/ 977843 h 1888370"/>
                  <a:gd name="connsiteX4" fmla="*/ 376 w 926218"/>
                  <a:gd name="connsiteY4" fmla="*/ 0 h 1888370"/>
                  <a:gd name="connsiteX0" fmla="*/ 376 w 926532"/>
                  <a:gd name="connsiteY0" fmla="*/ 0 h 1909862"/>
                  <a:gd name="connsiteX1" fmla="*/ 926218 w 926532"/>
                  <a:gd name="connsiteY1" fmla="*/ 922248 h 1909862"/>
                  <a:gd name="connsiteX2" fmla="*/ 926152 w 926532"/>
                  <a:gd name="connsiteY2" fmla="*/ 1909862 h 1909862"/>
                  <a:gd name="connsiteX3" fmla="*/ 376 w 926532"/>
                  <a:gd name="connsiteY3" fmla="*/ 977843 h 1909862"/>
                  <a:gd name="connsiteX4" fmla="*/ 376 w 926532"/>
                  <a:gd name="connsiteY4" fmla="*/ 0 h 1909862"/>
                  <a:gd name="connsiteX0" fmla="*/ 31298 w 926193"/>
                  <a:gd name="connsiteY0" fmla="*/ 0 h 1909862"/>
                  <a:gd name="connsiteX1" fmla="*/ 925879 w 926193"/>
                  <a:gd name="connsiteY1" fmla="*/ 922248 h 1909862"/>
                  <a:gd name="connsiteX2" fmla="*/ 925813 w 926193"/>
                  <a:gd name="connsiteY2" fmla="*/ 1909862 h 1909862"/>
                  <a:gd name="connsiteX3" fmla="*/ 37 w 926193"/>
                  <a:gd name="connsiteY3" fmla="*/ 977843 h 1909862"/>
                  <a:gd name="connsiteX4" fmla="*/ 31298 w 926193"/>
                  <a:gd name="connsiteY4" fmla="*/ 0 h 1909862"/>
                  <a:gd name="connsiteX0" fmla="*/ 2190 w 926392"/>
                  <a:gd name="connsiteY0" fmla="*/ 0 h 1905954"/>
                  <a:gd name="connsiteX1" fmla="*/ 926078 w 926392"/>
                  <a:gd name="connsiteY1" fmla="*/ 918340 h 1905954"/>
                  <a:gd name="connsiteX2" fmla="*/ 926012 w 926392"/>
                  <a:gd name="connsiteY2" fmla="*/ 1905954 h 1905954"/>
                  <a:gd name="connsiteX3" fmla="*/ 236 w 926392"/>
                  <a:gd name="connsiteY3" fmla="*/ 973935 h 1905954"/>
                  <a:gd name="connsiteX4" fmla="*/ 2190 w 926392"/>
                  <a:gd name="connsiteY4" fmla="*/ 0 h 1905954"/>
                  <a:gd name="connsiteX0" fmla="*/ 2190 w 926392"/>
                  <a:gd name="connsiteY0" fmla="*/ 0 h 1905954"/>
                  <a:gd name="connsiteX1" fmla="*/ 926078 w 926392"/>
                  <a:gd name="connsiteY1" fmla="*/ 918340 h 1905954"/>
                  <a:gd name="connsiteX2" fmla="*/ 926012 w 926392"/>
                  <a:gd name="connsiteY2" fmla="*/ 1905954 h 1905954"/>
                  <a:gd name="connsiteX3" fmla="*/ 236 w 926392"/>
                  <a:gd name="connsiteY3" fmla="*/ 973935 h 1905954"/>
                  <a:gd name="connsiteX4" fmla="*/ 2190 w 926392"/>
                  <a:gd name="connsiteY4" fmla="*/ 0 h 1905954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926392" h="1905954">
                    <a:moveTo>
                      <a:pt x="2190" y="0"/>
                    </a:moveTo>
                    <a:lnTo>
                      <a:pt x="926078" y="918340"/>
                    </a:lnTo>
                    <a:cubicBezTo>
                      <a:pt x="924786" y="1235832"/>
                      <a:pt x="927304" y="1588462"/>
                      <a:pt x="926012" y="1905954"/>
                    </a:cubicBezTo>
                    <a:lnTo>
                      <a:pt x="236" y="973935"/>
                    </a:lnTo>
                    <a:cubicBezTo>
                      <a:pt x="-1067" y="641474"/>
                      <a:pt x="3493" y="332461"/>
                      <a:pt x="2190" y="0"/>
                    </a:cubicBezTo>
                    <a:close/>
                  </a:path>
                </a:pathLst>
              </a:custGeom>
              <a:gradFill flip="none" rotWithShape="1">
                <a:gsLst>
                  <a:gs pos="0">
                    <a:srgbClr val="00B0F0"/>
                  </a:gs>
                  <a:gs pos="80000">
                    <a:srgbClr val="003192">
                      <a:alpha val="0"/>
                    </a:srgbClr>
                  </a:gs>
                </a:gsLst>
                <a:path path="circle">
                  <a:fillToRect l="100000" t="100000"/>
                </a:path>
                <a:tileRect r="-100000" b="-100000"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defTabSz="1134405"/>
                <a:endParaRPr lang="zh-CN" altLang="en-US" sz="3296">
                  <a:solidFill>
                    <a:prstClr val="white"/>
                  </a:solidFill>
                  <a:latin typeface="Century Gothic" panose="020F0302020204030204"/>
                  <a:ea typeface="宋体" panose="02010600030101010101" pitchFamily="2" charset="-122"/>
                </a:endParaRPr>
              </a:p>
            </p:txBody>
          </p:sp>
          <p:sp>
            <p:nvSpPr>
              <p:cNvPr id="253" name="矩形 92">
                <a:extLst>
                  <a:ext uri="{FF2B5EF4-FFF2-40B4-BE49-F238E27FC236}">
                    <a16:creationId xmlns:a16="http://schemas.microsoft.com/office/drawing/2014/main" id="{2B37B457-669A-E34B-B539-75EC0B1327E4}"/>
                  </a:ext>
                </a:extLst>
              </p:cNvPr>
              <p:cNvSpPr/>
              <p:nvPr/>
            </p:nvSpPr>
            <p:spPr>
              <a:xfrm flipH="1">
                <a:off x="4575157" y="4382430"/>
                <a:ext cx="1108211" cy="841588"/>
              </a:xfrm>
              <a:custGeom>
                <a:avLst/>
                <a:gdLst>
                  <a:gd name="connsiteX0" fmla="*/ 0 w 923822"/>
                  <a:gd name="connsiteY0" fmla="*/ 0 h 1866877"/>
                  <a:gd name="connsiteX1" fmla="*/ 923822 w 923822"/>
                  <a:gd name="connsiteY1" fmla="*/ 0 h 1866877"/>
                  <a:gd name="connsiteX2" fmla="*/ 923822 w 923822"/>
                  <a:gd name="connsiteY2" fmla="*/ 1866877 h 1866877"/>
                  <a:gd name="connsiteX3" fmla="*/ 0 w 923822"/>
                  <a:gd name="connsiteY3" fmla="*/ 1866877 h 1866877"/>
                  <a:gd name="connsiteX4" fmla="*/ 0 w 923822"/>
                  <a:gd name="connsiteY4" fmla="*/ 0 h 1866877"/>
                  <a:gd name="connsiteX0" fmla="*/ 0 w 923822"/>
                  <a:gd name="connsiteY0" fmla="*/ 0 h 1866877"/>
                  <a:gd name="connsiteX1" fmla="*/ 923822 w 923822"/>
                  <a:gd name="connsiteY1" fmla="*/ 0 h 1866877"/>
                  <a:gd name="connsiteX2" fmla="*/ 923822 w 923822"/>
                  <a:gd name="connsiteY2" fmla="*/ 1866877 h 1866877"/>
                  <a:gd name="connsiteX3" fmla="*/ 0 w 923822"/>
                  <a:gd name="connsiteY3" fmla="*/ 956352 h 1866877"/>
                  <a:gd name="connsiteX4" fmla="*/ 0 w 923822"/>
                  <a:gd name="connsiteY4" fmla="*/ 0 h 1866877"/>
                  <a:gd name="connsiteX0" fmla="*/ 0 w 923822"/>
                  <a:gd name="connsiteY0" fmla="*/ 0 h 1866877"/>
                  <a:gd name="connsiteX1" fmla="*/ 923822 w 923822"/>
                  <a:gd name="connsiteY1" fmla="*/ 0 h 1866877"/>
                  <a:gd name="connsiteX2" fmla="*/ 923822 w 923822"/>
                  <a:gd name="connsiteY2" fmla="*/ 1866877 h 1866877"/>
                  <a:gd name="connsiteX3" fmla="*/ 0 w 923822"/>
                  <a:gd name="connsiteY3" fmla="*/ 956352 h 1866877"/>
                  <a:gd name="connsiteX4" fmla="*/ 0 w 923822"/>
                  <a:gd name="connsiteY4" fmla="*/ 0 h 1866877"/>
                  <a:gd name="connsiteX0" fmla="*/ 0 w 927697"/>
                  <a:gd name="connsiteY0" fmla="*/ 0 h 1866877"/>
                  <a:gd name="connsiteX1" fmla="*/ 927697 w 927697"/>
                  <a:gd name="connsiteY1" fmla="*/ 914400 h 1866877"/>
                  <a:gd name="connsiteX2" fmla="*/ 923822 w 927697"/>
                  <a:gd name="connsiteY2" fmla="*/ 1866877 h 1866877"/>
                  <a:gd name="connsiteX3" fmla="*/ 0 w 927697"/>
                  <a:gd name="connsiteY3" fmla="*/ 956352 h 1866877"/>
                  <a:gd name="connsiteX4" fmla="*/ 0 w 927697"/>
                  <a:gd name="connsiteY4" fmla="*/ 0 h 1866877"/>
                  <a:gd name="connsiteX0" fmla="*/ 0 w 927697"/>
                  <a:gd name="connsiteY0" fmla="*/ 0 h 1866877"/>
                  <a:gd name="connsiteX1" fmla="*/ 927697 w 927697"/>
                  <a:gd name="connsiteY1" fmla="*/ 1015139 h 1866877"/>
                  <a:gd name="connsiteX2" fmla="*/ 923822 w 927697"/>
                  <a:gd name="connsiteY2" fmla="*/ 1866877 h 1866877"/>
                  <a:gd name="connsiteX3" fmla="*/ 0 w 927697"/>
                  <a:gd name="connsiteY3" fmla="*/ 956352 h 1866877"/>
                  <a:gd name="connsiteX4" fmla="*/ 0 w 927697"/>
                  <a:gd name="connsiteY4" fmla="*/ 0 h 1866877"/>
                  <a:gd name="connsiteX0" fmla="*/ 0 w 923934"/>
                  <a:gd name="connsiteY0" fmla="*/ 0 h 1866877"/>
                  <a:gd name="connsiteX1" fmla="*/ 916073 w 923934"/>
                  <a:gd name="connsiteY1" fmla="*/ 910525 h 1866877"/>
                  <a:gd name="connsiteX2" fmla="*/ 923822 w 923934"/>
                  <a:gd name="connsiteY2" fmla="*/ 1866877 h 1866877"/>
                  <a:gd name="connsiteX3" fmla="*/ 0 w 923934"/>
                  <a:gd name="connsiteY3" fmla="*/ 956352 h 1866877"/>
                  <a:gd name="connsiteX4" fmla="*/ 0 w 923934"/>
                  <a:gd name="connsiteY4" fmla="*/ 0 h 1866877"/>
                  <a:gd name="connsiteX0" fmla="*/ 0 w 922003"/>
                  <a:gd name="connsiteY0" fmla="*/ 0 h 1894231"/>
                  <a:gd name="connsiteX1" fmla="*/ 916073 w 922003"/>
                  <a:gd name="connsiteY1" fmla="*/ 910525 h 1894231"/>
                  <a:gd name="connsiteX2" fmla="*/ 921868 w 922003"/>
                  <a:gd name="connsiteY2" fmla="*/ 1894231 h 1894231"/>
                  <a:gd name="connsiteX3" fmla="*/ 0 w 922003"/>
                  <a:gd name="connsiteY3" fmla="*/ 956352 h 1894231"/>
                  <a:gd name="connsiteX4" fmla="*/ 0 w 922003"/>
                  <a:gd name="connsiteY4" fmla="*/ 0 h 1894231"/>
                  <a:gd name="connsiteX0" fmla="*/ 0 w 922003"/>
                  <a:gd name="connsiteY0" fmla="*/ 0 h 1894231"/>
                  <a:gd name="connsiteX1" fmla="*/ 916073 w 922003"/>
                  <a:gd name="connsiteY1" fmla="*/ 910525 h 1894231"/>
                  <a:gd name="connsiteX2" fmla="*/ 921868 w 922003"/>
                  <a:gd name="connsiteY2" fmla="*/ 1894231 h 1894231"/>
                  <a:gd name="connsiteX3" fmla="*/ 3908 w 922003"/>
                  <a:gd name="connsiteY3" fmla="*/ 997382 h 1894231"/>
                  <a:gd name="connsiteX4" fmla="*/ 0 w 922003"/>
                  <a:gd name="connsiteY4" fmla="*/ 0 h 1894231"/>
                  <a:gd name="connsiteX0" fmla="*/ 0 w 922003"/>
                  <a:gd name="connsiteY0" fmla="*/ 0 h 1894231"/>
                  <a:gd name="connsiteX1" fmla="*/ 916073 w 922003"/>
                  <a:gd name="connsiteY1" fmla="*/ 910525 h 1894231"/>
                  <a:gd name="connsiteX2" fmla="*/ 921868 w 922003"/>
                  <a:gd name="connsiteY2" fmla="*/ 1894231 h 1894231"/>
                  <a:gd name="connsiteX3" fmla="*/ 64477 w 922003"/>
                  <a:gd name="connsiteY3" fmla="*/ 970028 h 1894231"/>
                  <a:gd name="connsiteX4" fmla="*/ 0 w 922003"/>
                  <a:gd name="connsiteY4" fmla="*/ 0 h 1894231"/>
                  <a:gd name="connsiteX0" fmla="*/ 0 w 922003"/>
                  <a:gd name="connsiteY0" fmla="*/ 0 h 1894231"/>
                  <a:gd name="connsiteX1" fmla="*/ 916073 w 922003"/>
                  <a:gd name="connsiteY1" fmla="*/ 910525 h 1894231"/>
                  <a:gd name="connsiteX2" fmla="*/ 921868 w 922003"/>
                  <a:gd name="connsiteY2" fmla="*/ 1894231 h 1894231"/>
                  <a:gd name="connsiteX3" fmla="*/ 7815 w 922003"/>
                  <a:gd name="connsiteY3" fmla="*/ 981752 h 1894231"/>
                  <a:gd name="connsiteX4" fmla="*/ 0 w 922003"/>
                  <a:gd name="connsiteY4" fmla="*/ 0 h 1894231"/>
                  <a:gd name="connsiteX0" fmla="*/ 0 w 925842"/>
                  <a:gd name="connsiteY0" fmla="*/ 0 h 1894231"/>
                  <a:gd name="connsiteX1" fmla="*/ 925842 w 925842"/>
                  <a:gd name="connsiteY1" fmla="*/ 922248 h 1894231"/>
                  <a:gd name="connsiteX2" fmla="*/ 921868 w 925842"/>
                  <a:gd name="connsiteY2" fmla="*/ 1894231 h 1894231"/>
                  <a:gd name="connsiteX3" fmla="*/ 7815 w 925842"/>
                  <a:gd name="connsiteY3" fmla="*/ 981752 h 1894231"/>
                  <a:gd name="connsiteX4" fmla="*/ 0 w 925842"/>
                  <a:gd name="connsiteY4" fmla="*/ 0 h 1894231"/>
                  <a:gd name="connsiteX0" fmla="*/ 0 w 925842"/>
                  <a:gd name="connsiteY0" fmla="*/ 0 h 1894231"/>
                  <a:gd name="connsiteX1" fmla="*/ 925842 w 925842"/>
                  <a:gd name="connsiteY1" fmla="*/ 922248 h 1894231"/>
                  <a:gd name="connsiteX2" fmla="*/ 921868 w 925842"/>
                  <a:gd name="connsiteY2" fmla="*/ 1894231 h 1894231"/>
                  <a:gd name="connsiteX3" fmla="*/ 7815 w 925842"/>
                  <a:gd name="connsiteY3" fmla="*/ 981752 h 1894231"/>
                  <a:gd name="connsiteX4" fmla="*/ 0 w 925842"/>
                  <a:gd name="connsiteY4" fmla="*/ 0 h 1894231"/>
                  <a:gd name="connsiteX0" fmla="*/ 0 w 925842"/>
                  <a:gd name="connsiteY0" fmla="*/ 0 h 1894231"/>
                  <a:gd name="connsiteX1" fmla="*/ 925842 w 925842"/>
                  <a:gd name="connsiteY1" fmla="*/ 922248 h 1894231"/>
                  <a:gd name="connsiteX2" fmla="*/ 921868 w 925842"/>
                  <a:gd name="connsiteY2" fmla="*/ 1894231 h 1894231"/>
                  <a:gd name="connsiteX3" fmla="*/ 39077 w 925842"/>
                  <a:gd name="connsiteY3" fmla="*/ 971982 h 1894231"/>
                  <a:gd name="connsiteX4" fmla="*/ 0 w 925842"/>
                  <a:gd name="connsiteY4" fmla="*/ 0 h 1894231"/>
                  <a:gd name="connsiteX0" fmla="*/ 376 w 926218"/>
                  <a:gd name="connsiteY0" fmla="*/ 0 h 1894231"/>
                  <a:gd name="connsiteX1" fmla="*/ 926218 w 926218"/>
                  <a:gd name="connsiteY1" fmla="*/ 922248 h 1894231"/>
                  <a:gd name="connsiteX2" fmla="*/ 922244 w 926218"/>
                  <a:gd name="connsiteY2" fmla="*/ 1894231 h 1894231"/>
                  <a:gd name="connsiteX3" fmla="*/ 376 w 926218"/>
                  <a:gd name="connsiteY3" fmla="*/ 977843 h 1894231"/>
                  <a:gd name="connsiteX4" fmla="*/ 376 w 926218"/>
                  <a:gd name="connsiteY4" fmla="*/ 0 h 1894231"/>
                  <a:gd name="connsiteX0" fmla="*/ 376 w 926218"/>
                  <a:gd name="connsiteY0" fmla="*/ 0 h 1888370"/>
                  <a:gd name="connsiteX1" fmla="*/ 926218 w 926218"/>
                  <a:gd name="connsiteY1" fmla="*/ 922248 h 1888370"/>
                  <a:gd name="connsiteX2" fmla="*/ 889029 w 926218"/>
                  <a:gd name="connsiteY2" fmla="*/ 1888370 h 1888370"/>
                  <a:gd name="connsiteX3" fmla="*/ 376 w 926218"/>
                  <a:gd name="connsiteY3" fmla="*/ 977843 h 1888370"/>
                  <a:gd name="connsiteX4" fmla="*/ 376 w 926218"/>
                  <a:gd name="connsiteY4" fmla="*/ 0 h 1888370"/>
                  <a:gd name="connsiteX0" fmla="*/ 376 w 926532"/>
                  <a:gd name="connsiteY0" fmla="*/ 0 h 1909862"/>
                  <a:gd name="connsiteX1" fmla="*/ 926218 w 926532"/>
                  <a:gd name="connsiteY1" fmla="*/ 922248 h 1909862"/>
                  <a:gd name="connsiteX2" fmla="*/ 926152 w 926532"/>
                  <a:gd name="connsiteY2" fmla="*/ 1909862 h 1909862"/>
                  <a:gd name="connsiteX3" fmla="*/ 376 w 926532"/>
                  <a:gd name="connsiteY3" fmla="*/ 977843 h 1909862"/>
                  <a:gd name="connsiteX4" fmla="*/ 376 w 926532"/>
                  <a:gd name="connsiteY4" fmla="*/ 0 h 1909862"/>
                  <a:gd name="connsiteX0" fmla="*/ 31298 w 926193"/>
                  <a:gd name="connsiteY0" fmla="*/ 0 h 1909862"/>
                  <a:gd name="connsiteX1" fmla="*/ 925879 w 926193"/>
                  <a:gd name="connsiteY1" fmla="*/ 922248 h 1909862"/>
                  <a:gd name="connsiteX2" fmla="*/ 925813 w 926193"/>
                  <a:gd name="connsiteY2" fmla="*/ 1909862 h 1909862"/>
                  <a:gd name="connsiteX3" fmla="*/ 37 w 926193"/>
                  <a:gd name="connsiteY3" fmla="*/ 977843 h 1909862"/>
                  <a:gd name="connsiteX4" fmla="*/ 31298 w 926193"/>
                  <a:gd name="connsiteY4" fmla="*/ 0 h 1909862"/>
                  <a:gd name="connsiteX0" fmla="*/ 2190 w 926392"/>
                  <a:gd name="connsiteY0" fmla="*/ 0 h 1905954"/>
                  <a:gd name="connsiteX1" fmla="*/ 926078 w 926392"/>
                  <a:gd name="connsiteY1" fmla="*/ 918340 h 1905954"/>
                  <a:gd name="connsiteX2" fmla="*/ 926012 w 926392"/>
                  <a:gd name="connsiteY2" fmla="*/ 1905954 h 1905954"/>
                  <a:gd name="connsiteX3" fmla="*/ 236 w 926392"/>
                  <a:gd name="connsiteY3" fmla="*/ 973935 h 1905954"/>
                  <a:gd name="connsiteX4" fmla="*/ 2190 w 926392"/>
                  <a:gd name="connsiteY4" fmla="*/ 0 h 1905954"/>
                  <a:gd name="connsiteX0" fmla="*/ 2190 w 926392"/>
                  <a:gd name="connsiteY0" fmla="*/ 0 h 1905954"/>
                  <a:gd name="connsiteX1" fmla="*/ 926078 w 926392"/>
                  <a:gd name="connsiteY1" fmla="*/ 918340 h 1905954"/>
                  <a:gd name="connsiteX2" fmla="*/ 926012 w 926392"/>
                  <a:gd name="connsiteY2" fmla="*/ 1905954 h 1905954"/>
                  <a:gd name="connsiteX3" fmla="*/ 236 w 926392"/>
                  <a:gd name="connsiteY3" fmla="*/ 973935 h 1905954"/>
                  <a:gd name="connsiteX4" fmla="*/ 2190 w 926392"/>
                  <a:gd name="connsiteY4" fmla="*/ 0 h 1905954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926392" h="1905954">
                    <a:moveTo>
                      <a:pt x="2190" y="0"/>
                    </a:moveTo>
                    <a:lnTo>
                      <a:pt x="926078" y="918340"/>
                    </a:lnTo>
                    <a:cubicBezTo>
                      <a:pt x="924786" y="1235832"/>
                      <a:pt x="927304" y="1588462"/>
                      <a:pt x="926012" y="1905954"/>
                    </a:cubicBezTo>
                    <a:lnTo>
                      <a:pt x="236" y="973935"/>
                    </a:lnTo>
                    <a:cubicBezTo>
                      <a:pt x="-1067" y="641474"/>
                      <a:pt x="3493" y="332461"/>
                      <a:pt x="2190" y="0"/>
                    </a:cubicBezTo>
                    <a:close/>
                  </a:path>
                </a:pathLst>
              </a:custGeom>
              <a:gradFill flip="none" rotWithShape="1">
                <a:gsLst>
                  <a:gs pos="2000">
                    <a:srgbClr val="00B0F0"/>
                  </a:gs>
                  <a:gs pos="100000">
                    <a:srgbClr val="003192">
                      <a:alpha val="0"/>
                    </a:srgbClr>
                  </a:gs>
                </a:gsLst>
                <a:path path="circle">
                  <a:fillToRect l="100000" t="100000"/>
                </a:path>
                <a:tileRect r="-100000" b="-100000"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defTabSz="1134405"/>
                <a:endParaRPr lang="zh-CN" altLang="en-US" sz="3296">
                  <a:solidFill>
                    <a:prstClr val="white"/>
                  </a:solidFill>
                  <a:latin typeface="Century Gothic" panose="020F0302020204030204"/>
                  <a:ea typeface="宋体" panose="02010600030101010101" pitchFamily="2" charset="-122"/>
                </a:endParaRPr>
              </a:p>
            </p:txBody>
          </p:sp>
          <p:grpSp>
            <p:nvGrpSpPr>
              <p:cNvPr id="254" name="组合 253">
                <a:extLst>
                  <a:ext uri="{FF2B5EF4-FFF2-40B4-BE49-F238E27FC236}">
                    <a16:creationId xmlns:a16="http://schemas.microsoft.com/office/drawing/2014/main" id="{E8118AD1-3BDA-D04C-8198-DB665B701EC4}"/>
                  </a:ext>
                </a:extLst>
              </p:cNvPr>
              <p:cNvGrpSpPr/>
              <p:nvPr/>
            </p:nvGrpSpPr>
            <p:grpSpPr>
              <a:xfrm>
                <a:off x="3358836" y="3908284"/>
                <a:ext cx="2454569" cy="1380867"/>
                <a:chOff x="3373780" y="2423097"/>
                <a:chExt cx="3163566" cy="1779728"/>
              </a:xfrm>
            </p:grpSpPr>
            <p:cxnSp>
              <p:nvCxnSpPr>
                <p:cNvPr id="255" name="直接连接符 40">
                  <a:extLst>
                    <a:ext uri="{FF2B5EF4-FFF2-40B4-BE49-F238E27FC236}">
                      <a16:creationId xmlns:a16="http://schemas.microsoft.com/office/drawing/2014/main" id="{FFCADB22-6A62-CA43-BAC7-9586F7BD0F92}"/>
                    </a:ext>
                  </a:extLst>
                </p:cNvPr>
                <p:cNvCxnSpPr/>
                <p:nvPr/>
              </p:nvCxnSpPr>
              <p:spPr>
                <a:xfrm flipH="1">
                  <a:off x="3373780" y="2423097"/>
                  <a:ext cx="1541248" cy="568895"/>
                </a:xfrm>
                <a:prstGeom prst="line">
                  <a:avLst/>
                </a:prstGeom>
                <a:ln>
                  <a:solidFill>
                    <a:srgbClr val="00B0F0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256" name="直接连接符 41">
                  <a:extLst>
                    <a:ext uri="{FF2B5EF4-FFF2-40B4-BE49-F238E27FC236}">
                      <a16:creationId xmlns:a16="http://schemas.microsoft.com/office/drawing/2014/main" id="{17EC3938-6AB8-BF4F-B8C0-6C7BF3D80168}"/>
                    </a:ext>
                  </a:extLst>
                </p:cNvPr>
                <p:cNvCxnSpPr/>
                <p:nvPr/>
              </p:nvCxnSpPr>
              <p:spPr>
                <a:xfrm>
                  <a:off x="3373780" y="2991992"/>
                  <a:ext cx="0" cy="644922"/>
                </a:xfrm>
                <a:prstGeom prst="line">
                  <a:avLst/>
                </a:prstGeom>
                <a:ln>
                  <a:solidFill>
                    <a:srgbClr val="00B0F0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257" name="直接连接符 42">
                  <a:extLst>
                    <a:ext uri="{FF2B5EF4-FFF2-40B4-BE49-F238E27FC236}">
                      <a16:creationId xmlns:a16="http://schemas.microsoft.com/office/drawing/2014/main" id="{1E6002CD-6025-4B49-B665-39E965DE4A56}"/>
                    </a:ext>
                  </a:extLst>
                </p:cNvPr>
                <p:cNvCxnSpPr/>
                <p:nvPr/>
              </p:nvCxnSpPr>
              <p:spPr>
                <a:xfrm>
                  <a:off x="4916018" y="2425118"/>
                  <a:ext cx="1618910" cy="597561"/>
                </a:xfrm>
                <a:prstGeom prst="line">
                  <a:avLst/>
                </a:prstGeom>
                <a:ln>
                  <a:solidFill>
                    <a:srgbClr val="00B0F0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258" name="直接连接符 43">
                  <a:extLst>
                    <a:ext uri="{FF2B5EF4-FFF2-40B4-BE49-F238E27FC236}">
                      <a16:creationId xmlns:a16="http://schemas.microsoft.com/office/drawing/2014/main" id="{C3B006AF-9FD5-A94F-A409-4C29E50317E5}"/>
                    </a:ext>
                  </a:extLst>
                </p:cNvPr>
                <p:cNvCxnSpPr/>
                <p:nvPr/>
              </p:nvCxnSpPr>
              <p:spPr>
                <a:xfrm>
                  <a:off x="3373780" y="3635951"/>
                  <a:ext cx="1535773" cy="566874"/>
                </a:xfrm>
                <a:prstGeom prst="line">
                  <a:avLst/>
                </a:prstGeom>
                <a:ln>
                  <a:solidFill>
                    <a:srgbClr val="00B0F0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259" name="直接连接符 44">
                  <a:extLst>
                    <a:ext uri="{FF2B5EF4-FFF2-40B4-BE49-F238E27FC236}">
                      <a16:creationId xmlns:a16="http://schemas.microsoft.com/office/drawing/2014/main" id="{712D6D2A-33AA-6544-A930-A481FE468632}"/>
                    </a:ext>
                  </a:extLst>
                </p:cNvPr>
                <p:cNvCxnSpPr/>
                <p:nvPr/>
              </p:nvCxnSpPr>
              <p:spPr>
                <a:xfrm flipH="1">
                  <a:off x="4909555" y="3607778"/>
                  <a:ext cx="1627791" cy="595047"/>
                </a:xfrm>
                <a:prstGeom prst="line">
                  <a:avLst/>
                </a:prstGeom>
                <a:ln>
                  <a:solidFill>
                    <a:srgbClr val="00B0F0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260" name="直接连接符 45">
                  <a:extLst>
                    <a:ext uri="{FF2B5EF4-FFF2-40B4-BE49-F238E27FC236}">
                      <a16:creationId xmlns:a16="http://schemas.microsoft.com/office/drawing/2014/main" id="{91C6CF02-F857-BA4E-B4AF-EFEC8698DBEF}"/>
                    </a:ext>
                  </a:extLst>
                </p:cNvPr>
                <p:cNvCxnSpPr/>
                <p:nvPr/>
              </p:nvCxnSpPr>
              <p:spPr>
                <a:xfrm>
                  <a:off x="6534928" y="3021128"/>
                  <a:ext cx="0" cy="586651"/>
                </a:xfrm>
                <a:prstGeom prst="line">
                  <a:avLst/>
                </a:prstGeom>
                <a:ln>
                  <a:solidFill>
                    <a:srgbClr val="00B0F0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</p:grpSp>
        </p:grpSp>
      </p:grpSp>
    </p:spTree>
    <p:custDataLst>
      <p:tags r:id="rId1"/>
    </p:custDataLst>
    <p:extLst>
      <p:ext uri="{BB962C8B-B14F-4D97-AF65-F5344CB8AC3E}">
        <p14:creationId xmlns:p14="http://schemas.microsoft.com/office/powerpoint/2010/main" val="3579524421"/>
      </p:ext>
    </p:extLst>
  </p:cSld>
  <p:clrMapOvr>
    <a:masterClrMapping/>
  </p:clrMapOvr>
  <p:transition>
    <p:fade/>
  </p:transition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altLang="zh-CN">
                <a:ea typeface="微软雅黑" panose="020B0503020204020204" pitchFamily="34" charset="-122"/>
              </a:rPr>
              <a:t>Sangfor Technologies</a:t>
            </a:r>
            <a:endParaRPr lang="en-US" altLang="zh-CN" dirty="0">
              <a:ea typeface="微软雅黑" panose="020B0503020204020204" pitchFamily="34" charset="-122"/>
            </a:endParaRPr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r>
              <a:rPr lang="en-US" altLang="zh-CN" dirty="0"/>
              <a:t>Page  </a:t>
            </a:r>
            <a:fld id="{6F6B6950-8D1A-4668-8374-25B44628E0DF}" type="slidenum">
              <a:rPr lang="zh-CN" altLang="en-US" smtClean="0"/>
              <a:pPr/>
              <a:t>28</a:t>
            </a:fld>
            <a:endParaRPr lang="zh-CN" altLang="en-US" dirty="0"/>
          </a:p>
        </p:txBody>
      </p:sp>
      <p:pic>
        <p:nvPicPr>
          <p:cNvPr id="11" name="图片 10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004040" y="242315"/>
            <a:ext cx="1813144" cy="595886"/>
          </a:xfrm>
          <a:prstGeom prst="rect">
            <a:avLst/>
          </a:prstGeom>
        </p:spPr>
      </p:pic>
      <p:grpSp>
        <p:nvGrpSpPr>
          <p:cNvPr id="19" name="组合 18"/>
          <p:cNvGrpSpPr/>
          <p:nvPr/>
        </p:nvGrpSpPr>
        <p:grpSpPr>
          <a:xfrm>
            <a:off x="1" y="200326"/>
            <a:ext cx="4560568" cy="523220"/>
            <a:chOff x="1" y="200326"/>
            <a:chExt cx="4560568" cy="523220"/>
          </a:xfrm>
        </p:grpSpPr>
        <p:sp>
          <p:nvSpPr>
            <p:cNvPr id="20" name="矩形 19"/>
            <p:cNvSpPr/>
            <p:nvPr/>
          </p:nvSpPr>
          <p:spPr>
            <a:xfrm>
              <a:off x="1" y="311234"/>
              <a:ext cx="396240" cy="326939"/>
            </a:xfrm>
            <a:prstGeom prst="rect">
              <a:avLst/>
            </a:prstGeom>
            <a:solidFill>
              <a:srgbClr val="34569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bg1"/>
                </a:solidFill>
              </a:endParaRPr>
            </a:p>
          </p:txBody>
        </p:sp>
        <p:sp>
          <p:nvSpPr>
            <p:cNvPr id="21" name="矩形 20"/>
            <p:cNvSpPr/>
            <p:nvPr/>
          </p:nvSpPr>
          <p:spPr>
            <a:xfrm>
              <a:off x="579650" y="200326"/>
              <a:ext cx="3980919" cy="523220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en-US" altLang="zh-CN" sz="2800" b="1" dirty="0">
                  <a:solidFill>
                    <a:schemeClr val="bg1"/>
                  </a:solidFill>
                  <a:latin typeface="Century Gothic" panose="020B0502020202020204" pitchFamily="34" charset="0"/>
                  <a:ea typeface="微软雅黑" charset="-122"/>
                </a:rPr>
                <a:t>Try </a:t>
              </a:r>
              <a:r>
                <a:rPr lang="en-US" altLang="zh-CN" sz="2800" b="1" dirty="0" err="1">
                  <a:solidFill>
                    <a:schemeClr val="bg1"/>
                  </a:solidFill>
                  <a:latin typeface="Century Gothic" panose="020B0502020202020204" pitchFamily="34" charset="0"/>
                  <a:ea typeface="微软雅黑" charset="-122"/>
                </a:rPr>
                <a:t>Sangfor</a:t>
              </a:r>
              <a:r>
                <a:rPr lang="en-US" altLang="zh-CN" sz="2800" b="1" dirty="0">
                  <a:solidFill>
                    <a:schemeClr val="bg1"/>
                  </a:solidFill>
                  <a:latin typeface="Century Gothic" panose="020B0502020202020204" pitchFamily="34" charset="0"/>
                  <a:ea typeface="微软雅黑" charset="-122"/>
                </a:rPr>
                <a:t> SIER</a:t>
              </a:r>
            </a:p>
          </p:txBody>
        </p:sp>
        <p:sp>
          <p:nvSpPr>
            <p:cNvPr id="22" name="矩形 21"/>
            <p:cNvSpPr/>
            <p:nvPr/>
          </p:nvSpPr>
          <p:spPr>
            <a:xfrm>
              <a:off x="393853" y="311234"/>
              <a:ext cx="65722" cy="326939"/>
            </a:xfrm>
            <a:prstGeom prst="rect">
              <a:avLst/>
            </a:prstGeom>
            <a:solidFill>
              <a:srgbClr val="00B0F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bg1"/>
                </a:solidFill>
              </a:endParaRPr>
            </a:p>
          </p:txBody>
        </p:sp>
      </p:grpSp>
      <p:sp>
        <p:nvSpPr>
          <p:cNvPr id="3" name="文本框 2">
            <a:extLst>
              <a:ext uri="{FF2B5EF4-FFF2-40B4-BE49-F238E27FC236}">
                <a16:creationId xmlns:a16="http://schemas.microsoft.com/office/drawing/2014/main" id="{CB6A47EE-A5FF-43E5-8C56-92FF18B93A51}"/>
              </a:ext>
            </a:extLst>
          </p:cNvPr>
          <p:cNvSpPr txBox="1"/>
          <p:nvPr/>
        </p:nvSpPr>
        <p:spPr>
          <a:xfrm>
            <a:off x="3058993" y="1694339"/>
            <a:ext cx="5715000" cy="163121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4800" b="1" dirty="0">
                <a:solidFill>
                  <a:schemeClr val="bg1"/>
                </a:solidFill>
              </a:rPr>
              <a:t>Contact Us NOW!</a:t>
            </a:r>
          </a:p>
          <a:p>
            <a:pPr algn="ctr"/>
            <a:endParaRPr lang="en-US" altLang="zh-CN" sz="2800" b="1" dirty="0">
              <a:solidFill>
                <a:schemeClr val="bg1"/>
              </a:solidFill>
            </a:endParaRPr>
          </a:p>
          <a:p>
            <a:pPr algn="ctr"/>
            <a:r>
              <a:rPr lang="en-US" altLang="zh-CN" sz="2400" b="1" dirty="0">
                <a:solidFill>
                  <a:srgbClr val="00B0F0"/>
                </a:solidFill>
              </a:rPr>
              <a:t>marketing@sangfor.com</a:t>
            </a:r>
          </a:p>
        </p:txBody>
      </p:sp>
      <p:grpSp>
        <p:nvGrpSpPr>
          <p:cNvPr id="8" name="组合 7">
            <a:extLst>
              <a:ext uri="{FF2B5EF4-FFF2-40B4-BE49-F238E27FC236}">
                <a16:creationId xmlns:a16="http://schemas.microsoft.com/office/drawing/2014/main" id="{C1CF8097-36F2-1F45-BBBC-2FF7EFEF7E99}"/>
              </a:ext>
            </a:extLst>
          </p:cNvPr>
          <p:cNvGrpSpPr/>
          <p:nvPr/>
        </p:nvGrpSpPr>
        <p:grpSpPr>
          <a:xfrm>
            <a:off x="3400188" y="4343400"/>
            <a:ext cx="5032609" cy="859226"/>
            <a:chOff x="3400188" y="4343400"/>
            <a:chExt cx="5032609" cy="859226"/>
          </a:xfrm>
        </p:grpSpPr>
        <p:grpSp>
          <p:nvGrpSpPr>
            <p:cNvPr id="6" name="组合 5">
              <a:extLst>
                <a:ext uri="{FF2B5EF4-FFF2-40B4-BE49-F238E27FC236}">
                  <a16:creationId xmlns:a16="http://schemas.microsoft.com/office/drawing/2014/main" id="{9CFECE36-D025-F54C-8F28-31EF9B548165}"/>
                </a:ext>
              </a:extLst>
            </p:cNvPr>
            <p:cNvGrpSpPr/>
            <p:nvPr/>
          </p:nvGrpSpPr>
          <p:grpSpPr>
            <a:xfrm>
              <a:off x="3400188" y="4343400"/>
              <a:ext cx="5032609" cy="859226"/>
              <a:chOff x="2941320" y="4224726"/>
              <a:chExt cx="5727700" cy="977900"/>
            </a:xfrm>
            <a:gradFill>
              <a:gsLst>
                <a:gs pos="0">
                  <a:srgbClr val="33B79F"/>
                </a:gs>
                <a:gs pos="100000">
                  <a:srgbClr val="0070C0"/>
                </a:gs>
              </a:gsLst>
              <a:lin ang="2700000" scaled="1"/>
            </a:gradFill>
          </p:grpSpPr>
          <p:sp>
            <p:nvSpPr>
              <p:cNvPr id="5" name="椭圆 4">
                <a:extLst>
                  <a:ext uri="{FF2B5EF4-FFF2-40B4-BE49-F238E27FC236}">
                    <a16:creationId xmlns:a16="http://schemas.microsoft.com/office/drawing/2014/main" id="{E39EA24B-BD14-B445-ACB2-64544388CC39}"/>
                  </a:ext>
                </a:extLst>
              </p:cNvPr>
              <p:cNvSpPr/>
              <p:nvPr/>
            </p:nvSpPr>
            <p:spPr>
              <a:xfrm>
                <a:off x="2941320" y="4224726"/>
                <a:ext cx="977900" cy="977900"/>
              </a:xfrm>
              <a:prstGeom prst="ellipse">
                <a:avLst/>
              </a:prstGeom>
              <a:grpFill/>
              <a:ln w="76200">
                <a:gradFill flip="none" rotWithShape="1">
                  <a:gsLst>
                    <a:gs pos="0">
                      <a:srgbClr val="33B79F">
                        <a:alpha val="0"/>
                      </a:srgbClr>
                    </a:gs>
                    <a:gs pos="100000">
                      <a:srgbClr val="0070C0"/>
                    </a:gs>
                  </a:gsLst>
                  <a:lin ang="2700000" scaled="1"/>
                  <a:tileRect/>
                </a:gra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12" name="椭圆 11">
                <a:extLst>
                  <a:ext uri="{FF2B5EF4-FFF2-40B4-BE49-F238E27FC236}">
                    <a16:creationId xmlns:a16="http://schemas.microsoft.com/office/drawing/2014/main" id="{9B411D04-2E02-E940-B37A-57643593420B}"/>
                  </a:ext>
                </a:extLst>
              </p:cNvPr>
              <p:cNvSpPr/>
              <p:nvPr/>
            </p:nvSpPr>
            <p:spPr>
              <a:xfrm>
                <a:off x="5316220" y="4224726"/>
                <a:ext cx="977900" cy="977900"/>
              </a:xfrm>
              <a:prstGeom prst="ellipse">
                <a:avLst/>
              </a:prstGeom>
              <a:grpFill/>
              <a:ln w="76200">
                <a:gradFill flip="none" rotWithShape="1">
                  <a:gsLst>
                    <a:gs pos="0">
                      <a:srgbClr val="33B79F">
                        <a:alpha val="0"/>
                      </a:srgbClr>
                    </a:gs>
                    <a:gs pos="100000">
                      <a:srgbClr val="0070C0"/>
                    </a:gs>
                  </a:gsLst>
                  <a:lin ang="2700000" scaled="1"/>
                  <a:tileRect/>
                </a:gra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13" name="椭圆 12">
                <a:extLst>
                  <a:ext uri="{FF2B5EF4-FFF2-40B4-BE49-F238E27FC236}">
                    <a16:creationId xmlns:a16="http://schemas.microsoft.com/office/drawing/2014/main" id="{D9456E36-21DA-6846-965B-DAF6AFF0051C}"/>
                  </a:ext>
                </a:extLst>
              </p:cNvPr>
              <p:cNvSpPr/>
              <p:nvPr/>
            </p:nvSpPr>
            <p:spPr>
              <a:xfrm>
                <a:off x="7691120" y="4224726"/>
                <a:ext cx="977900" cy="977900"/>
              </a:xfrm>
              <a:prstGeom prst="ellipse">
                <a:avLst/>
              </a:prstGeom>
              <a:grpFill/>
              <a:ln w="76200">
                <a:gradFill flip="none" rotWithShape="1">
                  <a:gsLst>
                    <a:gs pos="0">
                      <a:srgbClr val="33B79F">
                        <a:alpha val="0"/>
                      </a:srgbClr>
                    </a:gs>
                    <a:gs pos="100000">
                      <a:srgbClr val="0070C0"/>
                    </a:gs>
                  </a:gsLst>
                  <a:lin ang="2700000" scaled="1"/>
                  <a:tileRect/>
                </a:gra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</p:grpSp>
        <p:pic>
          <p:nvPicPr>
            <p:cNvPr id="15" name="图片 14">
              <a:extLst>
                <a:ext uri="{FF2B5EF4-FFF2-40B4-BE49-F238E27FC236}">
                  <a16:creationId xmlns:a16="http://schemas.microsoft.com/office/drawing/2014/main" id="{49AA4078-3EE8-E14D-B3C9-F2D79CA911ED}"/>
                </a:ext>
              </a:extLst>
            </p:cNvPr>
            <p:cNvPicPr>
              <a:picLocks noChangeAspect="1"/>
            </p:cNvPicPr>
            <p:nvPr/>
          </p:nvPicPr>
          <p:blipFill>
            <a:blip r:embed="rId4"/>
            <a:stretch>
              <a:fillRect/>
            </a:stretch>
          </p:blipFill>
          <p:spPr>
            <a:xfrm>
              <a:off x="3612512" y="4555724"/>
              <a:ext cx="434578" cy="434578"/>
            </a:xfrm>
            <a:prstGeom prst="rect">
              <a:avLst/>
            </a:prstGeom>
          </p:spPr>
        </p:pic>
        <p:pic>
          <p:nvPicPr>
            <p:cNvPr id="16" name="图片 15">
              <a:extLst>
                <a:ext uri="{FF2B5EF4-FFF2-40B4-BE49-F238E27FC236}">
                  <a16:creationId xmlns:a16="http://schemas.microsoft.com/office/drawing/2014/main" id="{66AA070E-5742-884C-BFB1-9F5F5E5CDE47}"/>
                </a:ext>
              </a:extLst>
            </p:cNvPr>
            <p:cNvPicPr>
              <a:picLocks noChangeAspect="1"/>
            </p:cNvPicPr>
            <p:nvPr/>
          </p:nvPicPr>
          <p:blipFill>
            <a:blip r:embed="rId5" cstate="print">
              <a:biLevel thresh="25000"/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5706251" y="4646067"/>
              <a:ext cx="439604" cy="304110"/>
            </a:xfrm>
            <a:prstGeom prst="rect">
              <a:avLst/>
            </a:prstGeom>
          </p:spPr>
        </p:pic>
        <p:sp>
          <p:nvSpPr>
            <p:cNvPr id="7" name="文本框 6">
              <a:extLst>
                <a:ext uri="{FF2B5EF4-FFF2-40B4-BE49-F238E27FC236}">
                  <a16:creationId xmlns:a16="http://schemas.microsoft.com/office/drawing/2014/main" id="{7C22604D-9696-0648-A2D1-541D75F2FC03}"/>
                </a:ext>
              </a:extLst>
            </p:cNvPr>
            <p:cNvSpPr txBox="1"/>
            <p:nvPr/>
          </p:nvSpPr>
          <p:spPr>
            <a:xfrm>
              <a:off x="7714937" y="4455775"/>
              <a:ext cx="419725" cy="70788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 sz="4000" b="1" dirty="0">
                  <a:solidFill>
                    <a:schemeClr val="bg1"/>
                  </a:solidFill>
                </a:rPr>
                <a:t>@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2980572899"/>
      </p:ext>
    </p:extLst>
  </p:cSld>
  <p:clrMapOvr>
    <a:masterClrMapping/>
  </p:clrMapOvr>
  <p:transition>
    <p:fade/>
  </p:transition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2" name="组合 11"/>
          <p:cNvGrpSpPr/>
          <p:nvPr/>
        </p:nvGrpSpPr>
        <p:grpSpPr>
          <a:xfrm>
            <a:off x="819150" y="2354790"/>
            <a:ext cx="5073283" cy="1723623"/>
            <a:chOff x="1320954" y="1989957"/>
            <a:chExt cx="5073283" cy="1723623"/>
          </a:xfrm>
        </p:grpSpPr>
        <p:sp>
          <p:nvSpPr>
            <p:cNvPr id="15" name="矩形 14"/>
            <p:cNvSpPr/>
            <p:nvPr/>
          </p:nvSpPr>
          <p:spPr>
            <a:xfrm>
              <a:off x="1320954" y="1989957"/>
              <a:ext cx="4051109" cy="923330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en-US" altLang="zh-CN" sz="5400" b="1" dirty="0">
                  <a:solidFill>
                    <a:schemeClr val="bg1"/>
                  </a:solidFill>
                  <a:latin typeface="Century Gothic" panose="020B0502020202020204" pitchFamily="34" charset="0"/>
                  <a:ea typeface="微软雅黑" charset="-122"/>
                </a:rPr>
                <a:t>THANK YOU</a:t>
              </a:r>
              <a:endParaRPr lang="zh-CN" altLang="en-US" sz="5400" b="1" dirty="0">
                <a:solidFill>
                  <a:schemeClr val="bg1"/>
                </a:solidFill>
                <a:latin typeface="Century Gothic" panose="020B0502020202020204" pitchFamily="34" charset="0"/>
              </a:endParaRPr>
            </a:p>
          </p:txBody>
        </p:sp>
        <p:cxnSp>
          <p:nvCxnSpPr>
            <p:cNvPr id="16" name="直接连接符 15"/>
            <p:cNvCxnSpPr/>
            <p:nvPr/>
          </p:nvCxnSpPr>
          <p:spPr>
            <a:xfrm>
              <a:off x="1448435" y="3018062"/>
              <a:ext cx="3796145" cy="0"/>
            </a:xfrm>
            <a:prstGeom prst="line">
              <a:avLst/>
            </a:prstGeom>
            <a:ln w="12700">
              <a:solidFill>
                <a:srgbClr val="C9C9C9"/>
              </a:solidFill>
              <a:prstDash val="soli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8" name="矩形 2"/>
            <p:cNvSpPr/>
            <p:nvPr/>
          </p:nvSpPr>
          <p:spPr>
            <a:xfrm>
              <a:off x="1320954" y="3037113"/>
              <a:ext cx="5073283" cy="676467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>
                <a:lnSpc>
                  <a:spcPts val="2400"/>
                </a:lnSpc>
              </a:pPr>
              <a:r>
                <a:rPr lang="en-US" altLang="en-US" sz="1600" dirty="0">
                  <a:solidFill>
                    <a:schemeClr val="bg1"/>
                  </a:solidFill>
                  <a:latin typeface="Century Gothic" panose="020B0502020202020204" pitchFamily="34" charset="0"/>
                  <a:ea typeface="微软雅黑" panose="020B0503020204020204" pitchFamily="34" charset="-122"/>
                  <a:sym typeface="微软雅黑" panose="020B0503020204020204" pitchFamily="34" charset="-122"/>
                </a:rPr>
                <a:t>XXX </a:t>
              </a:r>
              <a:r>
                <a:rPr lang="en-US" altLang="zh-CN" sz="1600" dirty="0">
                  <a:solidFill>
                    <a:schemeClr val="bg1"/>
                  </a:solidFill>
                  <a:latin typeface="Century Gothic" panose="020B0502020202020204" pitchFamily="34" charset="0"/>
                  <a:ea typeface="微软雅黑" panose="020B0503020204020204" pitchFamily="34" charset="-122"/>
                  <a:sym typeface="微软雅黑" panose="020B0503020204020204" pitchFamily="34" charset="-122"/>
                </a:rPr>
                <a:t>|</a:t>
              </a:r>
              <a:r>
                <a:rPr lang="en-US" altLang="en-US" sz="1600" dirty="0">
                  <a:solidFill>
                    <a:schemeClr val="bg1"/>
                  </a:solidFill>
                  <a:latin typeface="Century Gothic" panose="020B0502020202020204" pitchFamily="34" charset="0"/>
                  <a:ea typeface="微软雅黑" panose="020B0503020204020204" pitchFamily="34" charset="-122"/>
                  <a:sym typeface="微软雅黑" panose="020B0503020204020204" pitchFamily="34" charset="-122"/>
                </a:rPr>
                <a:t> Sales Manager</a:t>
              </a:r>
            </a:p>
            <a:p>
              <a:pPr>
                <a:lnSpc>
                  <a:spcPts val="2400"/>
                </a:lnSpc>
              </a:pPr>
              <a:r>
                <a:rPr lang="en-US" altLang="zh-CN" sz="1600" dirty="0">
                  <a:solidFill>
                    <a:schemeClr val="bg1"/>
                  </a:solidFill>
                  <a:latin typeface="Century Gothic" panose="020B0502020202020204" pitchFamily="34" charset="0"/>
                  <a:ea typeface="微软雅黑" panose="020B0503020204020204" pitchFamily="34" charset="-122"/>
                  <a:sym typeface="微软雅黑" panose="020B0503020204020204" pitchFamily="34" charset="-122"/>
                </a:rPr>
                <a:t>xxx</a:t>
              </a:r>
              <a:r>
                <a:rPr lang="en-US" altLang="en-US" sz="1600" dirty="0">
                  <a:solidFill>
                    <a:schemeClr val="bg1"/>
                  </a:solidFill>
                  <a:latin typeface="Century Gothic" panose="020B0502020202020204" pitchFamily="34" charset="0"/>
                  <a:ea typeface="微软雅黑" panose="020B0503020204020204" pitchFamily="34" charset="-122"/>
                  <a:sym typeface="微软雅黑" panose="020B0503020204020204" pitchFamily="34" charset="-122"/>
                </a:rPr>
                <a:t>@sangfor.com</a:t>
              </a:r>
              <a:endParaRPr lang="en-US" altLang="en-US" sz="1600" dirty="0">
                <a:solidFill>
                  <a:schemeClr val="bg1"/>
                </a:solidFill>
                <a:latin typeface="Century Gothic" panose="020B0502020202020204" pitchFamily="34" charset="0"/>
              </a:endParaRPr>
            </a:p>
          </p:txBody>
        </p:sp>
      </p:grpSp>
      <p:pic>
        <p:nvPicPr>
          <p:cNvPr id="11" name="图片 10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4439" y="382014"/>
            <a:ext cx="2006357" cy="659385"/>
          </a:xfrm>
          <a:prstGeom prst="rect">
            <a:avLst/>
          </a:prstGeom>
        </p:spPr>
      </p:pic>
      <p:sp>
        <p:nvSpPr>
          <p:cNvPr id="25" name="矩形 24"/>
          <p:cNvSpPr/>
          <p:nvPr/>
        </p:nvSpPr>
        <p:spPr>
          <a:xfrm>
            <a:off x="913253" y="6517951"/>
            <a:ext cx="162252" cy="162252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bg1"/>
              </a:solidFill>
            </a:endParaRPr>
          </a:p>
        </p:txBody>
      </p:sp>
      <p:sp>
        <p:nvSpPr>
          <p:cNvPr id="26" name="文本框 25"/>
          <p:cNvSpPr txBox="1"/>
          <p:nvPr/>
        </p:nvSpPr>
        <p:spPr>
          <a:xfrm>
            <a:off x="1131708" y="6460578"/>
            <a:ext cx="1560042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en-US" sz="1200" dirty="0">
                <a:solidFill>
                  <a:schemeClr val="bg1"/>
                </a:solidFill>
                <a:latin typeface="Century Gothic" panose="020B0502020202020204" pitchFamily="34" charset="0"/>
                <a:ea typeface="微软雅黑" charset="-122"/>
                <a:sym typeface="微软雅黑" panose="020B0503020204020204" pitchFamily="34" charset="-122"/>
              </a:rPr>
              <a:t>www.sangfor.com</a:t>
            </a:r>
            <a:endParaRPr lang="en-US" altLang="en-US" sz="1200" dirty="0">
              <a:solidFill>
                <a:schemeClr val="bg1"/>
              </a:solidFill>
              <a:latin typeface="Century Gothic" panose="020B0502020202020204" pitchFamily="34" charset="0"/>
              <a:ea typeface="微软雅黑" charset="-122"/>
            </a:endParaRPr>
          </a:p>
        </p:txBody>
      </p:sp>
      <p:grpSp>
        <p:nvGrpSpPr>
          <p:cNvPr id="27" name="组合 26"/>
          <p:cNvGrpSpPr/>
          <p:nvPr/>
        </p:nvGrpSpPr>
        <p:grpSpPr>
          <a:xfrm>
            <a:off x="4943635" y="6460578"/>
            <a:ext cx="2304730" cy="276999"/>
            <a:chOff x="4872830" y="6460578"/>
            <a:chExt cx="2304730" cy="276999"/>
          </a:xfrm>
        </p:grpSpPr>
        <p:sp>
          <p:nvSpPr>
            <p:cNvPr id="28" name="矩形 27"/>
            <p:cNvSpPr/>
            <p:nvPr/>
          </p:nvSpPr>
          <p:spPr>
            <a:xfrm>
              <a:off x="4872830" y="6517951"/>
              <a:ext cx="162252" cy="162252"/>
            </a:xfrm>
            <a:prstGeom prst="rect">
              <a:avLst/>
            </a:prstGeom>
            <a:solidFill>
              <a:srgbClr val="79BD28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bg1"/>
                </a:solidFill>
              </a:endParaRPr>
            </a:p>
          </p:txBody>
        </p:sp>
        <p:sp>
          <p:nvSpPr>
            <p:cNvPr id="29" name="文本框 28"/>
            <p:cNvSpPr txBox="1"/>
            <p:nvPr/>
          </p:nvSpPr>
          <p:spPr>
            <a:xfrm>
              <a:off x="5077305" y="6460578"/>
              <a:ext cx="2100255" cy="27699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en-US" sz="1200" dirty="0" err="1">
                  <a:solidFill>
                    <a:schemeClr val="bg1"/>
                  </a:solidFill>
                  <a:latin typeface="Century Gothic" panose="020B0502020202020204" pitchFamily="34" charset="0"/>
                  <a:ea typeface="微软雅黑" charset="-122"/>
                  <a:sym typeface="微软雅黑" panose="020B0503020204020204" pitchFamily="34" charset="-122"/>
                </a:rPr>
                <a:t>Sangfor</a:t>
              </a:r>
              <a:r>
                <a:rPr lang="en-US" altLang="en-US" sz="1200" dirty="0">
                  <a:solidFill>
                    <a:schemeClr val="bg1"/>
                  </a:solidFill>
                  <a:latin typeface="Century Gothic" panose="020B0502020202020204" pitchFamily="34" charset="0"/>
                  <a:ea typeface="微软雅黑" charset="-122"/>
                  <a:sym typeface="微软雅黑" panose="020B0503020204020204" pitchFamily="34" charset="-122"/>
                </a:rPr>
                <a:t> Technologies Inc.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964823392"/>
      </p:ext>
    </p:extLst>
  </p:cSld>
  <p:clrMapOvr>
    <a:masterClrMapping/>
  </p:clrMapOvr>
  <p:transition>
    <p:fade/>
  </p:transition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DIAGRAM_GROUP_CODE" val="n1-1"/>
  <p:tag name="KSO_WM_UNIT_TYPE" val="n_h_i"/>
  <p:tag name="KSO_WM_UNIT_INDEX" val="1_1_1"/>
  <p:tag name="KSO_WM_UNIT_ID" val="diagram20187637_3*n_h_i*1_1_1"/>
  <p:tag name="KSO_WM_TEMPLATE_CATEGORY" val="diagram"/>
  <p:tag name="KSO_WM_TEMPLATE_INDEX" val="20187637"/>
  <p:tag name="KSO_WM_UNIT_LAYERLEVEL" val="1_1_1"/>
  <p:tag name="KSO_WM_TAG_VERSION" val="1.0"/>
  <p:tag name="KSO_WM_BEAUTIFY_FLAG" val="#wm#"/>
  <p:tag name="KSO_WM_UNIT_DIAGRAM_ISNUMVISUAL" val="0"/>
  <p:tag name="KSO_WM_UNIT_DIAGRAM_ISREFERUNIT" val="0"/>
  <p:tag name="KSO_WM_UNIT_FILL_FORE_SCHEMECOLOR_INDEX" val="5"/>
  <p:tag name="KSO_WM_UNIT_FILL_TYPE" val="1"/>
  <p:tag name="KSO_WM_UNIT_TEXT_FILL_FORE_SCHEMECOLOR_INDEX" val="13"/>
  <p:tag name="KSO_WM_UNIT_TEXT_FILL_TYPE" val="1"/>
  <p:tag name="KSO_WM_UNIT_USESOURCEFORMAT_APPLY" val="1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ISCONTENTSTITLE" val="0"/>
  <p:tag name="KSO_WM_UNIT_VALUE" val="16"/>
  <p:tag name="KSO_WM_UNIT_HIGHLIGHT" val="0"/>
  <p:tag name="KSO_WM_UNIT_COMPATIBLE" val="0"/>
  <p:tag name="KSO_WM_DIAGRAM_GROUP_CODE" val="n1-1"/>
  <p:tag name="KSO_WM_UNIT_TYPE" val="n_h_h_a"/>
  <p:tag name="KSO_WM_UNIT_INDEX" val="1_2_2_1"/>
  <p:tag name="KSO_WM_UNIT_ID" val="diagram20187637_3*n_h_h_a*1_2_2_1"/>
  <p:tag name="KSO_WM_TEMPLATE_CATEGORY" val="diagram"/>
  <p:tag name="KSO_WM_TEMPLATE_INDEX" val="20187637"/>
  <p:tag name="KSO_WM_UNIT_LAYERLEVEL" val="1_1_1_1"/>
  <p:tag name="KSO_WM_TAG_VERSION" val="1.0"/>
  <p:tag name="KSO_WM_BEAUTIFY_FLAG" val="#wm#"/>
  <p:tag name="KSO_WM_UNIT_PRESET_TEXT" val="添加标题"/>
  <p:tag name="KSO_WM_UNIT_NOCLEAR" val="0"/>
  <p:tag name="KSO_WM_UNIT_DIAGRAM_ISNUMVISUAL" val="0"/>
  <p:tag name="KSO_WM_UNIT_DIAGRAM_ISREFERUNIT" val="0"/>
  <p:tag name="KSO_WM_UNIT_TEXT_FILL_FORE_SCHEMECOLOR_INDEX" val="7"/>
  <p:tag name="KSO_WM_UNIT_TEXT_FILL_TYPE" val="1"/>
  <p:tag name="KSO_WM_UNIT_USESOURCEFORMAT_APPLY" val="1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ISCONTENTSTITLE" val="0"/>
  <p:tag name="KSO_WM_UNIT_VALUE" val="16"/>
  <p:tag name="KSO_WM_UNIT_HIGHLIGHT" val="0"/>
  <p:tag name="KSO_WM_UNIT_COMPATIBLE" val="0"/>
  <p:tag name="KSO_WM_DIAGRAM_GROUP_CODE" val="n1-1"/>
  <p:tag name="KSO_WM_UNIT_TYPE" val="n_h_h_a"/>
  <p:tag name="KSO_WM_UNIT_INDEX" val="1_2_3_1"/>
  <p:tag name="KSO_WM_UNIT_ID" val="diagram20187637_3*n_h_h_a*1_2_3_1"/>
  <p:tag name="KSO_WM_TEMPLATE_CATEGORY" val="diagram"/>
  <p:tag name="KSO_WM_TEMPLATE_INDEX" val="20187637"/>
  <p:tag name="KSO_WM_UNIT_LAYERLEVEL" val="1_1_1_1"/>
  <p:tag name="KSO_WM_TAG_VERSION" val="1.0"/>
  <p:tag name="KSO_WM_BEAUTIFY_FLAG" val="#wm#"/>
  <p:tag name="KSO_WM_UNIT_PRESET_TEXT" val="添加标题"/>
  <p:tag name="KSO_WM_UNIT_NOCLEAR" val="0"/>
  <p:tag name="KSO_WM_UNIT_DIAGRAM_ISNUMVISUAL" val="0"/>
  <p:tag name="KSO_WM_UNIT_DIAGRAM_ISREFERUNIT" val="0"/>
  <p:tag name="KSO_WM_UNIT_TEXT_FILL_FORE_SCHEMECOLOR_INDEX" val="8"/>
  <p:tag name="KSO_WM_UNIT_TEXT_FILL_TYPE" val="1"/>
  <p:tag name="KSO_WM_UNIT_USESOURCEFORMAT_APPLY" val="1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ISCONTENTSTITLE" val="0"/>
  <p:tag name="KSO_WM_UNIT_VALUE" val="16"/>
  <p:tag name="KSO_WM_UNIT_HIGHLIGHT" val="0"/>
  <p:tag name="KSO_WM_UNIT_COMPATIBLE" val="0"/>
  <p:tag name="KSO_WM_DIAGRAM_GROUP_CODE" val="n1-1"/>
  <p:tag name="KSO_WM_UNIT_TYPE" val="n_h_h_a"/>
  <p:tag name="KSO_WM_UNIT_INDEX" val="1_2_4_1"/>
  <p:tag name="KSO_WM_UNIT_ID" val="diagram20187637_3*n_h_h_a*1_2_4_1"/>
  <p:tag name="KSO_WM_TEMPLATE_CATEGORY" val="diagram"/>
  <p:tag name="KSO_WM_TEMPLATE_INDEX" val="20187637"/>
  <p:tag name="KSO_WM_UNIT_LAYERLEVEL" val="1_1_1_1"/>
  <p:tag name="KSO_WM_TAG_VERSION" val="1.0"/>
  <p:tag name="KSO_WM_BEAUTIFY_FLAG" val="#wm#"/>
  <p:tag name="KSO_WM_UNIT_PRESET_TEXT" val="添加标题"/>
  <p:tag name="KSO_WM_UNIT_NOCLEAR" val="0"/>
  <p:tag name="KSO_WM_UNIT_DIAGRAM_ISNUMVISUAL" val="0"/>
  <p:tag name="KSO_WM_UNIT_DIAGRAM_ISREFERUNIT" val="0"/>
  <p:tag name="KSO_WM_UNIT_TEXT_FILL_FORE_SCHEMECOLOR_INDEX" val="9"/>
  <p:tag name="KSO_WM_UNIT_TEXT_FILL_TYPE" val="1"/>
  <p:tag name="KSO_WM_UNIT_USESOURCEFORMAT_APPLY" val="1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ISCONTENTSTITLE" val="0"/>
  <p:tag name="KSO_WM_UNIT_VALUE" val="16"/>
  <p:tag name="KSO_WM_UNIT_HIGHLIGHT" val="0"/>
  <p:tag name="KSO_WM_UNIT_COMPATIBLE" val="0"/>
  <p:tag name="KSO_WM_DIAGRAM_GROUP_CODE" val="n1-1"/>
  <p:tag name="KSO_WM_UNIT_TYPE" val="n_h_h_a"/>
  <p:tag name="KSO_WM_UNIT_INDEX" val="1_2_2_1"/>
  <p:tag name="KSO_WM_UNIT_ID" val="diagram20187637_3*n_h_h_a*1_2_2_1"/>
  <p:tag name="KSO_WM_TEMPLATE_CATEGORY" val="diagram"/>
  <p:tag name="KSO_WM_TEMPLATE_INDEX" val="20187637"/>
  <p:tag name="KSO_WM_UNIT_LAYERLEVEL" val="1_1_1_1"/>
  <p:tag name="KSO_WM_TAG_VERSION" val="1.0"/>
  <p:tag name="KSO_WM_BEAUTIFY_FLAG" val="#wm#"/>
  <p:tag name="KSO_WM_UNIT_PRESET_TEXT" val="添加标题"/>
  <p:tag name="KSO_WM_UNIT_NOCLEAR" val="0"/>
  <p:tag name="KSO_WM_UNIT_DIAGRAM_ISNUMVISUAL" val="0"/>
  <p:tag name="KSO_WM_UNIT_DIAGRAM_ISREFERUNIT" val="0"/>
  <p:tag name="KSO_WM_UNIT_TEXT_FILL_FORE_SCHEMECOLOR_INDEX" val="7"/>
  <p:tag name="KSO_WM_UNIT_TEXT_FILL_TYPE" val="1"/>
  <p:tag name="KSO_WM_UNIT_USESOURCEFORMAT_APPLY" val="1"/>
</p:tagLst>
</file>

<file path=ppt/tags/tag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DIAGRAM_GROUP_CODE" val="l1-1"/>
  <p:tag name="KSO_WM_UNIT_TYPE" val="l_h_h_f"/>
  <p:tag name="KSO_WM_UNIT_INDEX" val="1_1_1_1"/>
  <p:tag name="KSO_WM_UNIT_ID" val="diagram20190043_2*l_h_h_f*1_1_1_1"/>
  <p:tag name="KSO_WM_TEMPLATE_CATEGORY" val="diagram"/>
  <p:tag name="KSO_WM_TEMPLATE_INDEX" val="20190043"/>
  <p:tag name="KSO_WM_UNIT_LAYERLEVEL" val="1_1_1_1"/>
  <p:tag name="KSO_WM_TAG_VERSION" val="1.0"/>
  <p:tag name="KSO_WM_BEAUTIFY_FLAG" val="#wm#"/>
  <p:tag name="KSO_WM_UNIT_PRESET_TEXT" val="单击此处添加文本具体内容"/>
  <p:tag name="KSO_WM_UNIT_VALUE" val="76"/>
  <p:tag name="KSO_WM_UNIT_NOCLEAR" val="0"/>
  <p:tag name="KSO_WM_UNIT_DIAGRAM_ISNUMVISUAL" val="0"/>
  <p:tag name="KSO_WM_UNIT_DIAGRAM_ISREFERUNIT" val="0"/>
  <p:tag name="KSO_WM_UNIT_TEXT_FILL_FORE_SCHEMECOLOR_INDEX" val="13"/>
  <p:tag name="KSO_WM_UNIT_TEXT_FILL_TYPE" val="1"/>
  <p:tag name="KSO_WM_UNIT_USESOURCEFORMAT_APPLY" val="1"/>
</p:tagLst>
</file>

<file path=ppt/tags/tag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ISCONTENTSTITLE" val="0"/>
  <p:tag name="KSO_WM_UNIT_HIGHLIGHT" val="0"/>
  <p:tag name="KSO_WM_UNIT_COMPATIBLE" val="0"/>
  <p:tag name="KSO_WM_DIAGRAM_GROUP_CODE" val="l1-1"/>
  <p:tag name="KSO_WM_UNIT_TYPE" val="l_h_h_a"/>
  <p:tag name="KSO_WM_UNIT_INDEX" val="1_1_1_1"/>
  <p:tag name="KSO_WM_UNIT_ID" val="diagram20190043_2*l_h_h_a*1_1_1_1"/>
  <p:tag name="KSO_WM_TEMPLATE_CATEGORY" val="diagram"/>
  <p:tag name="KSO_WM_TEMPLATE_INDEX" val="20190043"/>
  <p:tag name="KSO_WM_UNIT_LAYERLEVEL" val="1_1_1_1"/>
  <p:tag name="KSO_WM_TAG_VERSION" val="1.0"/>
  <p:tag name="KSO_WM_BEAUTIFY_FLAG" val="#wm#"/>
  <p:tag name="KSO_WM_UNIT_PRESET_TEXT" val="添加标题"/>
  <p:tag name="KSO_WM_UNIT_VALUE" val="11"/>
  <p:tag name="KSO_WM_UNIT_NOCLEAR" val="0"/>
  <p:tag name="KSO_WM_UNIT_DIAGRAM_ISNUMVISUAL" val="0"/>
  <p:tag name="KSO_WM_UNIT_DIAGRAM_ISREFERUNIT" val="0"/>
  <p:tag name="KSO_WM_UNIT_TEXT_FILL_FORE_SCHEMECOLOR_INDEX" val="13"/>
  <p:tag name="KSO_WM_UNIT_TEXT_FILL_TYPE" val="1"/>
  <p:tag name="KSO_WM_UNIT_USESOURCEFORMAT_APPLY" val="1"/>
</p:tagLst>
</file>

<file path=ppt/tags/tag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ISCONTENTSTITLE" val="0"/>
  <p:tag name="KSO_WM_UNIT_HIGHLIGHT" val="0"/>
  <p:tag name="KSO_WM_UNIT_COMPATIBLE" val="0"/>
  <p:tag name="KSO_WM_DIAGRAM_GROUP_CODE" val="l1-1"/>
  <p:tag name="KSO_WM_UNIT_TYPE" val="l_h_h_a"/>
  <p:tag name="KSO_WM_UNIT_INDEX" val="1_2_1_1"/>
  <p:tag name="KSO_WM_UNIT_ID" val="diagram20190043_2*l_h_h_a*1_2_1_1"/>
  <p:tag name="KSO_WM_TEMPLATE_CATEGORY" val="diagram"/>
  <p:tag name="KSO_WM_TEMPLATE_INDEX" val="20190043"/>
  <p:tag name="KSO_WM_UNIT_LAYERLEVEL" val="1_1_1_1"/>
  <p:tag name="KSO_WM_TAG_VERSION" val="1.0"/>
  <p:tag name="KSO_WM_BEAUTIFY_FLAG" val="#wm#"/>
  <p:tag name="KSO_WM_UNIT_PRESET_TEXT" val="添加标题"/>
  <p:tag name="KSO_WM_UNIT_VALUE" val="11"/>
  <p:tag name="KSO_WM_UNIT_NOCLEAR" val="0"/>
  <p:tag name="KSO_WM_UNIT_DIAGRAM_ISNUMVISUAL" val="0"/>
  <p:tag name="KSO_WM_UNIT_DIAGRAM_ISREFERUNIT" val="0"/>
  <p:tag name="KSO_WM_UNIT_TEXT_FILL_FORE_SCHEMECOLOR_INDEX" val="13"/>
  <p:tag name="KSO_WM_UNIT_TEXT_FILL_TYPE" val="1"/>
  <p:tag name="KSO_WM_UNIT_USESOURCEFORMAT_APPLY" val="1"/>
</p:tagLst>
</file>

<file path=ppt/tags/tag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ISCONTENTSTITLE" val="0"/>
  <p:tag name="KSO_WM_UNIT_HIGHLIGHT" val="0"/>
  <p:tag name="KSO_WM_UNIT_COMPATIBLE" val="0"/>
  <p:tag name="KSO_WM_DIAGRAM_GROUP_CODE" val="l1-1"/>
  <p:tag name="KSO_WM_UNIT_TYPE" val="l_h_h_a"/>
  <p:tag name="KSO_WM_UNIT_INDEX" val="1_3_1_1"/>
  <p:tag name="KSO_WM_UNIT_ID" val="diagram20190043_2*l_h_h_a*1_3_1_1"/>
  <p:tag name="KSO_WM_TEMPLATE_CATEGORY" val="diagram"/>
  <p:tag name="KSO_WM_TEMPLATE_INDEX" val="20190043"/>
  <p:tag name="KSO_WM_UNIT_LAYERLEVEL" val="1_1_1_1"/>
  <p:tag name="KSO_WM_TAG_VERSION" val="1.0"/>
  <p:tag name="KSO_WM_BEAUTIFY_FLAG" val="#wm#"/>
  <p:tag name="KSO_WM_UNIT_PRESET_TEXT" val="添加标题"/>
  <p:tag name="KSO_WM_UNIT_VALUE" val="11"/>
  <p:tag name="KSO_WM_UNIT_NOCLEAR" val="0"/>
  <p:tag name="KSO_WM_UNIT_DIAGRAM_ISNUMVISUAL" val="0"/>
  <p:tag name="KSO_WM_UNIT_DIAGRAM_ISREFERUNIT" val="0"/>
  <p:tag name="KSO_WM_UNIT_TEXT_FILL_FORE_SCHEMECOLOR_INDEX" val="13"/>
  <p:tag name="KSO_WM_UNIT_TEXT_FILL_TYPE" val="1"/>
  <p:tag name="KSO_WM_UNIT_USESOURCEFORMAT_APPLY" val="1"/>
</p:tagLst>
</file>

<file path=ppt/tags/tag1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DIAGRAM_GROUP_CODE" val="l1-1"/>
  <p:tag name="KSO_WM_UNIT_TYPE" val="l_h_h_f"/>
  <p:tag name="KSO_WM_UNIT_INDEX" val="1_1_1_1"/>
  <p:tag name="KSO_WM_UNIT_ID" val="diagram20190043_2*l_h_h_f*1_1_1_1"/>
  <p:tag name="KSO_WM_TEMPLATE_CATEGORY" val="diagram"/>
  <p:tag name="KSO_WM_TEMPLATE_INDEX" val="20190043"/>
  <p:tag name="KSO_WM_UNIT_LAYERLEVEL" val="1_1_1_1"/>
  <p:tag name="KSO_WM_TAG_VERSION" val="1.0"/>
  <p:tag name="KSO_WM_BEAUTIFY_FLAG" val="#wm#"/>
  <p:tag name="KSO_WM_UNIT_PRESET_TEXT" val="单击此处添加文本具体内容"/>
  <p:tag name="KSO_WM_UNIT_VALUE" val="76"/>
  <p:tag name="KSO_WM_UNIT_NOCLEAR" val="0"/>
  <p:tag name="KSO_WM_UNIT_DIAGRAM_ISNUMVISUAL" val="0"/>
  <p:tag name="KSO_WM_UNIT_DIAGRAM_ISREFERUNIT" val="0"/>
  <p:tag name="KSO_WM_UNIT_TEXT_FILL_FORE_SCHEMECOLOR_INDEX" val="13"/>
  <p:tag name="KSO_WM_UNIT_TEXT_FILL_TYPE" val="1"/>
  <p:tag name="KSO_WM_UNIT_USESOURCEFORMAT_APPLY" val="1"/>
</p:tagLst>
</file>

<file path=ppt/tags/tag1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DIAGRAM_GROUP_CODE" val="l1-1"/>
  <p:tag name="KSO_WM_UNIT_TYPE" val="l_h_h_f"/>
  <p:tag name="KSO_WM_UNIT_INDEX" val="1_1_1_1"/>
  <p:tag name="KSO_WM_UNIT_ID" val="diagram20190043_2*l_h_h_f*1_1_1_1"/>
  <p:tag name="KSO_WM_TEMPLATE_CATEGORY" val="diagram"/>
  <p:tag name="KSO_WM_TEMPLATE_INDEX" val="20190043"/>
  <p:tag name="KSO_WM_UNIT_LAYERLEVEL" val="1_1_1_1"/>
  <p:tag name="KSO_WM_TAG_VERSION" val="1.0"/>
  <p:tag name="KSO_WM_BEAUTIFY_FLAG" val="#wm#"/>
  <p:tag name="KSO_WM_UNIT_PRESET_TEXT" val="单击此处添加文本具体内容"/>
  <p:tag name="KSO_WM_UNIT_VALUE" val="76"/>
  <p:tag name="KSO_WM_UNIT_NOCLEAR" val="0"/>
  <p:tag name="KSO_WM_UNIT_DIAGRAM_ISNUMVISUAL" val="0"/>
  <p:tag name="KSO_WM_UNIT_DIAGRAM_ISREFERUNIT" val="0"/>
  <p:tag name="KSO_WM_UNIT_TEXT_FILL_FORE_SCHEMECOLOR_INDEX" val="13"/>
  <p:tag name="KSO_WM_UNIT_TEXT_FILL_TYPE" val="1"/>
  <p:tag name="KSO_WM_UNIT_USESOURCEFORMAT_APPLY" val="1"/>
</p:tagLst>
</file>

<file path=ppt/tags/tag1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LIDE.VECTOR" val="#192844;#184509;"/>
</p:tagLst>
</file>

<file path=ppt/tags/tag1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LIDE.VECTOR" val="#192844;#184509;"/>
</p:tagLst>
</file>

<file path=ppt/tags/tag1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LIDE.VECTOR" val="#192844;#184509;"/>
</p:tagLst>
</file>

<file path=ppt/tags/tag1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LIDE.VECTOR" val="68991f85-b12c-49e9-a842-697f7ded69d5"/>
</p:tagLst>
</file>

<file path=ppt/tags/tag1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LIDE.VECTOR" val="#192844;#184509;#340102;#206251;"/>
</p:tagLst>
</file>

<file path=ppt/tags/tag1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LIDE.VECTOR" val="#190034;"/>
</p:tagLst>
</file>

<file path=ppt/theme/theme1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自定义 1">
      <a:majorFont>
        <a:latin typeface="Century Gothic"/>
        <a:ea typeface="Century Gothic"/>
        <a:cs typeface=""/>
      </a:majorFont>
      <a:minorFont>
        <a:latin typeface="Century Gothic"/>
        <a:ea typeface="Century Gothic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/>
      <a:bodyPr rtlCol="0" anchor="ctr"/>
      <a:lstStyle>
        <a:defPPr algn="ctr">
          <a:defRPr/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49BDA20EC7826B4BA0C6DC70B5F72CAF" ma:contentTypeVersion="12" ma:contentTypeDescription="Create a new document." ma:contentTypeScope="" ma:versionID="867abc61c0753f63d49fca0c0c3f0625">
  <xsd:schema xmlns:xsd="http://www.w3.org/2001/XMLSchema" xmlns:xs="http://www.w3.org/2001/XMLSchema" xmlns:p="http://schemas.microsoft.com/office/2006/metadata/properties" xmlns:ns2="1feb58f4-9bb1-454f-9bde-61dd78d0bd48" xmlns:ns3="40bf5473-31f4-403a-9eae-2673c3d7009b" targetNamespace="http://schemas.microsoft.com/office/2006/metadata/properties" ma:root="true" ma:fieldsID="b0f615d4a59941f47ffc7f2402272b75" ns2:_="" ns3:_="">
    <xsd:import namespace="1feb58f4-9bb1-454f-9bde-61dd78d0bd48"/>
    <xsd:import namespace="40bf5473-31f4-403a-9eae-2673c3d7009b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AutoKeyPoints" minOccurs="0"/>
                <xsd:element ref="ns2:MediaServiceKeyPoints" minOccurs="0"/>
                <xsd:element ref="ns3:SharedWithUsers" minOccurs="0"/>
                <xsd:element ref="ns3:SharedWithDetails" minOccurs="0"/>
                <xsd:element ref="ns2:MediaServiceAutoTags" minOccurs="0"/>
                <xsd:element ref="ns2:MediaServiceGenerationTime" minOccurs="0"/>
                <xsd:element ref="ns2:MediaServiceEventHashCode" minOccurs="0"/>
                <xsd:element ref="ns2:MediaServiceOCR" minOccurs="0"/>
                <xsd:element ref="ns2:MediaServiceDateTaken" minOccurs="0"/>
                <xsd:element ref="ns2:MediaServiceLocation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1feb58f4-9bb1-454f-9bde-61dd78d0bd48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KeyPoints" ma:index="10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1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  <xsd:element name="MediaServiceAutoTags" ma:index="14" nillable="true" ma:displayName="Tags" ma:internalName="MediaServiceAutoTags" ma:readOnly="true">
      <xsd:simpleType>
        <xsd:restriction base="dms:Text"/>
      </xsd:simpleType>
    </xsd:element>
    <xsd:element name="MediaServiceGenerationTime" ma:index="15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6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OCR" ma:index="17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DateTaken" ma:index="18" nillable="true" ma:displayName="MediaServiceDateTaken" ma:hidden="true" ma:internalName="MediaServiceDateTaken" ma:readOnly="true">
      <xsd:simpleType>
        <xsd:restriction base="dms:Text"/>
      </xsd:simpleType>
    </xsd:element>
    <xsd:element name="MediaServiceLocation" ma:index="19" nillable="true" ma:displayName="Location" ma:internalName="MediaServiceLocation" ma:readOnly="true">
      <xsd:simpleType>
        <xsd:restriction base="dms:Text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40bf5473-31f4-403a-9eae-2673c3d7009b" elementFormDefault="qualified">
    <xsd:import namespace="http://schemas.microsoft.com/office/2006/documentManagement/types"/>
    <xsd:import namespace="http://schemas.microsoft.com/office/infopath/2007/PartnerControls"/>
    <xsd:element name="SharedWithUsers" ma:index="12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3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Props1.xml><?xml version="1.0" encoding="utf-8"?>
<ds:datastoreItem xmlns:ds="http://schemas.openxmlformats.org/officeDocument/2006/customXml" ds:itemID="{98005498-95A9-44D9-B197-07051332678A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1feb58f4-9bb1-454f-9bde-61dd78d0bd48"/>
    <ds:schemaRef ds:uri="40bf5473-31f4-403a-9eae-2673c3d7009b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2.xml><?xml version="1.0" encoding="utf-8"?>
<ds:datastoreItem xmlns:ds="http://schemas.openxmlformats.org/officeDocument/2006/customXml" ds:itemID="{E7637A5A-EDEB-4179-8581-6575EBD9D67F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6691A237-9903-4366-AED0-2D9D03663FCA}">
  <ds:schemaRefs>
    <ds:schemaRef ds:uri="http://purl.org/dc/elements/1.1/"/>
    <ds:schemaRef ds:uri="http://schemas.openxmlformats.org/package/2006/metadata/core-properties"/>
    <ds:schemaRef ds:uri="http://purl.org/dc/dcmitype/"/>
    <ds:schemaRef ds:uri="http://purl.org/dc/terms/"/>
    <ds:schemaRef ds:uri="http://schemas.microsoft.com/office/2006/metadata/properties"/>
    <ds:schemaRef ds:uri="40bf5473-31f4-403a-9eae-2673c3d7009b"/>
    <ds:schemaRef ds:uri="http://schemas.microsoft.com/office/2006/documentManagement/types"/>
    <ds:schemaRef ds:uri="http://schemas.microsoft.com/office/infopath/2007/PartnerControls"/>
    <ds:schemaRef ds:uri="1feb58f4-9bb1-454f-9bde-61dd78d0bd48"/>
    <ds:schemaRef ds:uri="http://www.w3.org/XML/1998/namespace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3841</TotalTime>
  <Words>1102</Words>
  <Application>Microsoft Office PowerPoint</Application>
  <PresentationFormat>宽屏</PresentationFormat>
  <Paragraphs>453</Paragraphs>
  <Slides>30</Slides>
  <Notes>25</Notes>
  <HiddenSlides>0</HiddenSlides>
  <MMClips>0</MMClips>
  <ScaleCrop>false</ScaleCrop>
  <HeadingPairs>
    <vt:vector size="6" baseType="variant">
      <vt:variant>
        <vt:lpstr>已用的字体</vt:lpstr>
      </vt:variant>
      <vt:variant>
        <vt:i4>5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30</vt:i4>
      </vt:variant>
    </vt:vector>
  </HeadingPairs>
  <TitlesOfParts>
    <vt:vector size="36" baseType="lpstr">
      <vt:lpstr>等线</vt:lpstr>
      <vt:lpstr>微软雅黑</vt:lpstr>
      <vt:lpstr>Arial</vt:lpstr>
      <vt:lpstr>Calibri</vt:lpstr>
      <vt:lpstr>Century Gothic</vt:lpstr>
      <vt:lpstr>Office 主题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演示文稿</dc:title>
  <dc:creator>2019</dc:creator>
  <cp:lastModifiedBy>wu yuan</cp:lastModifiedBy>
  <cp:revision>387</cp:revision>
  <dcterms:created xsi:type="dcterms:W3CDTF">2019-02-27T02:00:39Z</dcterms:created>
  <dcterms:modified xsi:type="dcterms:W3CDTF">2020-09-07T02:22:55Z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0x01010049BDA20EC7826B4BA0C6DC70B5F72CAF</vt:lpwstr>
  </property>
</Properties>
</file>