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425" r:id="rId4"/>
    <p:sldId id="485" r:id="rId5"/>
    <p:sldId id="260" r:id="rId6"/>
    <p:sldId id="261" r:id="rId7"/>
    <p:sldId id="525" r:id="rId8"/>
    <p:sldId id="526" r:id="rId9"/>
    <p:sldId id="427" r:id="rId10"/>
    <p:sldId id="545" r:id="rId11"/>
    <p:sldId id="531" r:id="rId12"/>
    <p:sldId id="528" r:id="rId13"/>
    <p:sldId id="530" r:id="rId14"/>
    <p:sldId id="529" r:id="rId15"/>
    <p:sldId id="532" r:id="rId16"/>
    <p:sldId id="533" r:id="rId17"/>
    <p:sldId id="534" r:id="rId18"/>
    <p:sldId id="535" r:id="rId19"/>
    <p:sldId id="536" r:id="rId20"/>
    <p:sldId id="538" r:id="rId21"/>
    <p:sldId id="539" r:id="rId22"/>
    <p:sldId id="546" r:id="rId23"/>
    <p:sldId id="541" r:id="rId24"/>
    <p:sldId id="544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7">
          <p15:clr>
            <a:srgbClr val="A4A3A4"/>
          </p15:clr>
        </p15:guide>
        <p15:guide id="2" pos="3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3986"/>
    <a:srgbClr val="12227A"/>
    <a:srgbClr val="46519A"/>
    <a:srgbClr val="464D95"/>
    <a:srgbClr val="6AC6D6"/>
    <a:srgbClr val="33A1E1"/>
    <a:srgbClr val="34A7E9"/>
    <a:srgbClr val="2770A3"/>
    <a:srgbClr val="71B0C7"/>
    <a:srgbClr val="3B48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43E6AE-994F-497A-8ADA-CA5208611680}" v="5" dt="2020-10-26T08:14:28.063"/>
    <p1510:client id="{DF665BEA-4F44-7443-910A-AE241F7C4468}" v="286" dt="2020-10-26T07:49:07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0219" autoAdjust="0"/>
  </p:normalViewPr>
  <p:slideViewPr>
    <p:cSldViewPr snapToGrid="0">
      <p:cViewPr varScale="1">
        <p:scale>
          <a:sx n="137" d="100"/>
          <a:sy n="137" d="100"/>
        </p:scale>
        <p:origin x="208" y="360"/>
      </p:cViewPr>
      <p:guideLst>
        <p:guide orient="horz" pos="2237"/>
        <p:guide pos="3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 Xu" userId="69fe02d8-c7d8-49d6-9c3d-b027195dce63" providerId="ADAL" clId="{DF665BEA-4F44-7443-910A-AE241F7C4468}"/>
    <pc:docChg chg="undo custSel addSld delSld modSld modMainMaster">
      <pc:chgData name="Steve Xu" userId="69fe02d8-c7d8-49d6-9c3d-b027195dce63" providerId="ADAL" clId="{DF665BEA-4F44-7443-910A-AE241F7C4468}" dt="2020-10-26T08:45:34.061" v="7808" actId="14100"/>
      <pc:docMkLst>
        <pc:docMk/>
      </pc:docMkLst>
      <pc:sldChg chg="delSp modSp mod setBg">
        <pc:chgData name="Steve Xu" userId="69fe02d8-c7d8-49d6-9c3d-b027195dce63" providerId="ADAL" clId="{DF665BEA-4F44-7443-910A-AE241F7C4468}" dt="2020-10-22T08:46:12.020" v="3323" actId="113"/>
        <pc:sldMkLst>
          <pc:docMk/>
          <pc:sldMk cId="0" sldId="256"/>
        </pc:sldMkLst>
        <pc:spChg chg="mod">
          <ac:chgData name="Steve Xu" userId="69fe02d8-c7d8-49d6-9c3d-b027195dce63" providerId="ADAL" clId="{DF665BEA-4F44-7443-910A-AE241F7C4468}" dt="2020-10-22T08:46:12.020" v="3323" actId="113"/>
          <ac:spMkLst>
            <pc:docMk/>
            <pc:sldMk cId="0" sldId="256"/>
            <ac:spMk id="5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2T08:40:27.900" v="3315" actId="478"/>
          <ac:spMkLst>
            <pc:docMk/>
            <pc:sldMk cId="0" sldId="256"/>
            <ac:spMk id="7" creationId="{00000000-0000-0000-0000-000000000000}"/>
          </ac:spMkLst>
        </pc:spChg>
      </pc:sldChg>
      <pc:sldChg chg="addSp delSp modSp mod setBg">
        <pc:chgData name="Steve Xu" userId="69fe02d8-c7d8-49d6-9c3d-b027195dce63" providerId="ADAL" clId="{DF665BEA-4F44-7443-910A-AE241F7C4468}" dt="2020-10-26T02:25:48.459" v="7560"/>
        <pc:sldMkLst>
          <pc:docMk/>
          <pc:sldMk cId="0" sldId="257"/>
        </pc:sldMkLst>
        <pc:spChg chg="add del mod">
          <ac:chgData name="Steve Xu" userId="69fe02d8-c7d8-49d6-9c3d-b027195dce63" providerId="ADAL" clId="{DF665BEA-4F44-7443-910A-AE241F7C4468}" dt="2020-10-22T08:41:08.623" v="3321" actId="113"/>
          <ac:spMkLst>
            <pc:docMk/>
            <pc:sldMk cId="0" sldId="257"/>
            <ac:spMk id="6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2T07:00:29.222" v="13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8:41:10.052" v="3322" actId="113"/>
          <ac:spMkLst>
            <pc:docMk/>
            <pc:sldMk cId="0" sldId="257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57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57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25:48.459" v="7560"/>
          <ac:spMkLst>
            <pc:docMk/>
            <pc:sldMk cId="0" sldId="257"/>
            <ac:spMk id="42" creationId="{00000000-0000-0000-0000-000000000000}"/>
          </ac:spMkLst>
        </pc:spChg>
      </pc:sldChg>
      <pc:sldChg chg="modSp mod setBg">
        <pc:chgData name="Steve Xu" userId="69fe02d8-c7d8-49d6-9c3d-b027195dce63" providerId="ADAL" clId="{DF665BEA-4F44-7443-910A-AE241F7C4468}" dt="2020-10-22T08:40:46.605" v="3316" actId="113"/>
        <pc:sldMkLst>
          <pc:docMk/>
          <pc:sldMk cId="0" sldId="260"/>
        </pc:sldMkLst>
        <pc:spChg chg="mod">
          <ac:chgData name="Steve Xu" userId="69fe02d8-c7d8-49d6-9c3d-b027195dce63" providerId="ADAL" clId="{DF665BEA-4F44-7443-910A-AE241F7C4468}" dt="2020-10-22T08:40:46.605" v="3316" actId="113"/>
          <ac:spMkLst>
            <pc:docMk/>
            <pc:sldMk cId="0" sldId="260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2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2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0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07:17.583" v="1624" actId="1076"/>
          <ac:spMkLst>
            <pc:docMk/>
            <pc:sldMk cId="0" sldId="260"/>
            <ac:spMk id="33" creationId="{00000000-0000-0000-0000-000000000000}"/>
          </ac:spMkLst>
        </pc:spChg>
      </pc:sldChg>
      <pc:sldChg chg="addSp delSp modSp mod setBg">
        <pc:chgData name="Steve Xu" userId="69fe02d8-c7d8-49d6-9c3d-b027195dce63" providerId="ADAL" clId="{DF665BEA-4F44-7443-910A-AE241F7C4468}" dt="2020-10-23T08:46:36.422" v="4260" actId="166"/>
        <pc:sldMkLst>
          <pc:docMk/>
          <pc:sldMk cId="0" sldId="261"/>
        </pc:sldMkLst>
        <pc:spChg chg="mod">
          <ac:chgData name="Steve Xu" userId="69fe02d8-c7d8-49d6-9c3d-b027195dce63" providerId="ADAL" clId="{DF665BEA-4F44-7443-910A-AE241F7C4468}" dt="2020-10-22T08:40:02.837" v="3312" actId="20577"/>
          <ac:spMkLst>
            <pc:docMk/>
            <pc:sldMk cId="0" sldId="261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8:48.715" v="2547" actId="20577"/>
          <ac:spMkLst>
            <pc:docMk/>
            <pc:sldMk cId="0" sldId="261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8:59.890" v="2553" actId="1076"/>
          <ac:spMkLst>
            <pc:docMk/>
            <pc:sldMk cId="0" sldId="261"/>
            <ac:spMk id="1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8:44:47.885" v="4219" actId="1076"/>
          <ac:spMkLst>
            <pc:docMk/>
            <pc:sldMk cId="0" sldId="261"/>
            <ac:spMk id="2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8:55.666" v="2552" actId="20577"/>
          <ac:spMkLst>
            <pc:docMk/>
            <pc:sldMk cId="0" sldId="261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23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3T08:46:26.600" v="4258" actId="1076"/>
          <ac:spMkLst>
            <pc:docMk/>
            <pc:sldMk cId="0" sldId="261"/>
            <ac:spMk id="43" creationId="{9379EC14-CD41-CA42-9DD6-92C211D22D12}"/>
          </ac:spMkLst>
        </pc:spChg>
        <pc:spChg chg="add del 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44" creationId="{7616750A-0252-FD40-BEEB-2E29584026E3}"/>
          </ac:spMkLst>
        </pc:spChg>
        <pc:spChg chg="add 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45" creationId="{35B3D8A7-A61B-C047-B168-952EB9A21368}"/>
          </ac:spMkLst>
        </pc:spChg>
        <pc:spChg chg="mod">
          <ac:chgData name="Steve Xu" userId="69fe02d8-c7d8-49d6-9c3d-b027195dce63" providerId="ADAL" clId="{DF665BEA-4F44-7443-910A-AE241F7C4468}" dt="2020-10-22T07:24:58.760" v="2473" actId="1076"/>
          <ac:spMkLst>
            <pc:docMk/>
            <pc:sldMk cId="0" sldId="261"/>
            <ac:spMk id="5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6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43:50.854" v="2660" actId="20577"/>
          <ac:spMkLst>
            <pc:docMk/>
            <pc:sldMk cId="0" sldId="261"/>
            <ac:spMk id="6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44:22.983" v="2665" actId="20577"/>
          <ac:spMkLst>
            <pc:docMk/>
            <pc:sldMk cId="0" sldId="261"/>
            <ac:spMk id="7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7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43:24.586" v="2642" actId="20577"/>
          <ac:spMkLst>
            <pc:docMk/>
            <pc:sldMk cId="0" sldId="261"/>
            <ac:spMk id="7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61"/>
            <ac:spMk id="7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48:38.511" v="2684" actId="20577"/>
          <ac:spMkLst>
            <pc:docMk/>
            <pc:sldMk cId="0" sldId="261"/>
            <ac:spMk id="7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9:03.591" v="2554" actId="1076"/>
          <ac:spMkLst>
            <pc:docMk/>
            <pc:sldMk cId="0" sldId="261"/>
            <ac:spMk id="8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9:06.572" v="2555" actId="1076"/>
          <ac:spMkLst>
            <pc:docMk/>
            <pc:sldMk cId="0" sldId="261"/>
            <ac:spMk id="86" creationId="{00000000-0000-0000-0000-000000000000}"/>
          </ac:spMkLst>
        </pc:spChg>
        <pc:grpChg chg="del">
          <ac:chgData name="Steve Xu" userId="69fe02d8-c7d8-49d6-9c3d-b027195dce63" providerId="ADAL" clId="{DF665BEA-4F44-7443-910A-AE241F7C4468}" dt="2020-10-22T07:56:08.128" v="2738" actId="478"/>
          <ac:grpSpMkLst>
            <pc:docMk/>
            <pc:sldMk cId="0" sldId="261"/>
            <ac:grpSpMk id="2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2T07:56:05.118" v="2737" actId="478"/>
          <ac:grpSpMkLst>
            <pc:docMk/>
            <pc:sldMk cId="0" sldId="261"/>
            <ac:grpSpMk id="3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2T07:55:54.047" v="2735" actId="478"/>
          <ac:grpSpMkLst>
            <pc:docMk/>
            <pc:sldMk cId="0" sldId="261"/>
            <ac:grpSpMk id="4" creationId="{00000000-0000-0000-0000-000000000000}"/>
          </ac:grpSpMkLst>
        </pc:grpChg>
        <pc:picChg chg="add del mod topLvl">
          <ac:chgData name="Steve Xu" userId="69fe02d8-c7d8-49d6-9c3d-b027195dce63" providerId="ADAL" clId="{DF665BEA-4F44-7443-910A-AE241F7C4468}" dt="2020-10-23T08:44:44.297" v="4218" actId="1076"/>
          <ac:picMkLst>
            <pc:docMk/>
            <pc:sldMk cId="0" sldId="261"/>
            <ac:picMk id="12" creationId="{00000000-0000-0000-0000-000000000000}"/>
          </ac:picMkLst>
        </pc:picChg>
        <pc:picChg chg="mod topLvl">
          <ac:chgData name="Steve Xu" userId="69fe02d8-c7d8-49d6-9c3d-b027195dce63" providerId="ADAL" clId="{DF665BEA-4F44-7443-910A-AE241F7C4468}" dt="2020-10-23T08:46:03.192" v="4248" actId="167"/>
          <ac:picMkLst>
            <pc:docMk/>
            <pc:sldMk cId="0" sldId="261"/>
            <ac:picMk id="16" creationId="{00000000-0000-0000-0000-000000000000}"/>
          </ac:picMkLst>
        </pc:picChg>
        <pc:picChg chg="topLvl">
          <ac:chgData name="Steve Xu" userId="69fe02d8-c7d8-49d6-9c3d-b027195dce63" providerId="ADAL" clId="{DF665BEA-4F44-7443-910A-AE241F7C4468}" dt="2020-10-22T07:56:08.128" v="2738" actId="478"/>
          <ac:picMkLst>
            <pc:docMk/>
            <pc:sldMk cId="0" sldId="261"/>
            <ac:picMk id="18" creationId="{00000000-0000-0000-0000-000000000000}"/>
          </ac:picMkLst>
        </pc:picChg>
        <pc:picChg chg="add mod">
          <ac:chgData name="Steve Xu" userId="69fe02d8-c7d8-49d6-9c3d-b027195dce63" providerId="ADAL" clId="{DF665BEA-4F44-7443-910A-AE241F7C4468}" dt="2020-10-23T08:46:22.673" v="4256" actId="14100"/>
          <ac:picMkLst>
            <pc:docMk/>
            <pc:sldMk cId="0" sldId="261"/>
            <ac:picMk id="38" creationId="{5FC37A78-17B5-6141-93DC-4FC6244ED492}"/>
          </ac:picMkLst>
        </pc:picChg>
        <pc:picChg chg="add mod">
          <ac:chgData name="Steve Xu" userId="69fe02d8-c7d8-49d6-9c3d-b027195dce63" providerId="ADAL" clId="{DF665BEA-4F44-7443-910A-AE241F7C4468}" dt="2020-10-23T08:46:36.422" v="4260" actId="166"/>
          <ac:picMkLst>
            <pc:docMk/>
            <pc:sldMk cId="0" sldId="261"/>
            <ac:picMk id="42" creationId="{6BE777E5-53D0-1041-90A4-356252C7143B}"/>
          </ac:picMkLst>
        </pc:picChg>
        <pc:picChg chg="del topLvl">
          <ac:chgData name="Steve Xu" userId="69fe02d8-c7d8-49d6-9c3d-b027195dce63" providerId="ADAL" clId="{DF665BEA-4F44-7443-910A-AE241F7C4468}" dt="2020-10-22T07:56:08.128" v="2738" actId="478"/>
          <ac:picMkLst>
            <pc:docMk/>
            <pc:sldMk cId="0" sldId="261"/>
            <ac:picMk id="49" creationId="{00000000-0000-0000-0000-000000000000}"/>
          </ac:picMkLst>
        </pc:picChg>
        <pc:picChg chg="del topLvl">
          <ac:chgData name="Steve Xu" userId="69fe02d8-c7d8-49d6-9c3d-b027195dce63" providerId="ADAL" clId="{DF665BEA-4F44-7443-910A-AE241F7C4468}" dt="2020-10-22T07:56:05.118" v="2737" actId="478"/>
          <ac:picMkLst>
            <pc:docMk/>
            <pc:sldMk cId="0" sldId="261"/>
            <ac:picMk id="50" creationId="{00000000-0000-0000-0000-000000000000}"/>
          </ac:picMkLst>
        </pc:picChg>
        <pc:picChg chg="del mod">
          <ac:chgData name="Steve Xu" userId="69fe02d8-c7d8-49d6-9c3d-b027195dce63" providerId="ADAL" clId="{DF665BEA-4F44-7443-910A-AE241F7C4468}" dt="2020-10-23T08:46:04.432" v="4249" actId="478"/>
          <ac:picMkLst>
            <pc:docMk/>
            <pc:sldMk cId="0" sldId="261"/>
            <ac:picMk id="5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7:55:50.393" v="2734" actId="478"/>
          <ac:picMkLst>
            <pc:docMk/>
            <pc:sldMk cId="0" sldId="261"/>
            <ac:picMk id="52" creationId="{00000000-0000-0000-0000-000000000000}"/>
          </ac:picMkLst>
        </pc:picChg>
        <pc:picChg chg="del topLvl">
          <ac:chgData name="Steve Xu" userId="69fe02d8-c7d8-49d6-9c3d-b027195dce63" providerId="ADAL" clId="{DF665BEA-4F44-7443-910A-AE241F7C4468}" dt="2020-10-22T07:55:54.047" v="2735" actId="478"/>
          <ac:picMkLst>
            <pc:docMk/>
            <pc:sldMk cId="0" sldId="261"/>
            <ac:picMk id="5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7:56:14.743" v="2741" actId="478"/>
          <ac:picMkLst>
            <pc:docMk/>
            <pc:sldMk cId="0" sldId="261"/>
            <ac:picMk id="54" creationId="{00000000-0000-0000-0000-000000000000}"/>
          </ac:picMkLst>
        </pc:picChg>
        <pc:cxnChg chg="add mod">
          <ac:chgData name="Steve Xu" userId="69fe02d8-c7d8-49d6-9c3d-b027195dce63" providerId="ADAL" clId="{DF665BEA-4F44-7443-910A-AE241F7C4468}" dt="2020-10-23T08:46:22.673" v="4256" actId="14100"/>
          <ac:cxnSpMkLst>
            <pc:docMk/>
            <pc:sldMk cId="0" sldId="261"/>
            <ac:cxnSpMk id="39" creationId="{D60937E2-8FE5-3E41-ABFA-16C2057BABA2}"/>
          </ac:cxnSpMkLst>
        </pc:cxn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296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96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96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296"/>
            <ac:spMk id="6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00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00"/>
            <ac:spMk id="35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61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1"/>
            <ac:spMk id="20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62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15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15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15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1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15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2"/>
            <ac:spMk id="160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362"/>
            <ac:grpSpMk id="152" creationId="{00000000-0000-0000-0000-000000000000}"/>
          </ac:grpSpMkLst>
        </pc:grpChg>
      </pc:sldChg>
      <pc:sldChg chg="modSp del mod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66"/>
        </pc:sldMkLst>
        <pc:spChg chg="mod">
          <ac:chgData name="Steve Xu" userId="69fe02d8-c7d8-49d6-9c3d-b027195dce63" providerId="ADAL" clId="{DF665BEA-4F44-7443-910A-AE241F7C4468}" dt="2020-10-22T02:21:38.942" v="351" actId="27636"/>
          <ac:spMkLst>
            <pc:docMk/>
            <pc:sldMk cId="0" sldId="366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6"/>
            <ac:spMk id="23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67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3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7"/>
            <ac:spMk id="35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367"/>
            <ac:grpSpMk id="30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367"/>
            <ac:grpSpMk id="33" creationId="{00000000-0000-0000-0000-000000000000}"/>
          </ac:grpSpMkLst>
        </pc:gr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68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2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68"/>
            <ac:spMk id="34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72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1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2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2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4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5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5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5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6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6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7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7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7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7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8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8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2"/>
            <ac:spMk id="88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2T07:48:46.343" v="2685" actId="2696"/>
        <pc:sldMkLst>
          <pc:docMk/>
          <pc:sldMk cId="0" sldId="373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3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3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3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3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3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3"/>
            <ac:spMk id="42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1:18:41.059" v="4639" actId="2696"/>
        <pc:sldMkLst>
          <pc:docMk/>
          <pc:sldMk cId="0" sldId="374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4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4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4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4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4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4"/>
            <ac:spMk id="42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375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5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5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5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5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5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375"/>
            <ac:spMk id="42" creationId="{00000000-0000-0000-0000-000000000000}"/>
          </ac:spMkLst>
        </pc:spChg>
      </pc:sldChg>
      <pc:sldChg chg="addSp delSp modSp del mod setBg">
        <pc:chgData name="Steve Xu" userId="69fe02d8-c7d8-49d6-9c3d-b027195dce63" providerId="ADAL" clId="{DF665BEA-4F44-7443-910A-AE241F7C4468}" dt="2020-10-22T08:40:22.911" v="3314" actId="2696"/>
        <pc:sldMkLst>
          <pc:docMk/>
          <pc:sldMk cId="0" sldId="424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5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2T03:52:04.244" v="1251" actId="47"/>
          <ac:spMkLst>
            <pc:docMk/>
            <pc:sldMk cId="0" sldId="424"/>
            <ac:spMk id="9" creationId="{5DBBCA76-DCC5-9B46-9CE8-AAB8624099A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1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6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7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4"/>
            <ac:spMk id="83" creationId="{00000000-0000-0000-0000-000000000000}"/>
          </ac:spMkLst>
        </pc:spChg>
        <pc:picChg chg="add del mod modCrop">
          <ac:chgData name="Steve Xu" userId="69fe02d8-c7d8-49d6-9c3d-b027195dce63" providerId="ADAL" clId="{DF665BEA-4F44-7443-910A-AE241F7C4468}" dt="2020-10-22T03:50:42.174" v="1235" actId="478"/>
          <ac:picMkLst>
            <pc:docMk/>
            <pc:sldMk cId="0" sldId="424"/>
            <ac:picMk id="7" creationId="{81A46C25-67D9-714F-8DCA-215BAA76A441}"/>
          </ac:picMkLst>
        </pc:picChg>
        <pc:picChg chg="add del mod">
          <ac:chgData name="Steve Xu" userId="69fe02d8-c7d8-49d6-9c3d-b027195dce63" providerId="ADAL" clId="{DF665BEA-4F44-7443-910A-AE241F7C4468}" dt="2020-10-22T03:52:10.515" v="1256" actId="478"/>
          <ac:picMkLst>
            <pc:docMk/>
            <pc:sldMk cId="0" sldId="424"/>
            <ac:picMk id="11" creationId="{35D479AE-783A-AD47-A803-B3EB7E52A200}"/>
          </ac:picMkLst>
        </pc:picChg>
        <pc:picChg chg="add del mod">
          <ac:chgData name="Steve Xu" userId="69fe02d8-c7d8-49d6-9c3d-b027195dce63" providerId="ADAL" clId="{DF665BEA-4F44-7443-910A-AE241F7C4468}" dt="2020-10-22T03:54:51.234" v="1291" actId="1076"/>
          <ac:picMkLst>
            <pc:docMk/>
            <pc:sldMk cId="0" sldId="424"/>
            <ac:picMk id="13" creationId="{BF9E4F1E-3ED7-6542-9461-8C3EA55491B3}"/>
          </ac:picMkLst>
        </pc:picChg>
      </pc:sldChg>
      <pc:sldChg chg="modSp mod setBg">
        <pc:chgData name="Steve Xu" userId="69fe02d8-c7d8-49d6-9c3d-b027195dce63" providerId="ADAL" clId="{DF665BEA-4F44-7443-910A-AE241F7C4468}" dt="2020-10-22T07:58:17.722" v="2810" actId="113"/>
        <pc:sldMkLst>
          <pc:docMk/>
          <pc:sldMk cId="0" sldId="425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5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8:17.722" v="2810" actId="113"/>
          <ac:spMkLst>
            <pc:docMk/>
            <pc:sldMk cId="0" sldId="425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8:03.109" v="2803" actId="113"/>
          <ac:spMkLst>
            <pc:docMk/>
            <pc:sldMk cId="0" sldId="425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8:04.999" v="2804" actId="113"/>
          <ac:spMkLst>
            <pc:docMk/>
            <pc:sldMk cId="0" sldId="425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2:15:35.313" v="219" actId="1076"/>
          <ac:spMkLst>
            <pc:docMk/>
            <pc:sldMk cId="0" sldId="425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8:06.350" v="2805" actId="113"/>
          <ac:spMkLst>
            <pc:docMk/>
            <pc:sldMk cId="0" sldId="425"/>
            <ac:spMk id="2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8:15.797" v="2809" actId="113"/>
          <ac:spMkLst>
            <pc:docMk/>
            <pc:sldMk cId="0" sldId="425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8:11.652" v="2807" actId="113"/>
          <ac:spMkLst>
            <pc:docMk/>
            <pc:sldMk cId="0" sldId="425"/>
            <ac:spMk id="32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2T08:54:08.821" v="3620" actId="2696"/>
        <pc:sldMkLst>
          <pc:docMk/>
          <pc:sldMk cId="0" sldId="426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0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6"/>
            <ac:spMk id="115" creationId="{00000000-0000-0000-0000-000000000000}"/>
          </ac:spMkLst>
        </pc:spChg>
      </pc:sldChg>
      <pc:sldChg chg="addSp delSp modSp mod setBg">
        <pc:chgData name="Steve Xu" userId="69fe02d8-c7d8-49d6-9c3d-b027195dce63" providerId="ADAL" clId="{DF665BEA-4F44-7443-910A-AE241F7C4468}" dt="2020-10-26T01:17:42.506" v="4626" actId="14100"/>
        <pc:sldMkLst>
          <pc:docMk/>
          <pc:sldMk cId="0" sldId="427"/>
        </pc:sldMkLst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7:53.483" v="4069" actId="20577"/>
          <ac:spMkLst>
            <pc:docMk/>
            <pc:sldMk cId="0" sldId="427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8:21.936" v="4127" actId="20577"/>
          <ac:spMkLst>
            <pc:docMk/>
            <pc:sldMk cId="0" sldId="427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3:03.295" v="3939" actId="20577"/>
          <ac:spMkLst>
            <pc:docMk/>
            <pc:sldMk cId="0" sldId="427"/>
            <ac:spMk id="5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3T02:48:56.391" v="4176"/>
          <ac:spMkLst>
            <pc:docMk/>
            <pc:sldMk cId="0" sldId="427"/>
            <ac:spMk id="6" creationId="{14666689-B078-9D4A-BB17-140C19400F78}"/>
          </ac:spMkLst>
        </pc:spChg>
        <pc:spChg chg="mod">
          <ac:chgData name="Steve Xu" userId="69fe02d8-c7d8-49d6-9c3d-b027195dce63" providerId="ADAL" clId="{DF665BEA-4F44-7443-910A-AE241F7C4468}" dt="2020-10-23T02:48:29.986" v="4143" actId="20577"/>
          <ac:spMkLst>
            <pc:docMk/>
            <pc:sldMk cId="0" sldId="427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8:39.552" v="4153" actId="1076"/>
          <ac:spMkLst>
            <pc:docMk/>
            <pc:sldMk cId="0" sldId="427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2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4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4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4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4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4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6:26.693" v="4016" actId="20577"/>
          <ac:spMkLst>
            <pc:docMk/>
            <pc:sldMk cId="0" sldId="427"/>
            <ac:spMk id="53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3T02:43:47.819" v="3977" actId="20577"/>
          <ac:spMkLst>
            <pc:docMk/>
            <pc:sldMk cId="0" sldId="427"/>
            <ac:spMk id="54" creationId="{CF212EE2-7778-9B4E-A73E-BA62AA9B0401}"/>
          </ac:spMkLst>
        </pc:spChg>
        <pc:spChg chg="add mod">
          <ac:chgData name="Steve Xu" userId="69fe02d8-c7d8-49d6-9c3d-b027195dce63" providerId="ADAL" clId="{DF665BEA-4F44-7443-910A-AE241F7C4468}" dt="2020-10-23T02:44:08.342" v="4000" actId="1076"/>
          <ac:spMkLst>
            <pc:docMk/>
            <pc:sldMk cId="0" sldId="427"/>
            <ac:spMk id="55" creationId="{99A6EDA1-9113-CD4C-A625-F03FF11342FD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5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3:39.765" v="3968" actId="20577"/>
          <ac:spMkLst>
            <pc:docMk/>
            <pc:sldMk cId="0" sldId="427"/>
            <ac:spMk id="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9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17:42.506" v="4626" actId="14100"/>
          <ac:spMkLst>
            <pc:docMk/>
            <pc:sldMk cId="0" sldId="427"/>
            <ac:spMk id="9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16:28.126" v="4457" actId="14100"/>
          <ac:spMkLst>
            <pc:docMk/>
            <pc:sldMk cId="0" sldId="427"/>
            <ac:spMk id="9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15:25.482" v="4351" actId="20577"/>
          <ac:spMkLst>
            <pc:docMk/>
            <pc:sldMk cId="0" sldId="427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15:17.867" v="4347" actId="20577"/>
          <ac:spMkLst>
            <pc:docMk/>
            <pc:sldMk cId="0" sldId="427"/>
            <ac:spMk id="9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0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0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8:53.364" v="4174" actId="1076"/>
          <ac:spMkLst>
            <pc:docMk/>
            <pc:sldMk cId="0" sldId="427"/>
            <ac:spMk id="1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41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2T07:52:59.268" v="2723" actId="478"/>
          <ac:spMkLst>
            <pc:docMk/>
            <pc:sldMk cId="0" sldId="427"/>
            <ac:spMk id="148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2T07:52:49.840" v="2716" actId="478"/>
          <ac:spMkLst>
            <pc:docMk/>
            <pc:sldMk cId="0" sldId="427"/>
            <ac:spMk id="15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5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5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5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8:16.690" v="4122" actId="20577"/>
          <ac:spMkLst>
            <pc:docMk/>
            <pc:sldMk cId="0" sldId="427"/>
            <ac:spMk id="16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7:47.915" v="4055" actId="20577"/>
          <ac:spMkLst>
            <pc:docMk/>
            <pc:sldMk cId="0" sldId="427"/>
            <ac:spMk id="16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6:38.020" v="4040" actId="20577"/>
          <ac:spMkLst>
            <pc:docMk/>
            <pc:sldMk cId="0" sldId="427"/>
            <ac:spMk id="16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42:39.559" v="3896" actId="113"/>
          <ac:spMkLst>
            <pc:docMk/>
            <pc:sldMk cId="0" sldId="427"/>
            <ac:spMk id="191" creationId="{00000000-0000-0000-0000-000000000000}"/>
          </ac:spMkLst>
        </pc:spChg>
        <pc:grpChg chg="del">
          <ac:chgData name="Steve Xu" userId="69fe02d8-c7d8-49d6-9c3d-b027195dce63" providerId="ADAL" clId="{DF665BEA-4F44-7443-910A-AE241F7C4468}" dt="2020-10-22T07:52:49.840" v="2716" actId="478"/>
          <ac:grpSpMkLst>
            <pc:docMk/>
            <pc:sldMk cId="0" sldId="427"/>
            <ac:grpSpMk id="16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2T07:53:00.967" v="2724" actId="478"/>
          <ac:grpSpMkLst>
            <pc:docMk/>
            <pc:sldMk cId="0" sldId="427"/>
            <ac:grpSpMk id="48" creationId="{00000000-0000-0000-0000-000000000000}"/>
          </ac:grpSpMkLst>
        </pc:grpChg>
        <pc:grpChg chg="add del">
          <ac:chgData name="Steve Xu" userId="69fe02d8-c7d8-49d6-9c3d-b027195dce63" providerId="ADAL" clId="{DF665BEA-4F44-7443-910A-AE241F7C4468}" dt="2020-10-23T02:30:44.204" v="3882" actId="478"/>
          <ac:grpSpMkLst>
            <pc:docMk/>
            <pc:sldMk cId="0" sldId="427"/>
            <ac:grpSpMk id="189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3T02:42:08.705" v="3890" actId="14100"/>
          <ac:picMkLst>
            <pc:docMk/>
            <pc:sldMk cId="0" sldId="427"/>
            <ac:picMk id="190" creationId="{00000000-0000-0000-0000-000000000000}"/>
          </ac:picMkLst>
        </pc:picChg>
        <pc:picChg chg="mod modCrop">
          <ac:chgData name="Steve Xu" userId="69fe02d8-c7d8-49d6-9c3d-b027195dce63" providerId="ADAL" clId="{DF665BEA-4F44-7443-910A-AE241F7C4468}" dt="2020-10-23T02:43:38.102" v="3967" actId="1076"/>
          <ac:picMkLst>
            <pc:docMk/>
            <pc:sldMk cId="0" sldId="427"/>
            <ac:picMk id="194" creationId="{00000000-0000-0000-0000-000000000000}"/>
          </ac:picMkLst>
        </pc:picChg>
      </pc:sldChg>
      <pc:sldChg chg="addSp delSp modSp del mod setBg">
        <pc:chgData name="Steve Xu" userId="69fe02d8-c7d8-49d6-9c3d-b027195dce63" providerId="ADAL" clId="{DF665BEA-4F44-7443-910A-AE241F7C4468}" dt="2020-10-26T01:18:02.062" v="4627" actId="2696"/>
        <pc:sldMkLst>
          <pc:docMk/>
          <pc:sldMk cId="0" sldId="428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4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5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5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5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5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5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5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1:50.296" v="2701" actId="404"/>
          <ac:spMkLst>
            <pc:docMk/>
            <pc:sldMk cId="0" sldId="428"/>
            <ac:spMk id="7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7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7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8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8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8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8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8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9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9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9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9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28"/>
            <ac:spMk id="96" creationId="{00000000-0000-0000-0000-000000000000}"/>
          </ac:spMkLst>
        </pc:spChg>
        <pc:picChg chg="add del">
          <ac:chgData name="Steve Xu" userId="69fe02d8-c7d8-49d6-9c3d-b027195dce63" providerId="ADAL" clId="{DF665BEA-4F44-7443-910A-AE241F7C4468}" dt="2020-10-22T07:52:00.919" v="2706" actId="478"/>
          <ac:picMkLst>
            <pc:docMk/>
            <pc:sldMk cId="0" sldId="428"/>
            <ac:picMk id="69" creationId="{00000000-0000-0000-0000-000000000000}"/>
          </ac:picMkLst>
        </pc:picChg>
        <pc:cxnChg chg="add del">
          <ac:chgData name="Steve Xu" userId="69fe02d8-c7d8-49d6-9c3d-b027195dce63" providerId="ADAL" clId="{DF665BEA-4F44-7443-910A-AE241F7C4468}" dt="2020-10-22T07:52:01.305" v="2707" actId="478"/>
          <ac:cxnSpMkLst>
            <pc:docMk/>
            <pc:sldMk cId="0" sldId="428"/>
            <ac:cxnSpMk id="48" creationId="{00000000-0000-0000-0000-000000000000}"/>
          </ac:cxnSpMkLst>
        </pc:cxnChg>
        <pc:cxnChg chg="add del mod">
          <ac:chgData name="Steve Xu" userId="69fe02d8-c7d8-49d6-9c3d-b027195dce63" providerId="ADAL" clId="{DF665BEA-4F44-7443-910A-AE241F7C4468}" dt="2020-10-22T07:52:06.011" v="2709" actId="1076"/>
          <ac:cxnSpMkLst>
            <pc:docMk/>
            <pc:sldMk cId="0" sldId="428"/>
            <ac:cxnSpMk id="53" creationId="{00000000-0000-0000-0000-000000000000}"/>
          </ac:cxnSpMkLst>
        </pc:cxnChg>
      </pc:sldChg>
      <pc:sldChg chg="addSp delSp modSp del mod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32"/>
        </pc:sldMkLst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2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50:03.257" v="4261" actId="478"/>
          <ac:spMkLst>
            <pc:docMk/>
            <pc:sldMk cId="0" sldId="432"/>
            <ac:spMk id="3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50:03.257" v="4261" actId="478"/>
          <ac:spMkLst>
            <pc:docMk/>
            <pc:sldMk cId="0" sldId="432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8:41:26.698" v="4207" actId="21"/>
          <ac:spMkLst>
            <pc:docMk/>
            <pc:sldMk cId="0" sldId="432"/>
            <ac:spMk id="5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50:03.257" v="4261" actId="478"/>
          <ac:spMkLst>
            <pc:docMk/>
            <pc:sldMk cId="0" sldId="432"/>
            <ac:spMk id="6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50:03.257" v="4261" actId="478"/>
          <ac:spMkLst>
            <pc:docMk/>
            <pc:sldMk cId="0" sldId="432"/>
            <ac:spMk id="7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3T09:28:48.875" v="4311"/>
          <ac:spMkLst>
            <pc:docMk/>
            <pc:sldMk cId="0" sldId="432"/>
            <ac:spMk id="14" creationId="{39F3BAD4-42C1-0343-9914-8868F622382A}"/>
          </ac:spMkLst>
        </pc:spChg>
        <pc:spChg chg="del mod">
          <ac:chgData name="Steve Xu" userId="69fe02d8-c7d8-49d6-9c3d-b027195dce63" providerId="ADAL" clId="{DF665BEA-4F44-7443-910A-AE241F7C4468}" dt="2020-10-23T08:50:03.257" v="4261" actId="478"/>
          <ac:spMkLst>
            <pc:docMk/>
            <pc:sldMk cId="0" sldId="432"/>
            <ac:spMk id="49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54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55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58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60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4.936" v="4210" actId="478"/>
          <ac:spMkLst>
            <pc:docMk/>
            <pc:sldMk cId="0" sldId="432"/>
            <ac:spMk id="62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3.543" v="4209" actId="478"/>
          <ac:spMkLst>
            <pc:docMk/>
            <pc:sldMk cId="0" sldId="432"/>
            <ac:spMk id="99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3T08:57:37.470" v="4279" actId="1076"/>
          <ac:spMkLst>
            <pc:docMk/>
            <pc:sldMk cId="0" sldId="432"/>
            <ac:spMk id="101" creationId="{21E88FA5-C110-554C-B8A0-2D4BCE1AEF67}"/>
          </ac:spMkLst>
        </pc:spChg>
        <pc:spChg chg="del mod">
          <ac:chgData name="Steve Xu" userId="69fe02d8-c7d8-49d6-9c3d-b027195dce63" providerId="ADAL" clId="{DF665BEA-4F44-7443-910A-AE241F7C4468}" dt="2020-10-23T08:50:03.257" v="4261" actId="478"/>
          <ac:spMkLst>
            <pc:docMk/>
            <pc:sldMk cId="0" sldId="432"/>
            <ac:spMk id="1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4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4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4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4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5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5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5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53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260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261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262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263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26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7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7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29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30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30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30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2"/>
            <ac:spMk id="30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04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05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0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09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14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15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1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3T08:41:32.082" v="4208" actId="478"/>
          <ac:spMkLst>
            <pc:docMk/>
            <pc:sldMk cId="0" sldId="432"/>
            <ac:spMk id="419" creationId="{00000000-0000-0000-0000-000000000000}"/>
          </ac:spMkLst>
        </pc:s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244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249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273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291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302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392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395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3T08:41:32.082" v="4208" actId="478"/>
          <ac:grpSpMkLst>
            <pc:docMk/>
            <pc:sldMk cId="0" sldId="432"/>
            <ac:grpSpMk id="398" creationId="{00000000-0000-0000-0000-000000000000}"/>
          </ac:grpSpMkLst>
        </pc:grpChg>
        <pc:picChg chg="add del mod">
          <ac:chgData name="Steve Xu" userId="69fe02d8-c7d8-49d6-9c3d-b027195dce63" providerId="ADAL" clId="{DF665BEA-4F44-7443-910A-AE241F7C4468}" dt="2020-10-23T09:27:30.565" v="4298" actId="478"/>
          <ac:picMkLst>
            <pc:docMk/>
            <pc:sldMk cId="0" sldId="432"/>
            <ac:picMk id="9" creationId="{93E2964C-971E-2446-BBAC-FFF6FC6DE6AB}"/>
          </ac:picMkLst>
        </pc:picChg>
        <pc:picChg chg="add del mod">
          <ac:chgData name="Steve Xu" userId="69fe02d8-c7d8-49d6-9c3d-b027195dce63" providerId="ADAL" clId="{DF665BEA-4F44-7443-910A-AE241F7C4468}" dt="2020-10-23T09:28:28.398" v="4303" actId="478"/>
          <ac:picMkLst>
            <pc:docMk/>
            <pc:sldMk cId="0" sldId="432"/>
            <ac:picMk id="11" creationId="{65C099C4-E4E9-FB4F-869E-91DB7236882B}"/>
          </ac:picMkLst>
        </pc:picChg>
        <pc:picChg chg="add mod modCrop">
          <ac:chgData name="Steve Xu" userId="69fe02d8-c7d8-49d6-9c3d-b027195dce63" providerId="ADAL" clId="{DF665BEA-4F44-7443-910A-AE241F7C4468}" dt="2020-10-23T09:28:47.166" v="4309" actId="1076"/>
          <ac:picMkLst>
            <pc:docMk/>
            <pc:sldMk cId="0" sldId="432"/>
            <ac:picMk id="13" creationId="{BB7DFA0E-A77D-C249-AC38-A7430DCCBB0B}"/>
          </ac:picMkLst>
        </pc:picChg>
        <pc:picChg chg="add mod">
          <ac:chgData name="Steve Xu" userId="69fe02d8-c7d8-49d6-9c3d-b027195dce63" providerId="ADAL" clId="{DF665BEA-4F44-7443-910A-AE241F7C4468}" dt="2020-10-23T09:28:54.387" v="4314" actId="1076"/>
          <ac:picMkLst>
            <pc:docMk/>
            <pc:sldMk cId="0" sldId="432"/>
            <ac:picMk id="16" creationId="{82D84BA3-B15C-A848-BF18-DDE6FB8D3701}"/>
          </ac:picMkLst>
        </pc:picChg>
        <pc:picChg chg="add mod">
          <ac:chgData name="Steve Xu" userId="69fe02d8-c7d8-49d6-9c3d-b027195dce63" providerId="ADAL" clId="{DF665BEA-4F44-7443-910A-AE241F7C4468}" dt="2020-10-23T08:50:07.527" v="4262" actId="14100"/>
          <ac:picMkLst>
            <pc:docMk/>
            <pc:sldMk cId="0" sldId="432"/>
            <ac:picMk id="98" creationId="{C15BD887-BBD8-6342-9A0F-09B1C479AD5B}"/>
          </ac:picMkLst>
        </pc:picChg>
        <pc:picChg chg="add mod">
          <ac:chgData name="Steve Xu" userId="69fe02d8-c7d8-49d6-9c3d-b027195dce63" providerId="ADAL" clId="{DF665BEA-4F44-7443-910A-AE241F7C4468}" dt="2020-10-23T08:57:37.470" v="4279" actId="1076"/>
          <ac:picMkLst>
            <pc:docMk/>
            <pc:sldMk cId="0" sldId="432"/>
            <ac:picMk id="100" creationId="{B6746572-025D-A543-BFE0-74B8CDB8E16E}"/>
          </ac:picMkLst>
        </pc:picChg>
        <pc:picChg chg="add mod">
          <ac:chgData name="Steve Xu" userId="69fe02d8-c7d8-49d6-9c3d-b027195dce63" providerId="ADAL" clId="{DF665BEA-4F44-7443-910A-AE241F7C4468}" dt="2020-10-23T08:57:39.348" v="4280" actId="1076"/>
          <ac:picMkLst>
            <pc:docMk/>
            <pc:sldMk cId="0" sldId="432"/>
            <ac:picMk id="102" creationId="{709F76D2-FCE3-D041-B29A-EF94FC3E2A49}"/>
          </ac:picMkLst>
        </pc:picChg>
        <pc:picChg chg="add mod">
          <ac:chgData name="Steve Xu" userId="69fe02d8-c7d8-49d6-9c3d-b027195dce63" providerId="ADAL" clId="{DF665BEA-4F44-7443-910A-AE241F7C4468}" dt="2020-10-23T09:29:13.351" v="4315" actId="571"/>
          <ac:picMkLst>
            <pc:docMk/>
            <pc:sldMk cId="0" sldId="432"/>
            <ac:picMk id="111" creationId="{8E33765B-3429-4644-8CE2-B899BE0E5B1F}"/>
          </ac:picMkLst>
        </pc:picChg>
        <pc:picChg chg="add del mod">
          <ac:chgData name="Steve Xu" userId="69fe02d8-c7d8-49d6-9c3d-b027195dce63" providerId="ADAL" clId="{DF665BEA-4F44-7443-910A-AE241F7C4468}" dt="2020-10-23T09:29:14.510" v="4316" actId="478"/>
          <ac:picMkLst>
            <pc:docMk/>
            <pc:sldMk cId="0" sldId="432"/>
            <ac:picMk id="112" creationId="{76AE452B-8541-F04C-A749-E91BDD4DF517}"/>
          </ac:picMkLst>
        </pc:picChg>
        <pc:picChg chg="del">
          <ac:chgData name="Steve Xu" userId="69fe02d8-c7d8-49d6-9c3d-b027195dce63" providerId="ADAL" clId="{DF665BEA-4F44-7443-910A-AE241F7C4468}" dt="2020-10-23T08:50:03.257" v="4261" actId="478"/>
          <ac:picMkLst>
            <pc:docMk/>
            <pc:sldMk cId="0" sldId="432"/>
            <ac:picMk id="11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30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67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74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75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76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77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78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79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0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5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6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7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8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389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10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1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1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20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2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2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2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3T08:41:32.082" v="4208" actId="478"/>
          <ac:picMkLst>
            <pc:docMk/>
            <pc:sldMk cId="0" sldId="432"/>
            <ac:picMk id="424" creationId="{00000000-0000-0000-0000-000000000000}"/>
          </ac:picMkLst>
        </pc:pic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19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20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21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23" creationId="{00000000-0000-0000-0000-000000000000}"/>
          </ac:cxnSpMkLst>
        </pc:cxnChg>
        <pc:cxnChg chg="del mod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26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41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243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300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301" creationId="{00000000-0000-0000-0000-000000000000}"/>
          </ac:cxnSpMkLst>
        </pc:cxnChg>
        <pc:cxnChg chg="del mod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307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309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3T08:41:32.082" v="4208" actId="478"/>
          <ac:cxnSpMkLst>
            <pc:docMk/>
            <pc:sldMk cId="0" sldId="432"/>
            <ac:cxnSpMk id="312" creationId="{00000000-0000-0000-0000-000000000000}"/>
          </ac:cxnSpMkLst>
        </pc:cxn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34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1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1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3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4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6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6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6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6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4"/>
            <ac:spMk id="164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36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2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3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6"/>
            <ac:spMk id="232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37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0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0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7"/>
            <ac:spMk id="151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37"/>
            <ac:grpSpMk id="8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37"/>
            <ac:picMk id="6" creationId="{00000000-0000-0000-0000-000000000000}"/>
          </ac:picMkLst>
        </pc:pic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38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2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8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9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9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0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1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1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2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8"/>
            <ac:spMk id="129" creationId="{00000000-0000-0000-0000-000000000000}"/>
          </ac:spMkLst>
        </pc:spChg>
      </pc:sldChg>
      <pc:sldChg chg="modSp del mod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39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1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838" v="2467" actId="27636"/>
          <ac:spMkLst>
            <pc:docMk/>
            <pc:sldMk cId="0" sldId="439"/>
            <ac:spMk id="2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2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39"/>
            <ac:spMk id="30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0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2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0"/>
            <ac:spMk id="41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1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1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1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1"/>
            <ac:spMk id="7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2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6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6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6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7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7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8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8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8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8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9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0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0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2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2"/>
            <ac:spMk id="128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2"/>
            <ac:grpSpMk id="130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2"/>
            <ac:picMk id="126" creationId="{00000000-0000-0000-0000-000000000000}"/>
          </ac:picMkLst>
        </pc:pic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3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4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4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4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5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5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6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6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6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0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1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4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4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4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4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3"/>
            <ac:spMk id="147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3"/>
            <ac:grpSpMk id="130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3"/>
            <ac:picMk id="126" creationId="{00000000-0000-0000-0000-000000000000}"/>
          </ac:picMkLst>
        </pc:picChg>
      </pc:sldChg>
      <pc:sldChg chg="modSp del mod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4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2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3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4"/>
            <ac:spMk id="40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6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10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7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7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7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7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7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8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39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40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40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40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40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6"/>
            <ac:spMk id="412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7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7"/>
            <ac:spMk id="39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8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9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0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0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2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3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3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4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4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4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6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8"/>
            <ac:spMk id="167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49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4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4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4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4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5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5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5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6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7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8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9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9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1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49"/>
            <ac:spMk id="203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10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12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13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16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17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31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35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36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38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42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43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45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78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84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86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49"/>
            <ac:grpSpMk id="93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11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14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30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32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37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39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44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46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62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63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80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49"/>
            <ac:picMk id="83" creationId="{00000000-0000-0000-0000-000000000000}"/>
          </ac:picMkLst>
        </pc:pic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53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54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55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57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58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59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60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61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65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71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2T07:24:44.546" v="2466"/>
          <ac:cxnSpMkLst>
            <pc:docMk/>
            <pc:sldMk cId="0" sldId="449"/>
            <ac:cxnSpMk id="72" creationId="{00000000-0000-0000-0000-000000000000}"/>
          </ac:cxnSpMkLst>
        </pc:cxn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50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8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9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9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0"/>
            <ac:spMk id="129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50"/>
            <ac:grpSpMk id="84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50"/>
            <ac:grpSpMk id="86" creationId="{00000000-0000-0000-0000-000000000000}"/>
          </ac:grpSpMkLst>
        </pc:gr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52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1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6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8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9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9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2"/>
            <ac:spMk id="129" creationId="{00000000-0000-0000-0000-000000000000}"/>
          </ac:spMkLst>
        </pc:sp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53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3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6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6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6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7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53"/>
            <ac:spMk id="232" creationId="{00000000-0000-0000-0000-000000000000}"/>
          </ac:spMkLst>
        </pc:spChg>
      </pc:sldChg>
      <pc:sldChg chg="addSp delSp modSp mod setBg">
        <pc:chgData name="Steve Xu" userId="69fe02d8-c7d8-49d6-9c3d-b027195dce63" providerId="ADAL" clId="{DF665BEA-4F44-7443-910A-AE241F7C4468}" dt="2020-10-26T03:15:55.222" v="7737" actId="732"/>
        <pc:sldMkLst>
          <pc:docMk/>
          <pc:sldMk cId="0" sldId="485"/>
        </pc:sldMkLst>
        <pc:spChg chg="mod">
          <ac:chgData name="Steve Xu" userId="69fe02d8-c7d8-49d6-9c3d-b027195dce63" providerId="ADAL" clId="{DF665BEA-4F44-7443-910A-AE241F7C4468}" dt="2020-10-22T03:11:44.922" v="573" actId="1076"/>
          <ac:spMkLst>
            <pc:docMk/>
            <pc:sldMk cId="0" sldId="485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8:40:49.883" v="3317" actId="113"/>
          <ac:spMkLst>
            <pc:docMk/>
            <pc:sldMk cId="0" sldId="485"/>
            <ac:spMk id="5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18" creationId="{B6C72603-D733-8448-9528-DAA1D29AD728}"/>
          </ac:spMkLst>
        </pc:spChg>
        <pc:spChg chg="add del mod">
          <ac:chgData name="Steve Xu" userId="69fe02d8-c7d8-49d6-9c3d-b027195dce63" providerId="ADAL" clId="{DF665BEA-4F44-7443-910A-AE241F7C4468}" dt="2020-10-22T03:35:12.796" v="1203"/>
          <ac:spMkLst>
            <pc:docMk/>
            <pc:sldMk cId="0" sldId="485"/>
            <ac:spMk id="19" creationId="{4D271169-FAD2-0A4B-8E12-F86AF2FB9260}"/>
          </ac:spMkLst>
        </pc:spChg>
        <pc:spChg chg="add del mod">
          <ac:chgData name="Steve Xu" userId="69fe02d8-c7d8-49d6-9c3d-b027195dce63" providerId="ADAL" clId="{DF665BEA-4F44-7443-910A-AE241F7C4468}" dt="2020-10-22T03:39:24.834" v="1206"/>
          <ac:spMkLst>
            <pc:docMk/>
            <pc:sldMk cId="0" sldId="485"/>
            <ac:spMk id="21" creationId="{03700F08-C29D-B249-A7EF-3C2105DFFA33}"/>
          </ac:spMkLst>
        </pc:spChg>
        <pc:spChg chg="add mod">
          <ac:chgData name="Steve Xu" userId="69fe02d8-c7d8-49d6-9c3d-b027195dce63" providerId="ADAL" clId="{DF665BEA-4F44-7443-910A-AE241F7C4468}" dt="2020-10-22T07:57:49.604" v="2802" actId="1076"/>
          <ac:spMkLst>
            <pc:docMk/>
            <pc:sldMk cId="0" sldId="485"/>
            <ac:spMk id="23" creationId="{F5CB5AB3-5A96-544E-8616-CBE75A3BF32E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4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4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47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2T07:57:47.793" v="2801" actId="1076"/>
          <ac:spMkLst>
            <pc:docMk/>
            <pc:sldMk cId="0" sldId="485"/>
            <ac:spMk id="53" creationId="{A1FE6CCE-2B4F-7943-9458-D3C3D4D3B5C7}"/>
          </ac:spMkLst>
        </pc:spChg>
        <pc:spChg chg="add mod">
          <ac:chgData name="Steve Xu" userId="69fe02d8-c7d8-49d6-9c3d-b027195dce63" providerId="ADAL" clId="{DF665BEA-4F44-7443-910A-AE241F7C4468}" dt="2020-10-26T03:15:10.450" v="7734" actId="1076"/>
          <ac:spMkLst>
            <pc:docMk/>
            <pc:sldMk cId="0" sldId="485"/>
            <ac:spMk id="54" creationId="{F1F21398-52FD-1242-A669-02D6E22E21A4}"/>
          </ac:spMkLst>
        </pc:spChg>
        <pc:spChg chg="de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8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87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8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89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90" creationId="{00000000-0000-0000-0000-000000000000}"/>
          </ac:spMkLst>
        </pc:spChg>
        <pc:spChg chg="del topLv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92" creationId="{00000000-0000-0000-0000-000000000000}"/>
          </ac:spMkLst>
        </pc:spChg>
        <pc:spChg chg="topLvl">
          <ac:chgData name="Steve Xu" userId="69fe02d8-c7d8-49d6-9c3d-b027195dce63" providerId="ADAL" clId="{DF665BEA-4F44-7443-910A-AE241F7C4468}" dt="2020-10-22T02:21:53.122" v="357" actId="478"/>
          <ac:spMkLst>
            <pc:docMk/>
            <pc:sldMk cId="0" sldId="485"/>
            <ac:spMk id="9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9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9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9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56:59.388" v="2777" actId="14100"/>
          <ac:spMkLst>
            <pc:docMk/>
            <pc:sldMk cId="0" sldId="485"/>
            <ac:spMk id="9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5"/>
            <ac:spMk id="100" creationId="{00000000-0000-0000-0000-000000000000}"/>
          </ac:spMkLst>
        </pc:spChg>
        <pc:grpChg chg="add del">
          <ac:chgData name="Steve Xu" userId="69fe02d8-c7d8-49d6-9c3d-b027195dce63" providerId="ADAL" clId="{DF665BEA-4F44-7443-910A-AE241F7C4468}" dt="2020-10-22T02:21:53.122" v="357" actId="478"/>
          <ac:grpSpMkLst>
            <pc:docMk/>
            <pc:sldMk cId="0" sldId="485"/>
            <ac:grpSpMk id="94" creationId="{00000000-0000-0000-0000-000000000000}"/>
          </ac:grpSpMkLst>
        </pc:grpChg>
        <pc:picChg chg="add mod">
          <ac:chgData name="Steve Xu" userId="69fe02d8-c7d8-49d6-9c3d-b027195dce63" providerId="ADAL" clId="{DF665BEA-4F44-7443-910A-AE241F7C4468}" dt="2020-10-22T03:06:18.419" v="398" actId="1076"/>
          <ac:picMkLst>
            <pc:docMk/>
            <pc:sldMk cId="0" sldId="485"/>
            <ac:picMk id="4" creationId="{DD4BCF48-6333-D342-A261-924BEF7F22E6}"/>
          </ac:picMkLst>
        </pc:picChg>
        <pc:picChg chg="add mod">
          <ac:chgData name="Steve Xu" userId="69fe02d8-c7d8-49d6-9c3d-b027195dce63" providerId="ADAL" clId="{DF665BEA-4F44-7443-910A-AE241F7C4468}" dt="2020-10-22T02:23:38.996" v="367" actId="1076"/>
          <ac:picMkLst>
            <pc:docMk/>
            <pc:sldMk cId="0" sldId="485"/>
            <ac:picMk id="7" creationId="{32BA2EFD-2997-774A-8E92-DA31278AA60A}"/>
          </ac:picMkLst>
        </pc:picChg>
        <pc:picChg chg="add del mod">
          <ac:chgData name="Steve Xu" userId="69fe02d8-c7d8-49d6-9c3d-b027195dce63" providerId="ADAL" clId="{DF665BEA-4F44-7443-910A-AE241F7C4468}" dt="2020-10-22T02:23:57.157" v="371" actId="478"/>
          <ac:picMkLst>
            <pc:docMk/>
            <pc:sldMk cId="0" sldId="485"/>
            <ac:picMk id="9" creationId="{67BD1BC0-E6BD-E048-9701-A94767CFC84D}"/>
          </ac:picMkLst>
        </pc:picChg>
        <pc:picChg chg="add mod">
          <ac:chgData name="Steve Xu" userId="69fe02d8-c7d8-49d6-9c3d-b027195dce63" providerId="ADAL" clId="{DF665BEA-4F44-7443-910A-AE241F7C4468}" dt="2020-10-22T03:02:50.823" v="376" actId="1076"/>
          <ac:picMkLst>
            <pc:docMk/>
            <pc:sldMk cId="0" sldId="485"/>
            <ac:picMk id="11" creationId="{BF1730D5-90EF-924E-9F60-A45AD5A32426}"/>
          </ac:picMkLst>
        </pc:picChg>
        <pc:picChg chg="add mod">
          <ac:chgData name="Steve Xu" userId="69fe02d8-c7d8-49d6-9c3d-b027195dce63" providerId="ADAL" clId="{DF665BEA-4F44-7443-910A-AE241F7C4468}" dt="2020-10-26T03:15:04.251" v="7732" actId="1076"/>
          <ac:picMkLst>
            <pc:docMk/>
            <pc:sldMk cId="0" sldId="485"/>
            <ac:picMk id="13" creationId="{4A67FBB7-BAF4-1F43-9A30-0547603DC7B7}"/>
          </ac:picMkLst>
        </pc:picChg>
        <pc:picChg chg="add mod modCrop">
          <ac:chgData name="Steve Xu" userId="69fe02d8-c7d8-49d6-9c3d-b027195dce63" providerId="ADAL" clId="{DF665BEA-4F44-7443-910A-AE241F7C4468}" dt="2020-10-26T03:15:06.310" v="7733" actId="1076"/>
          <ac:picMkLst>
            <pc:docMk/>
            <pc:sldMk cId="0" sldId="485"/>
            <ac:picMk id="15" creationId="{CFB637C6-C252-6C4C-95EF-F609D5B7235E}"/>
          </ac:picMkLst>
        </pc:picChg>
        <pc:picChg chg="add mod modCrop">
          <ac:chgData name="Steve Xu" userId="69fe02d8-c7d8-49d6-9c3d-b027195dce63" providerId="ADAL" clId="{DF665BEA-4F44-7443-910A-AE241F7C4468}" dt="2020-10-26T03:15:55.222" v="7737" actId="732"/>
          <ac:picMkLst>
            <pc:docMk/>
            <pc:sldMk cId="0" sldId="485"/>
            <ac:picMk id="17" creationId="{A843D84A-FB97-F04C-A46E-0A3EA0E7E9FF}"/>
          </ac:picMkLst>
        </pc:picChg>
        <pc:picChg chg="del">
          <ac:chgData name="Steve Xu" userId="69fe02d8-c7d8-49d6-9c3d-b027195dce63" providerId="ADAL" clId="{DF665BEA-4F44-7443-910A-AE241F7C4468}" dt="2020-10-22T02:21:53.122" v="357" actId="478"/>
          <ac:picMkLst>
            <pc:docMk/>
            <pc:sldMk cId="0" sldId="485"/>
            <ac:picMk id="9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23:59.828" v="823" actId="478"/>
          <ac:picMkLst>
            <pc:docMk/>
            <pc:sldMk cId="0" sldId="485"/>
            <ac:picMk id="10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2:21:53.122" v="357" actId="478"/>
          <ac:picMkLst>
            <pc:docMk/>
            <pc:sldMk cId="0" sldId="485"/>
            <ac:picMk id="420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2:21:53.122" v="357" actId="478"/>
          <ac:picMkLst>
            <pc:docMk/>
            <pc:sldMk cId="0" sldId="485"/>
            <ac:picMk id="42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2:21:53.122" v="357" actId="478"/>
          <ac:picMkLst>
            <pc:docMk/>
            <pc:sldMk cId="0" sldId="485"/>
            <ac:picMk id="42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2:21:53.122" v="357" actId="478"/>
          <ac:picMkLst>
            <pc:docMk/>
            <pc:sldMk cId="0" sldId="485"/>
            <ac:picMk id="42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2:21:53.122" v="357" actId="478"/>
          <ac:picMkLst>
            <pc:docMk/>
            <pc:sldMk cId="0" sldId="485"/>
            <ac:picMk id="424" creationId="{00000000-0000-0000-0000-000000000000}"/>
          </ac:picMkLst>
        </pc:picChg>
        <pc:picChg chg="add mod">
          <ac:chgData name="Steve Xu" userId="69fe02d8-c7d8-49d6-9c3d-b027195dce63" providerId="ADAL" clId="{DF665BEA-4F44-7443-910A-AE241F7C4468}" dt="2020-10-22T03:26:02.910" v="935" actId="1076"/>
          <ac:picMkLst>
            <pc:docMk/>
            <pc:sldMk cId="0" sldId="485"/>
            <ac:picMk id="1026" creationId="{33755BF3-5849-1445-A1B8-2D0FC3340058}"/>
          </ac:picMkLst>
        </pc:pic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86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6"/>
            <ac:spMk id="26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86"/>
            <ac:grpSpMk id="13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86"/>
            <ac:grpSpMk id="19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6"/>
            <ac:picMk id="11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6"/>
            <ac:picMk id="12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6"/>
            <ac:picMk id="14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6"/>
            <ac:picMk id="15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6"/>
            <ac:picMk id="20" creationId="{00000000-0000-0000-0000-000000000000}"/>
          </ac:picMkLst>
        </pc:picChg>
      </pc:sldChg>
      <pc:sldChg chg="modSp del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87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2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4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5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6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7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7"/>
            <ac:spMk id="72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87"/>
            <ac:grpSpMk id="27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87"/>
            <ac:grpSpMk id="30" creationId="{00000000-0000-0000-0000-000000000000}"/>
          </ac:grpSpMkLst>
        </pc:grpChg>
        <pc:grpChg chg="mod">
          <ac:chgData name="Steve Xu" userId="69fe02d8-c7d8-49d6-9c3d-b027195dce63" providerId="ADAL" clId="{DF665BEA-4F44-7443-910A-AE241F7C4468}" dt="2020-10-22T07:24:44.546" v="2466"/>
          <ac:grpSpMkLst>
            <pc:docMk/>
            <pc:sldMk cId="0" sldId="487"/>
            <ac:grpSpMk id="39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7"/>
            <ac:picMk id="28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7"/>
            <ac:picMk id="37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24:44.546" v="2466"/>
          <ac:picMkLst>
            <pc:docMk/>
            <pc:sldMk cId="0" sldId="487"/>
            <ac:picMk id="40" creationId="{00000000-0000-0000-0000-000000000000}"/>
          </ac:picMkLst>
        </pc:picChg>
      </pc:sldChg>
      <pc:sldChg chg="modSp del mod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489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1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1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1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3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4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4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4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489"/>
            <ac:spMk id="45" creationId="{00000000-0000-0000-0000-000000000000}"/>
          </ac:spMkLst>
        </pc:spChg>
      </pc:sldChg>
      <pc:sldChg chg="modSp del setBg">
        <pc:chgData name="Steve Xu" userId="69fe02d8-c7d8-49d6-9c3d-b027195dce63" providerId="ADAL" clId="{DF665BEA-4F44-7443-910A-AE241F7C4468}" dt="2020-10-26T02:06:37.633" v="6443" actId="2696"/>
        <pc:sldMkLst>
          <pc:docMk/>
          <pc:sldMk cId="0" sldId="523"/>
        </pc:sldMkLst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19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19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1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2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2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3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3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0" sldId="523"/>
            <ac:spMk id="237" creationId="{00000000-0000-0000-0000-000000000000}"/>
          </ac:spMkLst>
        </pc:spChg>
      </pc:sldChg>
      <pc:sldChg chg="addSp delSp modSp add del mod setBg">
        <pc:chgData name="Steve Xu" userId="69fe02d8-c7d8-49d6-9c3d-b027195dce63" providerId="ADAL" clId="{DF665BEA-4F44-7443-910A-AE241F7C4468}" dt="2020-10-22T08:40:20.153" v="3313" actId="2696"/>
        <pc:sldMkLst>
          <pc:docMk/>
          <pc:sldMk cId="2220074676" sldId="524"/>
        </pc:sldMkLst>
        <pc:spChg chg="del">
          <ac:chgData name="Steve Xu" userId="69fe02d8-c7d8-49d6-9c3d-b027195dce63" providerId="ADAL" clId="{DF665BEA-4F44-7443-910A-AE241F7C4468}" dt="2020-10-22T03:52:59.344" v="1278" actId="478"/>
          <ac:spMkLst>
            <pc:docMk/>
            <pc:sldMk cId="2220074676" sldId="524"/>
            <ac:spMk id="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59.344" v="1278" actId="478"/>
          <ac:spMkLst>
            <pc:docMk/>
            <pc:sldMk cId="2220074676" sldId="524"/>
            <ac:spMk id="7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59.344" v="1278" actId="478"/>
          <ac:spMkLst>
            <pc:docMk/>
            <pc:sldMk cId="2220074676" sldId="524"/>
            <ac:spMk id="3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59.344" v="1278" actId="478"/>
          <ac:spMkLst>
            <pc:docMk/>
            <pc:sldMk cId="2220074676" sldId="524"/>
            <ac:spMk id="3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59.344" v="1278" actId="478"/>
          <ac:spMkLst>
            <pc:docMk/>
            <pc:sldMk cId="2220074676" sldId="524"/>
            <ac:spMk id="40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59.344" v="1278" actId="478"/>
          <ac:spMkLst>
            <pc:docMk/>
            <pc:sldMk cId="2220074676" sldId="524"/>
            <ac:spMk id="42" creationId="{00000000-0000-0000-0000-000000000000}"/>
          </ac:spMkLst>
        </pc:spChg>
        <pc:picChg chg="del">
          <ac:chgData name="Steve Xu" userId="69fe02d8-c7d8-49d6-9c3d-b027195dce63" providerId="ADAL" clId="{DF665BEA-4F44-7443-910A-AE241F7C4468}" dt="2020-10-22T03:52:59.344" v="1278" actId="478"/>
          <ac:picMkLst>
            <pc:docMk/>
            <pc:sldMk cId="2220074676" sldId="524"/>
            <ac:picMk id="4" creationId="{00000000-0000-0000-0000-000000000000}"/>
          </ac:picMkLst>
        </pc:picChg>
        <pc:picChg chg="add del mod">
          <ac:chgData name="Steve Xu" userId="69fe02d8-c7d8-49d6-9c3d-b027195dce63" providerId="ADAL" clId="{DF665BEA-4F44-7443-910A-AE241F7C4468}" dt="2020-10-22T03:55:04.387" v="1298" actId="478"/>
          <ac:picMkLst>
            <pc:docMk/>
            <pc:sldMk cId="2220074676" sldId="524"/>
            <ac:picMk id="15" creationId="{7C2599C8-2E0B-7A4D-A6B3-767F39216CCD}"/>
          </ac:picMkLst>
        </pc:picChg>
        <pc:picChg chg="del">
          <ac:chgData name="Steve Xu" userId="69fe02d8-c7d8-49d6-9c3d-b027195dce63" providerId="ADAL" clId="{DF665BEA-4F44-7443-910A-AE241F7C4468}" dt="2020-10-22T03:52:59.344" v="1278" actId="478"/>
          <ac:picMkLst>
            <pc:docMk/>
            <pc:sldMk cId="2220074676" sldId="524"/>
            <ac:picMk id="3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59.344" v="1278" actId="478"/>
          <ac:picMkLst>
            <pc:docMk/>
            <pc:sldMk cId="2220074676" sldId="524"/>
            <ac:picMk id="3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59.344" v="1278" actId="478"/>
          <ac:picMkLst>
            <pc:docMk/>
            <pc:sldMk cId="2220074676" sldId="524"/>
            <ac:picMk id="3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59.344" v="1278" actId="478"/>
          <ac:picMkLst>
            <pc:docMk/>
            <pc:sldMk cId="2220074676" sldId="524"/>
            <ac:picMk id="34" creationId="{00000000-0000-0000-0000-000000000000}"/>
          </ac:picMkLst>
        </pc:picChg>
        <pc:cxnChg chg="del">
          <ac:chgData name="Steve Xu" userId="69fe02d8-c7d8-49d6-9c3d-b027195dce63" providerId="ADAL" clId="{DF665BEA-4F44-7443-910A-AE241F7C4468}" dt="2020-10-22T03:52:59.344" v="1278" actId="478"/>
          <ac:cxnSpMkLst>
            <pc:docMk/>
            <pc:sldMk cId="2220074676" sldId="524"/>
            <ac:cxnSpMk id="25" creationId="{00000000-0000-0000-0000-000000000000}"/>
          </ac:cxnSpMkLst>
        </pc:cxnChg>
      </pc:sldChg>
      <pc:sldChg chg="add del setBg">
        <pc:chgData name="Steve Xu" userId="69fe02d8-c7d8-49d6-9c3d-b027195dce63" providerId="ADAL" clId="{DF665BEA-4F44-7443-910A-AE241F7C4468}" dt="2020-10-26T02:25:01.411" v="7556" actId="2696"/>
        <pc:sldMkLst>
          <pc:docMk/>
          <pc:sldMk cId="3044852235" sldId="524"/>
        </pc:sldMkLst>
      </pc:sldChg>
      <pc:sldChg chg="add del setBg">
        <pc:chgData name="Steve Xu" userId="69fe02d8-c7d8-49d6-9c3d-b027195dce63" providerId="ADAL" clId="{DF665BEA-4F44-7443-910A-AE241F7C4468}" dt="2020-10-22T03:52:53.901" v="1276"/>
        <pc:sldMkLst>
          <pc:docMk/>
          <pc:sldMk cId="3257933902" sldId="524"/>
        </pc:sldMkLst>
      </pc:sldChg>
      <pc:sldChg chg="delSp add del mod setBg">
        <pc:chgData name="Steve Xu" userId="69fe02d8-c7d8-49d6-9c3d-b027195dce63" providerId="ADAL" clId="{DF665BEA-4F44-7443-910A-AE241F7C4468}" dt="2020-10-22T03:52:50.884" v="1274" actId="2696"/>
        <pc:sldMkLst>
          <pc:docMk/>
          <pc:sldMk cId="3476747029" sldId="524"/>
        </pc:sldMkLst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2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5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17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1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19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20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22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3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4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57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59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60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77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3:52:40.136" v="1270" actId="478"/>
          <ac:spMkLst>
            <pc:docMk/>
            <pc:sldMk cId="3476747029" sldId="524"/>
            <ac:spMk id="83" creationId="{00000000-0000-0000-0000-000000000000}"/>
          </ac:spMkLst>
        </pc:spChg>
        <pc:grpChg chg="del">
          <ac:chgData name="Steve Xu" userId="69fe02d8-c7d8-49d6-9c3d-b027195dce63" providerId="ADAL" clId="{DF665BEA-4F44-7443-910A-AE241F7C4468}" dt="2020-10-22T03:52:40.136" v="1270" actId="478"/>
          <ac:grpSpMkLst>
            <pc:docMk/>
            <pc:sldMk cId="3476747029" sldId="524"/>
            <ac:grpSpMk id="40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2T03:52:40.136" v="1270" actId="478"/>
          <ac:grpSpMkLst>
            <pc:docMk/>
            <pc:sldMk cId="3476747029" sldId="524"/>
            <ac:grpSpMk id="80" creationId="{00000000-0000-0000-0000-000000000000}"/>
          </ac:grpSpMkLst>
        </pc:grp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6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8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3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46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47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84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3:52:40.136" v="1270" actId="478"/>
          <ac:picMkLst>
            <pc:docMk/>
            <pc:sldMk cId="3476747029" sldId="524"/>
            <ac:picMk id="85" creationId="{00000000-0000-0000-0000-000000000000}"/>
          </ac:picMkLst>
        </pc:picChg>
        <pc:cxnChg chg="del">
          <ac:chgData name="Steve Xu" userId="69fe02d8-c7d8-49d6-9c3d-b027195dce63" providerId="ADAL" clId="{DF665BEA-4F44-7443-910A-AE241F7C4468}" dt="2020-10-22T03:52:42.654" v="1271" actId="478"/>
          <ac:cxnSpMkLst>
            <pc:docMk/>
            <pc:sldMk cId="3476747029" sldId="524"/>
            <ac:cxnSpMk id="102" creationId="{00000000-0000-0000-0000-000000000000}"/>
          </ac:cxnSpMkLst>
        </pc:cxnChg>
      </pc:sldChg>
      <pc:sldChg chg="addSp delSp modSp add mod">
        <pc:chgData name="Steve Xu" userId="69fe02d8-c7d8-49d6-9c3d-b027195dce63" providerId="ADAL" clId="{DF665BEA-4F44-7443-910A-AE241F7C4468}" dt="2020-10-26T02:25:38.184" v="7559"/>
        <pc:sldMkLst>
          <pc:docMk/>
          <pc:sldMk cId="2774509316" sldId="525"/>
        </pc:sldMkLst>
        <pc:spChg chg="mod">
          <ac:chgData name="Steve Xu" userId="69fe02d8-c7d8-49d6-9c3d-b027195dce63" providerId="ADAL" clId="{DF665BEA-4F44-7443-910A-AE241F7C4468}" dt="2020-10-22T08:40:59.624" v="3320" actId="1076"/>
          <ac:spMkLst>
            <pc:docMk/>
            <pc:sldMk cId="2774509316" sldId="525"/>
            <ac:spMk id="6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2T07:24:44.546" v="2466"/>
          <ac:spMkLst>
            <pc:docMk/>
            <pc:sldMk cId="2774509316" sldId="525"/>
            <ac:spMk id="14" creationId="{FF56924C-4471-234D-818C-BA05C7A1EF51}"/>
          </ac:spMkLst>
        </pc:spChg>
        <pc:spChg chg="add mod">
          <ac:chgData name="Steve Xu" userId="69fe02d8-c7d8-49d6-9c3d-b027195dce63" providerId="ADAL" clId="{DF665BEA-4F44-7443-910A-AE241F7C4468}" dt="2020-10-22T08:40:55.844" v="3318" actId="113"/>
          <ac:spMkLst>
            <pc:docMk/>
            <pc:sldMk cId="2774509316" sldId="525"/>
            <ac:spMk id="15" creationId="{DEBF3D7B-F79D-C94E-8864-D09633B13EDA}"/>
          </ac:spMkLst>
        </pc:spChg>
        <pc:spChg chg="del mod">
          <ac:chgData name="Steve Xu" userId="69fe02d8-c7d8-49d6-9c3d-b027195dce63" providerId="ADAL" clId="{DF665BEA-4F44-7443-910A-AE241F7C4468}" dt="2020-10-22T07:03:07.454" v="1523" actId="478"/>
          <ac:spMkLst>
            <pc:docMk/>
            <pc:sldMk cId="2774509316" sldId="525"/>
            <ac:spMk id="3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7:03:17.195" v="1525" actId="478"/>
          <ac:spMkLst>
            <pc:docMk/>
            <pc:sldMk cId="2774509316" sldId="525"/>
            <ac:spMk id="3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2T07:24:44.546" v="2466"/>
          <ac:spMkLst>
            <pc:docMk/>
            <pc:sldMk cId="2774509316" sldId="525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25:38.184" v="7559"/>
          <ac:spMkLst>
            <pc:docMk/>
            <pc:sldMk cId="2774509316" sldId="525"/>
            <ac:spMk id="42" creationId="{00000000-0000-0000-0000-000000000000}"/>
          </ac:spMkLst>
        </pc:spChg>
        <pc:picChg chg="mod">
          <ac:chgData name="Steve Xu" userId="69fe02d8-c7d8-49d6-9c3d-b027195dce63" providerId="ADAL" clId="{DF665BEA-4F44-7443-910A-AE241F7C4468}" dt="2020-10-22T07:03:26.703" v="1527" actId="1076"/>
          <ac:picMkLst>
            <pc:docMk/>
            <pc:sldMk cId="2774509316" sldId="525"/>
            <ac:picMk id="31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2T07:03:34.610" v="1529" actId="1076"/>
          <ac:picMkLst>
            <pc:docMk/>
            <pc:sldMk cId="2774509316" sldId="525"/>
            <ac:picMk id="32" creationId="{00000000-0000-0000-0000-000000000000}"/>
          </ac:picMkLst>
        </pc:picChg>
      </pc:sldChg>
      <pc:sldChg chg="add del setBg">
        <pc:chgData name="Steve Xu" userId="69fe02d8-c7d8-49d6-9c3d-b027195dce63" providerId="ADAL" clId="{DF665BEA-4F44-7443-910A-AE241F7C4468}" dt="2020-10-22T03:52:49.861" v="1273" actId="2696"/>
        <pc:sldMkLst>
          <pc:docMk/>
          <pc:sldMk cId="2974375978" sldId="525"/>
        </pc:sldMkLst>
      </pc:sldChg>
      <pc:sldChg chg="addSp delSp modSp add mod">
        <pc:chgData name="Steve Xu" userId="69fe02d8-c7d8-49d6-9c3d-b027195dce63" providerId="ADAL" clId="{DF665BEA-4F44-7443-910A-AE241F7C4468}" dt="2020-10-23T09:20:08.180" v="4282" actId="1076"/>
        <pc:sldMkLst>
          <pc:docMk/>
          <pc:sldMk cId="2867975745" sldId="526"/>
        </pc:sldMkLst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2" creationId="{6D5C9C41-D8F4-F746-B18D-E95A33208196}"/>
          </ac:spMkLst>
        </pc:spChg>
        <pc:spChg chg="mod">
          <ac:chgData name="Steve Xu" userId="69fe02d8-c7d8-49d6-9c3d-b027195dce63" providerId="ADAL" clId="{DF665BEA-4F44-7443-910A-AE241F7C4468}" dt="2020-10-22T08:03:20.322" v="2867" actId="113"/>
          <ac:spMkLst>
            <pc:docMk/>
            <pc:sldMk cId="2867975745" sldId="526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1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1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14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3T02:25:42.390" v="3643" actId="478"/>
          <ac:spMkLst>
            <pc:docMk/>
            <pc:sldMk cId="2867975745" sldId="526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22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8:49:52.305" v="3617" actId="478"/>
          <ac:spMkLst>
            <pc:docMk/>
            <pc:sldMk cId="2867975745" sldId="526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34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2T08:09:32.196" v="3104" actId="478"/>
          <ac:spMkLst>
            <pc:docMk/>
            <pc:sldMk cId="2867975745" sldId="526"/>
            <ac:spMk id="45" creationId="{2E333593-8381-C94C-A880-4121159ABF3D}"/>
          </ac:spMkLst>
        </pc:spChg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46" creationId="{1BD9BE84-88DF-8646-AB7B-E5B4570BDDC0}"/>
          </ac:spMkLst>
        </pc:spChg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47" creationId="{92E25E17-6E5C-D341-8885-230467C2FB4B}"/>
          </ac:spMkLst>
        </pc:spChg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48" creationId="{CCE0C620-54EF-314A-BDE4-5029E9EF823D}"/>
          </ac:spMkLst>
        </pc:spChg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49" creationId="{4233C9DD-921A-6F4C-8D4E-BFBE73484919}"/>
          </ac:spMkLst>
        </pc:spChg>
        <pc:spChg chg="add mod">
          <ac:chgData name="Steve Xu" userId="69fe02d8-c7d8-49d6-9c3d-b027195dce63" providerId="ADAL" clId="{DF665BEA-4F44-7443-910A-AE241F7C4468}" dt="2020-10-22T08:33:55.953" v="3254" actId="571"/>
          <ac:spMkLst>
            <pc:docMk/>
            <pc:sldMk cId="2867975745" sldId="526"/>
            <ac:spMk id="50" creationId="{5B101A76-A2DD-C648-9FCB-25DF4217C12D}"/>
          </ac:spMkLst>
        </pc:spChg>
        <pc:spChg chg="add mod">
          <ac:chgData name="Steve Xu" userId="69fe02d8-c7d8-49d6-9c3d-b027195dce63" providerId="ADAL" clId="{DF665BEA-4F44-7443-910A-AE241F7C4468}" dt="2020-10-22T08:33:55.953" v="3254" actId="571"/>
          <ac:spMkLst>
            <pc:docMk/>
            <pc:sldMk cId="2867975745" sldId="526"/>
            <ac:spMk id="51" creationId="{9DAA9877-1F5A-144D-ABAA-F0962F82CEF8}"/>
          </ac:spMkLst>
        </pc:spChg>
        <pc:spChg chg="mod">
          <ac:chgData name="Steve Xu" userId="69fe02d8-c7d8-49d6-9c3d-b027195dce63" providerId="ADAL" clId="{DF665BEA-4F44-7443-910A-AE241F7C4468}" dt="2020-10-23T02:25:55.157" v="3646" actId="571"/>
          <ac:spMkLst>
            <pc:docMk/>
            <pc:sldMk cId="2867975745" sldId="526"/>
            <ac:spMk id="51" creationId="{C55E0A39-B9B3-D34A-9C36-0032F8748D90}"/>
          </ac:spMkLst>
        </pc:spChg>
        <pc:spChg chg="add mod">
          <ac:chgData name="Steve Xu" userId="69fe02d8-c7d8-49d6-9c3d-b027195dce63" providerId="ADAL" clId="{DF665BEA-4F44-7443-910A-AE241F7C4468}" dt="2020-10-22T08:33:55.953" v="3254" actId="571"/>
          <ac:spMkLst>
            <pc:docMk/>
            <pc:sldMk cId="2867975745" sldId="526"/>
            <ac:spMk id="52" creationId="{2C63A202-B07F-B042-9BDC-E27CB584CD1B}"/>
          </ac:spMkLst>
        </pc:spChg>
        <pc:spChg chg="mod">
          <ac:chgData name="Steve Xu" userId="69fe02d8-c7d8-49d6-9c3d-b027195dce63" providerId="ADAL" clId="{DF665BEA-4F44-7443-910A-AE241F7C4468}" dt="2020-10-23T02:25:55.157" v="3646" actId="571"/>
          <ac:spMkLst>
            <pc:docMk/>
            <pc:sldMk cId="2867975745" sldId="526"/>
            <ac:spMk id="52" creationId="{D83D87F9-2AD9-0D41-840A-A8527EB58496}"/>
          </ac:spMkLst>
        </pc:spChg>
        <pc:spChg chg="add mod">
          <ac:chgData name="Steve Xu" userId="69fe02d8-c7d8-49d6-9c3d-b027195dce63" providerId="ADAL" clId="{DF665BEA-4F44-7443-910A-AE241F7C4468}" dt="2020-10-23T02:26:59.663" v="3659" actId="14100"/>
          <ac:spMkLst>
            <pc:docMk/>
            <pc:sldMk cId="2867975745" sldId="526"/>
            <ac:spMk id="53" creationId="{F1327EE2-AF69-844B-8670-71AF59F0117C}"/>
          </ac:spMkLst>
        </pc:spChg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54" creationId="{097E243A-50AF-7D40-8ADA-EE760F4475C4}"/>
          </ac:spMkLst>
        </pc:spChg>
        <pc:spChg chg="add mod">
          <ac:chgData name="Steve Xu" userId="69fe02d8-c7d8-49d6-9c3d-b027195dce63" providerId="ADAL" clId="{DF665BEA-4F44-7443-910A-AE241F7C4468}" dt="2020-10-23T02:27:02.303" v="3660" actId="1076"/>
          <ac:spMkLst>
            <pc:docMk/>
            <pc:sldMk cId="2867975745" sldId="526"/>
            <ac:spMk id="55" creationId="{16713154-AFCF-1B46-9942-7C4EBDEE4D78}"/>
          </ac:spMkLst>
        </pc:spChg>
        <pc:spChg chg="mod">
          <ac:chgData name="Steve Xu" userId="69fe02d8-c7d8-49d6-9c3d-b027195dce63" providerId="ADAL" clId="{DF665BEA-4F44-7443-910A-AE241F7C4468}" dt="2020-10-23T02:25:55.157" v="3646" actId="571"/>
          <ac:spMkLst>
            <pc:docMk/>
            <pc:sldMk cId="2867975745" sldId="526"/>
            <ac:spMk id="57" creationId="{2C36B6E2-865A-A249-81B5-E1774DBB68AE}"/>
          </ac:spMkLst>
        </pc:spChg>
        <pc:spChg chg="add 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58" creationId="{6AAA5120-7D19-3940-B198-B68D73735BA6}"/>
          </ac:spMkLst>
        </pc:spChg>
        <pc:spChg chg="mod">
          <ac:chgData name="Steve Xu" userId="69fe02d8-c7d8-49d6-9c3d-b027195dce63" providerId="ADAL" clId="{DF665BEA-4F44-7443-910A-AE241F7C4468}" dt="2020-10-23T02:25:55.157" v="3646" actId="571"/>
          <ac:spMkLst>
            <pc:docMk/>
            <pc:sldMk cId="2867975745" sldId="526"/>
            <ac:spMk id="59" creationId="{436EB758-516F-5946-A06E-3D1E0FDB28DB}"/>
          </ac:spMkLst>
        </pc:spChg>
        <pc:spChg chg="mod">
          <ac:chgData name="Steve Xu" userId="69fe02d8-c7d8-49d6-9c3d-b027195dce63" providerId="ADAL" clId="{DF665BEA-4F44-7443-910A-AE241F7C4468}" dt="2020-10-23T02:25:55.157" v="3646" actId="571"/>
          <ac:spMkLst>
            <pc:docMk/>
            <pc:sldMk cId="2867975745" sldId="526"/>
            <ac:spMk id="60" creationId="{A436CE55-5383-7D47-A0C5-871CCCB2FDA2}"/>
          </ac:spMkLst>
        </pc:spChg>
        <pc:spChg chg="mod">
          <ac:chgData name="Steve Xu" userId="69fe02d8-c7d8-49d6-9c3d-b027195dce63" providerId="ADAL" clId="{DF665BEA-4F44-7443-910A-AE241F7C4468}" dt="2020-10-23T02:25:55.157" v="3646" actId="571"/>
          <ac:spMkLst>
            <pc:docMk/>
            <pc:sldMk cId="2867975745" sldId="526"/>
            <ac:spMk id="61" creationId="{00C5AC07-98E1-FC4D-AB9F-0B76FB5C83AA}"/>
          </ac:spMkLst>
        </pc:spChg>
        <pc:spChg chg="add mod">
          <ac:chgData name="Steve Xu" userId="69fe02d8-c7d8-49d6-9c3d-b027195dce63" providerId="ADAL" clId="{DF665BEA-4F44-7443-910A-AE241F7C4468}" dt="2020-10-23T02:25:50.229" v="3645" actId="688"/>
          <ac:spMkLst>
            <pc:docMk/>
            <pc:sldMk cId="2867975745" sldId="526"/>
            <ac:spMk id="62" creationId="{ABA2EE0B-1BE7-8F4B-BBB2-A9D3AC23ABAE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63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3T02:26:03.885" v="3650" actId="1076"/>
          <ac:spMkLst>
            <pc:docMk/>
            <pc:sldMk cId="2867975745" sldId="526"/>
            <ac:spMk id="64" creationId="{67E9FEAE-290D-6648-9484-9DDB46BDE8DA}"/>
          </ac:spMkLst>
        </pc:spChg>
        <pc:spChg chg="add del mod">
          <ac:chgData name="Steve Xu" userId="69fe02d8-c7d8-49d6-9c3d-b027195dce63" providerId="ADAL" clId="{DF665BEA-4F44-7443-910A-AE241F7C4468}" dt="2020-10-23T02:27:05.787" v="3662" actId="478"/>
          <ac:spMkLst>
            <pc:docMk/>
            <pc:sldMk cId="2867975745" sldId="526"/>
            <ac:spMk id="66" creationId="{5571425A-07CB-0B48-B138-7CDBB558963E}"/>
          </ac:spMkLst>
        </pc:spChg>
        <pc:spChg chg="add del mod">
          <ac:chgData name="Steve Xu" userId="69fe02d8-c7d8-49d6-9c3d-b027195dce63" providerId="ADAL" clId="{DF665BEA-4F44-7443-910A-AE241F7C4468}" dt="2020-10-23T02:27:05.787" v="3662" actId="478"/>
          <ac:spMkLst>
            <pc:docMk/>
            <pc:sldMk cId="2867975745" sldId="526"/>
            <ac:spMk id="67" creationId="{A22A5421-67CE-B349-B6DA-398289378AB7}"/>
          </ac:spMkLst>
        </pc:spChg>
        <pc:spChg chg="add del mod">
          <ac:chgData name="Steve Xu" userId="69fe02d8-c7d8-49d6-9c3d-b027195dce63" providerId="ADAL" clId="{DF665BEA-4F44-7443-910A-AE241F7C4468}" dt="2020-10-23T02:27:05.787" v="3662" actId="478"/>
          <ac:spMkLst>
            <pc:docMk/>
            <pc:sldMk cId="2867975745" sldId="526"/>
            <ac:spMk id="68" creationId="{EA8D3770-A9E3-E841-A6FE-0E08D06536AB}"/>
          </ac:spMkLst>
        </pc:spChg>
        <pc:spChg chg="add mod">
          <ac:chgData name="Steve Xu" userId="69fe02d8-c7d8-49d6-9c3d-b027195dce63" providerId="ADAL" clId="{DF665BEA-4F44-7443-910A-AE241F7C4468}" dt="2020-10-23T02:27:49.694" v="3739" actId="20577"/>
          <ac:spMkLst>
            <pc:docMk/>
            <pc:sldMk cId="2867975745" sldId="526"/>
            <ac:spMk id="69" creationId="{D5C5ADA7-B6D3-5249-9B26-648022E6E9B8}"/>
          </ac:spMkLst>
        </pc:spChg>
        <pc:spChg chg="add mod">
          <ac:chgData name="Steve Xu" userId="69fe02d8-c7d8-49d6-9c3d-b027195dce63" providerId="ADAL" clId="{DF665BEA-4F44-7443-910A-AE241F7C4468}" dt="2020-10-23T02:27:12.437" v="3664" actId="1076"/>
          <ac:spMkLst>
            <pc:docMk/>
            <pc:sldMk cId="2867975745" sldId="526"/>
            <ac:spMk id="70" creationId="{4C23C185-CA3E-7A46-A474-29BEA0ED0118}"/>
          </ac:spMkLst>
        </pc:spChg>
        <pc:spChg chg="add mod">
          <ac:chgData name="Steve Xu" userId="69fe02d8-c7d8-49d6-9c3d-b027195dce63" providerId="ADAL" clId="{DF665BEA-4F44-7443-910A-AE241F7C4468}" dt="2020-10-23T02:28:19.260" v="3818" actId="1076"/>
          <ac:spMkLst>
            <pc:docMk/>
            <pc:sldMk cId="2867975745" sldId="526"/>
            <ac:spMk id="71" creationId="{2BB9A6CD-FBB8-0344-9068-964A61B70667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102" creationId="{00000000-0000-0000-0000-000000000000}"/>
          </ac:spMkLst>
        </pc:spChg>
        <pc:spChg chg="del topLvl">
          <ac:chgData name="Steve Xu" userId="69fe02d8-c7d8-49d6-9c3d-b027195dce63" providerId="ADAL" clId="{DF665BEA-4F44-7443-910A-AE241F7C4468}" dt="2020-10-22T08:55:25.545" v="3631" actId="478"/>
          <ac:spMkLst>
            <pc:docMk/>
            <pc:sldMk cId="2867975745" sldId="526"/>
            <ac:spMk id="104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2T08:33:49.732" v="3252" actId="478"/>
          <ac:spMkLst>
            <pc:docMk/>
            <pc:sldMk cId="2867975745" sldId="526"/>
            <ac:spMk id="114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2T08:16:15.565" v="3243" actId="478"/>
          <ac:spMkLst>
            <pc:docMk/>
            <pc:sldMk cId="2867975745" sldId="526"/>
            <ac:spMk id="1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3T02:25:36.364" v="3642" actId="1076"/>
          <ac:spMkLst>
            <pc:docMk/>
            <pc:sldMk cId="2867975745" sldId="526"/>
            <ac:spMk id="120" creationId="{00000000-0000-0000-0000-000000000000}"/>
          </ac:spMkLst>
        </pc:spChg>
        <pc:grpChg chg="del mod">
          <ac:chgData name="Steve Xu" userId="69fe02d8-c7d8-49d6-9c3d-b027195dce63" providerId="ADAL" clId="{DF665BEA-4F44-7443-910A-AE241F7C4468}" dt="2020-10-23T02:25:56.975" v="3647" actId="478"/>
          <ac:grpSpMkLst>
            <pc:docMk/>
            <pc:sldMk cId="2867975745" sldId="526"/>
            <ac:grpSpMk id="24" creationId="{00000000-0000-0000-0000-000000000000}"/>
          </ac:grpSpMkLst>
        </pc:grpChg>
        <pc:grpChg chg="add del mod">
          <ac:chgData name="Steve Xu" userId="69fe02d8-c7d8-49d6-9c3d-b027195dce63" providerId="ADAL" clId="{DF665BEA-4F44-7443-910A-AE241F7C4468}" dt="2020-10-23T02:26:00.891" v="3649" actId="478"/>
          <ac:grpSpMkLst>
            <pc:docMk/>
            <pc:sldMk cId="2867975745" sldId="526"/>
            <ac:grpSpMk id="50" creationId="{9FB718D0-3FC2-944B-A783-D11C88702D7A}"/>
          </ac:grpSpMkLst>
        </pc:grpChg>
        <pc:grpChg chg="mod">
          <ac:chgData name="Steve Xu" userId="69fe02d8-c7d8-49d6-9c3d-b027195dce63" providerId="ADAL" clId="{DF665BEA-4F44-7443-910A-AE241F7C4468}" dt="2020-10-23T02:25:36.364" v="3642" actId="1076"/>
          <ac:grpSpMkLst>
            <pc:docMk/>
            <pc:sldMk cId="2867975745" sldId="526"/>
            <ac:grpSpMk id="87" creationId="{00000000-0000-0000-0000-000000000000}"/>
          </ac:grpSpMkLst>
        </pc:grpChg>
        <pc:grpChg chg="del">
          <ac:chgData name="Steve Xu" userId="69fe02d8-c7d8-49d6-9c3d-b027195dce63" providerId="ADAL" clId="{DF665BEA-4F44-7443-910A-AE241F7C4468}" dt="2020-10-22T08:55:25.545" v="3631" actId="478"/>
          <ac:grpSpMkLst>
            <pc:docMk/>
            <pc:sldMk cId="2867975745" sldId="526"/>
            <ac:grpSpMk id="103" creationId="{00000000-0000-0000-0000-000000000000}"/>
          </ac:grpSpMkLst>
        </pc:grpChg>
        <pc:grpChg chg="del mod topLvl">
          <ac:chgData name="Steve Xu" userId="69fe02d8-c7d8-49d6-9c3d-b027195dce63" providerId="ADAL" clId="{DF665BEA-4F44-7443-910A-AE241F7C4468}" dt="2020-10-23T02:25:59.191" v="3648" actId="478"/>
          <ac:grpSpMkLst>
            <pc:docMk/>
            <pc:sldMk cId="2867975745" sldId="526"/>
            <ac:grpSpMk id="106" creationId="{00000000-0000-0000-0000-000000000000}"/>
          </ac:grpSpMkLst>
        </pc:grpChg>
        <pc:picChg chg="add mod">
          <ac:chgData name="Steve Xu" userId="69fe02d8-c7d8-49d6-9c3d-b027195dce63" providerId="ADAL" clId="{DF665BEA-4F44-7443-910A-AE241F7C4468}" dt="2020-10-23T02:25:36.364" v="3642" actId="1076"/>
          <ac:picMkLst>
            <pc:docMk/>
            <pc:sldMk cId="2867975745" sldId="526"/>
            <ac:picMk id="4" creationId="{53087E0B-F9EC-D348-8DE7-026360D48BCE}"/>
          </ac:picMkLst>
        </pc:picChg>
        <pc:picChg chg="add mod">
          <ac:chgData name="Steve Xu" userId="69fe02d8-c7d8-49d6-9c3d-b027195dce63" providerId="ADAL" clId="{DF665BEA-4F44-7443-910A-AE241F7C4468}" dt="2020-10-23T09:20:08.180" v="4282" actId="1076"/>
          <ac:picMkLst>
            <pc:docMk/>
            <pc:sldMk cId="2867975745" sldId="526"/>
            <ac:picMk id="7" creationId="{63BAD2A4-D662-2D44-8FC8-2F95E7B683FF}"/>
          </ac:picMkLst>
        </pc:picChg>
        <pc:picChg chg="add mod">
          <ac:chgData name="Steve Xu" userId="69fe02d8-c7d8-49d6-9c3d-b027195dce63" providerId="ADAL" clId="{DF665BEA-4F44-7443-910A-AE241F7C4468}" dt="2020-10-23T02:25:36.364" v="3642" actId="1076"/>
          <ac:picMkLst>
            <pc:docMk/>
            <pc:sldMk cId="2867975745" sldId="526"/>
            <ac:picMk id="9" creationId="{0B48CD34-B446-0843-9693-CF616A82F0D4}"/>
          </ac:picMkLst>
        </pc:picChg>
        <pc:picChg chg="add mod">
          <ac:chgData name="Steve Xu" userId="69fe02d8-c7d8-49d6-9c3d-b027195dce63" providerId="ADAL" clId="{DF665BEA-4F44-7443-910A-AE241F7C4468}" dt="2020-10-23T02:25:50.229" v="3645" actId="688"/>
          <ac:picMkLst>
            <pc:docMk/>
            <pc:sldMk cId="2867975745" sldId="526"/>
            <ac:picMk id="12" creationId="{DCAFF141-AEB6-0446-856F-7F91C3C2D2B5}"/>
          </ac:picMkLst>
        </pc:picChg>
        <pc:picChg chg="add del mod">
          <ac:chgData name="Steve Xu" userId="69fe02d8-c7d8-49d6-9c3d-b027195dce63" providerId="ADAL" clId="{DF665BEA-4F44-7443-910A-AE241F7C4468}" dt="2020-10-22T08:54:26.191" v="3621" actId="478"/>
          <ac:picMkLst>
            <pc:docMk/>
            <pc:sldMk cId="2867975745" sldId="526"/>
            <ac:picMk id="59" creationId="{A865F93E-F371-CD4B-B6D1-262113DD6E5D}"/>
          </ac:picMkLst>
        </pc:picChg>
        <pc:picChg chg="add del mod">
          <ac:chgData name="Steve Xu" userId="69fe02d8-c7d8-49d6-9c3d-b027195dce63" providerId="ADAL" clId="{DF665BEA-4F44-7443-910A-AE241F7C4468}" dt="2020-10-22T08:55:27.996" v="3632" actId="478"/>
          <ac:picMkLst>
            <pc:docMk/>
            <pc:sldMk cId="2867975745" sldId="526"/>
            <ac:picMk id="64" creationId="{49AB7CFF-484B-A343-A8F1-992B71BC0154}"/>
          </ac:picMkLst>
        </pc:picChg>
        <pc:picChg chg="add del mod">
          <ac:chgData name="Steve Xu" userId="69fe02d8-c7d8-49d6-9c3d-b027195dce63" providerId="ADAL" clId="{DF665BEA-4F44-7443-910A-AE241F7C4468}" dt="2020-10-23T02:26:05.580" v="3651" actId="478"/>
          <ac:picMkLst>
            <pc:docMk/>
            <pc:sldMk cId="2867975745" sldId="526"/>
            <ac:picMk id="65" creationId="{9745962E-423A-974C-B11A-84FA58D67B81}"/>
          </ac:picMkLst>
        </pc:picChg>
        <pc:picChg chg="del">
          <ac:chgData name="Steve Xu" userId="69fe02d8-c7d8-49d6-9c3d-b027195dce63" providerId="ADAL" clId="{DF665BEA-4F44-7443-910A-AE241F7C4468}" dt="2020-10-22T08:49:55.318" v="3618" actId="478"/>
          <ac:picMkLst>
            <pc:docMk/>
            <pc:sldMk cId="2867975745" sldId="526"/>
            <ac:picMk id="117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8:49:26.418" v="3606" actId="478"/>
          <ac:picMkLst>
            <pc:docMk/>
            <pc:sldMk cId="2867975745" sldId="526"/>
            <ac:picMk id="118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2T08:55:23.462" v="3630" actId="478"/>
          <ac:picMkLst>
            <pc:docMk/>
            <pc:sldMk cId="2867975745" sldId="526"/>
            <ac:picMk id="119" creationId="{00000000-0000-0000-0000-000000000000}"/>
          </ac:picMkLst>
        </pc:picChg>
      </pc:sldChg>
      <pc:sldChg chg="add del">
        <pc:chgData name="Steve Xu" userId="69fe02d8-c7d8-49d6-9c3d-b027195dce63" providerId="ADAL" clId="{DF665BEA-4F44-7443-910A-AE241F7C4468}" dt="2020-10-26T02:06:37.633" v="6443" actId="2696"/>
        <pc:sldMkLst>
          <pc:docMk/>
          <pc:sldMk cId="2360390571" sldId="527"/>
        </pc:sldMkLst>
      </pc:sldChg>
      <pc:sldChg chg="add del">
        <pc:chgData name="Steve Xu" userId="69fe02d8-c7d8-49d6-9c3d-b027195dce63" providerId="ADAL" clId="{DF665BEA-4F44-7443-910A-AE241F7C4468}" dt="2020-10-23T08:41:05.428" v="4178"/>
        <pc:sldMkLst>
          <pc:docMk/>
          <pc:sldMk cId="3776742209" sldId="527"/>
        </pc:sldMkLst>
      </pc:sldChg>
      <pc:sldChg chg="addSp delSp modSp add mod">
        <pc:chgData name="Steve Xu" userId="69fe02d8-c7d8-49d6-9c3d-b027195dce63" providerId="ADAL" clId="{DF665BEA-4F44-7443-910A-AE241F7C4468}" dt="2020-10-26T07:42:40.148" v="7777" actId="14100"/>
        <pc:sldMkLst>
          <pc:docMk/>
          <pc:sldMk cId="1156206165" sldId="528"/>
        </pc:sldMkLst>
        <pc:spChg chg="mod">
          <ac:chgData name="Steve Xu" userId="69fe02d8-c7d8-49d6-9c3d-b027195dce63" providerId="ADAL" clId="{DF665BEA-4F44-7443-910A-AE241F7C4468}" dt="2020-10-26T07:42:40.148" v="7777" actId="14100"/>
          <ac:spMkLst>
            <pc:docMk/>
            <pc:sldMk cId="1156206165" sldId="528"/>
            <ac:spMk id="6" creationId="{00000000-0000-0000-0000-000000000000}"/>
          </ac:spMkLst>
        </pc:spChg>
        <pc:picChg chg="add del mod">
          <ac:chgData name="Steve Xu" userId="69fe02d8-c7d8-49d6-9c3d-b027195dce63" providerId="ADAL" clId="{DF665BEA-4F44-7443-910A-AE241F7C4468}" dt="2020-10-26T07:42:28.029" v="7771" actId="478"/>
          <ac:picMkLst>
            <pc:docMk/>
            <pc:sldMk cId="1156206165" sldId="528"/>
            <ac:picMk id="3" creationId="{FFBC9472-0014-3441-B82E-23A9E0B1CA30}"/>
          </ac:picMkLst>
        </pc:picChg>
        <pc:picChg chg="add mod">
          <ac:chgData name="Steve Xu" userId="69fe02d8-c7d8-49d6-9c3d-b027195dce63" providerId="ADAL" clId="{DF665BEA-4F44-7443-910A-AE241F7C4468}" dt="2020-10-26T07:42:34.442" v="7775" actId="1076"/>
          <ac:picMkLst>
            <pc:docMk/>
            <pc:sldMk cId="1156206165" sldId="528"/>
            <ac:picMk id="4" creationId="{3739554B-0ACB-FE45-A7FA-620C0B6417FD}"/>
          </ac:picMkLst>
        </pc:picChg>
        <pc:picChg chg="del">
          <ac:chgData name="Steve Xu" userId="69fe02d8-c7d8-49d6-9c3d-b027195dce63" providerId="ADAL" clId="{DF665BEA-4F44-7443-910A-AE241F7C4468}" dt="2020-10-26T07:42:11.649" v="7769" actId="478"/>
          <ac:picMkLst>
            <pc:docMk/>
            <pc:sldMk cId="1156206165" sldId="528"/>
            <ac:picMk id="8" creationId="{A81C63B4-1EC7-2C40-8F15-243C50CC3759}"/>
          </ac:picMkLst>
        </pc:picChg>
      </pc:sldChg>
      <pc:sldChg chg="add">
        <pc:chgData name="Steve Xu" userId="69fe02d8-c7d8-49d6-9c3d-b027195dce63" providerId="ADAL" clId="{DF665BEA-4F44-7443-910A-AE241F7C4468}" dt="2020-10-26T01:14:50.600" v="4317"/>
        <pc:sldMkLst>
          <pc:docMk/>
          <pc:sldMk cId="2566158059" sldId="529"/>
        </pc:sldMkLst>
      </pc:sldChg>
      <pc:sldChg chg="modSp add mod">
        <pc:chgData name="Steve Xu" userId="69fe02d8-c7d8-49d6-9c3d-b027195dce63" providerId="ADAL" clId="{DF665BEA-4F44-7443-910A-AE241F7C4468}" dt="2020-10-26T01:20:16.126" v="4643" actId="1076"/>
        <pc:sldMkLst>
          <pc:docMk/>
          <pc:sldMk cId="1434837713" sldId="530"/>
        </pc:sldMkLst>
        <pc:grpChg chg="mod">
          <ac:chgData name="Steve Xu" userId="69fe02d8-c7d8-49d6-9c3d-b027195dce63" providerId="ADAL" clId="{DF665BEA-4F44-7443-910A-AE241F7C4468}" dt="2020-10-26T01:20:16.126" v="4643" actId="1076"/>
          <ac:grpSpMkLst>
            <pc:docMk/>
            <pc:sldMk cId="1434837713" sldId="530"/>
            <ac:grpSpMk id="8" creationId="{00000000-0000-0000-0000-000000000000}"/>
          </ac:grpSpMkLst>
        </pc:grpChg>
      </pc:sldChg>
      <pc:sldChg chg="add">
        <pc:chgData name="Steve Xu" userId="69fe02d8-c7d8-49d6-9c3d-b027195dce63" providerId="ADAL" clId="{DF665BEA-4F44-7443-910A-AE241F7C4468}" dt="2020-10-26T01:14:50.600" v="4317"/>
        <pc:sldMkLst>
          <pc:docMk/>
          <pc:sldMk cId="2939864879" sldId="531"/>
        </pc:sldMkLst>
      </pc:sldChg>
      <pc:sldChg chg="addSp delSp modSp add mod">
        <pc:chgData name="Steve Xu" userId="69fe02d8-c7d8-49d6-9c3d-b027195dce63" providerId="ADAL" clId="{DF665BEA-4F44-7443-910A-AE241F7C4468}" dt="2020-10-26T02:35:38.100" v="7711" actId="14100"/>
        <pc:sldMkLst>
          <pc:docMk/>
          <pc:sldMk cId="1471173550" sldId="532"/>
        </pc:sldMkLst>
        <pc:spChg chg="add mod">
          <ac:chgData name="Steve Xu" userId="69fe02d8-c7d8-49d6-9c3d-b027195dce63" providerId="ADAL" clId="{DF665BEA-4F44-7443-910A-AE241F7C4468}" dt="2020-10-26T02:35:38.100" v="7711" actId="14100"/>
          <ac:spMkLst>
            <pc:docMk/>
            <pc:sldMk cId="1471173550" sldId="532"/>
            <ac:spMk id="2" creationId="{15821DC1-C6E2-E945-8676-8E69BA63C2F7}"/>
          </ac:spMkLst>
        </pc:spChg>
        <pc:spChg chg="add mod">
          <ac:chgData name="Steve Xu" userId="69fe02d8-c7d8-49d6-9c3d-b027195dce63" providerId="ADAL" clId="{DF665BEA-4F44-7443-910A-AE241F7C4468}" dt="2020-10-26T01:27:34.137" v="4870" actId="1076"/>
          <ac:spMkLst>
            <pc:docMk/>
            <pc:sldMk cId="1471173550" sldId="532"/>
            <ac:spMk id="9" creationId="{EC85E250-9F7C-004D-8EB2-C118F9DDF3D1}"/>
          </ac:spMkLst>
        </pc:spChg>
        <pc:spChg chg="add mod">
          <ac:chgData name="Steve Xu" userId="69fe02d8-c7d8-49d6-9c3d-b027195dce63" providerId="ADAL" clId="{DF665BEA-4F44-7443-910A-AE241F7C4468}" dt="2020-10-26T01:27:34.137" v="4870" actId="1076"/>
          <ac:spMkLst>
            <pc:docMk/>
            <pc:sldMk cId="1471173550" sldId="532"/>
            <ac:spMk id="14" creationId="{9E2B7F6B-6721-B34A-82C3-9982005E9D65}"/>
          </ac:spMkLst>
        </pc:spChg>
        <pc:spChg chg="add mod">
          <ac:chgData name="Steve Xu" userId="69fe02d8-c7d8-49d6-9c3d-b027195dce63" providerId="ADAL" clId="{DF665BEA-4F44-7443-910A-AE241F7C4468}" dt="2020-10-26T01:27:34.137" v="4870" actId="1076"/>
          <ac:spMkLst>
            <pc:docMk/>
            <pc:sldMk cId="1471173550" sldId="532"/>
            <ac:spMk id="15" creationId="{EAA9531D-E436-6B41-AF58-65D296F6263A}"/>
          </ac:spMkLst>
        </pc:spChg>
        <pc:spChg chg="add mod">
          <ac:chgData name="Steve Xu" userId="69fe02d8-c7d8-49d6-9c3d-b027195dce63" providerId="ADAL" clId="{DF665BEA-4F44-7443-910A-AE241F7C4468}" dt="2020-10-26T01:27:11.402" v="4864" actId="1076"/>
          <ac:spMkLst>
            <pc:docMk/>
            <pc:sldMk cId="1471173550" sldId="532"/>
            <ac:spMk id="16" creationId="{2B94E237-F7B3-2349-ACAA-B6F58B2727DD}"/>
          </ac:spMkLst>
        </pc:spChg>
        <pc:spChg chg="add mod">
          <ac:chgData name="Steve Xu" userId="69fe02d8-c7d8-49d6-9c3d-b027195dce63" providerId="ADAL" clId="{DF665BEA-4F44-7443-910A-AE241F7C4468}" dt="2020-10-26T01:27:09.220" v="4863" actId="1076"/>
          <ac:spMkLst>
            <pc:docMk/>
            <pc:sldMk cId="1471173550" sldId="532"/>
            <ac:spMk id="18" creationId="{11F5A94A-7A06-1141-8B9B-D5BD69AA07DC}"/>
          </ac:spMkLst>
        </pc:spChg>
        <pc:spChg chg="add mod">
          <ac:chgData name="Steve Xu" userId="69fe02d8-c7d8-49d6-9c3d-b027195dce63" providerId="ADAL" clId="{DF665BEA-4F44-7443-910A-AE241F7C4468}" dt="2020-10-26T01:27:18.601" v="4867" actId="1076"/>
          <ac:spMkLst>
            <pc:docMk/>
            <pc:sldMk cId="1471173550" sldId="532"/>
            <ac:spMk id="20" creationId="{AF0D0931-64D5-7143-972C-62132C845BDA}"/>
          </ac:spMkLst>
        </pc:spChg>
        <pc:spChg chg="add mod">
          <ac:chgData name="Steve Xu" userId="69fe02d8-c7d8-49d6-9c3d-b027195dce63" providerId="ADAL" clId="{DF665BEA-4F44-7443-910A-AE241F7C4468}" dt="2020-10-26T01:27:07.397" v="4862" actId="1076"/>
          <ac:spMkLst>
            <pc:docMk/>
            <pc:sldMk cId="1471173550" sldId="532"/>
            <ac:spMk id="22" creationId="{0B52E5F4-0A5D-B24C-ACC0-29E4F879124D}"/>
          </ac:spMkLst>
        </pc:spChg>
        <pc:spChg chg="add mod">
          <ac:chgData name="Steve Xu" userId="69fe02d8-c7d8-49d6-9c3d-b027195dce63" providerId="ADAL" clId="{DF665BEA-4F44-7443-910A-AE241F7C4468}" dt="2020-10-26T01:27:26.521" v="4869" actId="1076"/>
          <ac:spMkLst>
            <pc:docMk/>
            <pc:sldMk cId="1471173550" sldId="532"/>
            <ac:spMk id="24" creationId="{C656B250-502B-A945-B25B-485CCDE11C05}"/>
          </ac:spMkLst>
        </pc:spChg>
        <pc:spChg chg="add mod">
          <ac:chgData name="Steve Xu" userId="69fe02d8-c7d8-49d6-9c3d-b027195dce63" providerId="ADAL" clId="{DF665BEA-4F44-7443-910A-AE241F7C4468}" dt="2020-10-26T01:27:04.731" v="4861" actId="1076"/>
          <ac:spMkLst>
            <pc:docMk/>
            <pc:sldMk cId="1471173550" sldId="532"/>
            <ac:spMk id="26" creationId="{4F94F561-D939-3043-8A79-FD4FB27215F8}"/>
          </ac:spMkLst>
        </pc:spChg>
        <pc:spChg chg="del mod">
          <ac:chgData name="Steve Xu" userId="69fe02d8-c7d8-49d6-9c3d-b027195dce63" providerId="ADAL" clId="{DF665BEA-4F44-7443-910A-AE241F7C4468}" dt="2020-10-26T02:27:12.589" v="7578" actId="478"/>
          <ac:spMkLst>
            <pc:docMk/>
            <pc:sldMk cId="1471173550" sldId="532"/>
            <ac:spMk id="53" creationId="{49B98ABF-37BD-8C49-B287-375F1D415735}"/>
          </ac:spMkLst>
        </pc:spChg>
        <pc:spChg chg="del mod">
          <ac:chgData name="Steve Xu" userId="69fe02d8-c7d8-49d6-9c3d-b027195dce63" providerId="ADAL" clId="{DF665BEA-4F44-7443-910A-AE241F7C4468}" dt="2020-10-26T02:27:12.589" v="7578" actId="478"/>
          <ac:spMkLst>
            <pc:docMk/>
            <pc:sldMk cId="1471173550" sldId="532"/>
            <ac:spMk id="55" creationId="{19532C0B-471A-5E49-B973-55C33D081274}"/>
          </ac:spMkLst>
        </pc:spChg>
        <pc:spChg chg="del mod">
          <ac:chgData name="Steve Xu" userId="69fe02d8-c7d8-49d6-9c3d-b027195dce63" providerId="ADAL" clId="{DF665BEA-4F44-7443-910A-AE241F7C4468}" dt="2020-10-26T02:27:12.589" v="7578" actId="478"/>
          <ac:spMkLst>
            <pc:docMk/>
            <pc:sldMk cId="1471173550" sldId="532"/>
            <ac:spMk id="59" creationId="{877B3232-83C4-A94D-B4B0-CD06D0E77B7C}"/>
          </ac:spMkLst>
        </pc:spChg>
        <pc:picChg chg="add mod">
          <ac:chgData name="Steve Xu" userId="69fe02d8-c7d8-49d6-9c3d-b027195dce63" providerId="ADAL" clId="{DF665BEA-4F44-7443-910A-AE241F7C4468}" dt="2020-10-26T02:28:20.839" v="7663" actId="1076"/>
          <ac:picMkLst>
            <pc:docMk/>
            <pc:sldMk cId="1471173550" sldId="532"/>
            <ac:picMk id="7" creationId="{2660C6E2-9610-484D-9C7B-58427914EB69}"/>
          </ac:picMkLst>
        </pc:picChg>
        <pc:picChg chg="add mod">
          <ac:chgData name="Steve Xu" userId="69fe02d8-c7d8-49d6-9c3d-b027195dce63" providerId="ADAL" clId="{DF665BEA-4F44-7443-910A-AE241F7C4468}" dt="2020-10-26T01:27:34.137" v="4870" actId="1076"/>
          <ac:picMkLst>
            <pc:docMk/>
            <pc:sldMk cId="1471173550" sldId="532"/>
            <ac:picMk id="8" creationId="{BA804E19-9168-994E-98C8-458F08A74BB1}"/>
          </ac:picMkLst>
        </pc:picChg>
        <pc:picChg chg="add mod">
          <ac:chgData name="Steve Xu" userId="69fe02d8-c7d8-49d6-9c3d-b027195dce63" providerId="ADAL" clId="{DF665BEA-4F44-7443-910A-AE241F7C4468}" dt="2020-10-26T01:27:34.137" v="4870" actId="1076"/>
          <ac:picMkLst>
            <pc:docMk/>
            <pc:sldMk cId="1471173550" sldId="532"/>
            <ac:picMk id="10" creationId="{F3E9989B-71DF-DA43-852D-30B3F1692E84}"/>
          </ac:picMkLst>
        </pc:picChg>
        <pc:picChg chg="add del mod">
          <ac:chgData name="Steve Xu" userId="69fe02d8-c7d8-49d6-9c3d-b027195dce63" providerId="ADAL" clId="{DF665BEA-4F44-7443-910A-AE241F7C4468}" dt="2020-10-26T01:21:51.134" v="4661" actId="478"/>
          <ac:picMkLst>
            <pc:docMk/>
            <pc:sldMk cId="1471173550" sldId="532"/>
            <ac:picMk id="11" creationId="{FDEF3ED5-3F46-AB44-BF51-DDC1FD418CD3}"/>
          </ac:picMkLst>
        </pc:picChg>
        <pc:picChg chg="add mod">
          <ac:chgData name="Steve Xu" userId="69fe02d8-c7d8-49d6-9c3d-b027195dce63" providerId="ADAL" clId="{DF665BEA-4F44-7443-910A-AE241F7C4468}" dt="2020-10-26T01:27:34.137" v="4870" actId="1076"/>
          <ac:picMkLst>
            <pc:docMk/>
            <pc:sldMk cId="1471173550" sldId="532"/>
            <ac:picMk id="12" creationId="{16D76634-0B70-8543-9749-968C2A52915F}"/>
          </ac:picMkLst>
        </pc:picChg>
        <pc:picChg chg="add mod">
          <ac:chgData name="Steve Xu" userId="69fe02d8-c7d8-49d6-9c3d-b027195dce63" providerId="ADAL" clId="{DF665BEA-4F44-7443-910A-AE241F7C4468}" dt="2020-10-26T01:26:39.524" v="4856" actId="554"/>
          <ac:picMkLst>
            <pc:docMk/>
            <pc:sldMk cId="1471173550" sldId="532"/>
            <ac:picMk id="13" creationId="{D8F3B005-B37D-DA40-929E-CCB2C2DE7C58}"/>
          </ac:picMkLst>
        </pc:picChg>
        <pc:picChg chg="add mod">
          <ac:chgData name="Steve Xu" userId="69fe02d8-c7d8-49d6-9c3d-b027195dce63" providerId="ADAL" clId="{DF665BEA-4F44-7443-910A-AE241F7C4468}" dt="2020-10-26T01:26:58.813" v="4859" actId="408"/>
          <ac:picMkLst>
            <pc:docMk/>
            <pc:sldMk cId="1471173550" sldId="532"/>
            <ac:picMk id="17" creationId="{B14A35E4-A80E-474B-82AA-A3B75C37DC4B}"/>
          </ac:picMkLst>
        </pc:picChg>
        <pc:picChg chg="add mod">
          <ac:chgData name="Steve Xu" userId="69fe02d8-c7d8-49d6-9c3d-b027195dce63" providerId="ADAL" clId="{DF665BEA-4F44-7443-910A-AE241F7C4468}" dt="2020-10-26T01:26:58.813" v="4859" actId="408"/>
          <ac:picMkLst>
            <pc:docMk/>
            <pc:sldMk cId="1471173550" sldId="532"/>
            <ac:picMk id="19" creationId="{A3AB1B33-DB16-3B4C-8063-ADE4261E67AB}"/>
          </ac:picMkLst>
        </pc:picChg>
        <pc:picChg chg="add mod">
          <ac:chgData name="Steve Xu" userId="69fe02d8-c7d8-49d6-9c3d-b027195dce63" providerId="ADAL" clId="{DF665BEA-4F44-7443-910A-AE241F7C4468}" dt="2020-10-26T01:26:58.813" v="4859" actId="408"/>
          <ac:picMkLst>
            <pc:docMk/>
            <pc:sldMk cId="1471173550" sldId="532"/>
            <ac:picMk id="21" creationId="{EF9239E4-D387-4C45-A934-8431AD057B25}"/>
          </ac:picMkLst>
        </pc:picChg>
        <pc:picChg chg="add mod">
          <ac:chgData name="Steve Xu" userId="69fe02d8-c7d8-49d6-9c3d-b027195dce63" providerId="ADAL" clId="{DF665BEA-4F44-7443-910A-AE241F7C4468}" dt="2020-10-26T01:27:21.618" v="4868" actId="1076"/>
          <ac:picMkLst>
            <pc:docMk/>
            <pc:sldMk cId="1471173550" sldId="532"/>
            <ac:picMk id="23" creationId="{657B5625-CFD4-E344-8516-82D3C83EB1BC}"/>
          </ac:picMkLst>
        </pc:picChg>
        <pc:picChg chg="add mod">
          <ac:chgData name="Steve Xu" userId="69fe02d8-c7d8-49d6-9c3d-b027195dce63" providerId="ADAL" clId="{DF665BEA-4F44-7443-910A-AE241F7C4468}" dt="2020-10-26T01:26:58.813" v="4859" actId="408"/>
          <ac:picMkLst>
            <pc:docMk/>
            <pc:sldMk cId="1471173550" sldId="532"/>
            <ac:picMk id="25" creationId="{A46BCA6A-AB30-0846-9CF9-669F9AC91616}"/>
          </ac:picMkLst>
        </pc:picChg>
      </pc:sldChg>
      <pc:sldChg chg="addSp delSp modSp add mod">
        <pc:chgData name="Steve Xu" userId="69fe02d8-c7d8-49d6-9c3d-b027195dce63" providerId="ADAL" clId="{DF665BEA-4F44-7443-910A-AE241F7C4468}" dt="2020-10-26T02:12:58.947" v="6913" actId="478"/>
        <pc:sldMkLst>
          <pc:docMk/>
          <pc:sldMk cId="2997665426" sldId="533"/>
        </pc:sldMkLst>
        <pc:spChg chg="add mod">
          <ac:chgData name="Steve Xu" userId="69fe02d8-c7d8-49d6-9c3d-b027195dce63" providerId="ADAL" clId="{DF665BEA-4F44-7443-910A-AE241F7C4468}" dt="2020-10-26T01:32:13.514" v="4950" actId="692"/>
          <ac:spMkLst>
            <pc:docMk/>
            <pc:sldMk cId="2997665426" sldId="533"/>
            <ac:spMk id="2" creationId="{99460FAC-A4BD-3046-B3A0-F82A1A89E766}"/>
          </ac:spMkLst>
        </pc:spChg>
        <pc:spChg chg="add del mod">
          <ac:chgData name="Steve Xu" userId="69fe02d8-c7d8-49d6-9c3d-b027195dce63" providerId="ADAL" clId="{DF665BEA-4F44-7443-910A-AE241F7C4468}" dt="2020-10-26T01:30:16.442" v="4906" actId="478"/>
          <ac:spMkLst>
            <pc:docMk/>
            <pc:sldMk cId="2997665426" sldId="533"/>
            <ac:spMk id="4" creationId="{76820BE2-7FFB-A049-939D-29DE2F69216C}"/>
          </ac:spMkLst>
        </pc:spChg>
        <pc:spChg chg="mod">
          <ac:chgData name="Steve Xu" userId="69fe02d8-c7d8-49d6-9c3d-b027195dce63" providerId="ADAL" clId="{DF665BEA-4F44-7443-910A-AE241F7C4468}" dt="2020-10-26T01:37:53.917" v="5002" actId="20577"/>
          <ac:spMkLst>
            <pc:docMk/>
            <pc:sldMk cId="2997665426" sldId="533"/>
            <ac:spMk id="5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6T01:29:13.263" v="4885" actId="478"/>
          <ac:spMkLst>
            <pc:docMk/>
            <pc:sldMk cId="2997665426" sldId="533"/>
            <ac:spMk id="9" creationId="{C54A8A03-595D-6A40-8806-CEF9AD231CDA}"/>
          </ac:spMkLst>
        </pc:spChg>
        <pc:spChg chg="add mod">
          <ac:chgData name="Steve Xu" userId="69fe02d8-c7d8-49d6-9c3d-b027195dce63" providerId="ADAL" clId="{DF665BEA-4F44-7443-910A-AE241F7C4468}" dt="2020-10-26T01:32:17.396" v="4951" actId="692"/>
          <ac:spMkLst>
            <pc:docMk/>
            <pc:sldMk cId="2997665426" sldId="533"/>
            <ac:spMk id="11" creationId="{59B0B995-5899-A244-AC73-FF2A1B296851}"/>
          </ac:spMkLst>
        </pc:spChg>
        <pc:spChg chg="add mod">
          <ac:chgData name="Steve Xu" userId="69fe02d8-c7d8-49d6-9c3d-b027195dce63" providerId="ADAL" clId="{DF665BEA-4F44-7443-910A-AE241F7C4468}" dt="2020-10-26T01:31:51.771" v="4939" actId="164"/>
          <ac:spMkLst>
            <pc:docMk/>
            <pc:sldMk cId="2997665426" sldId="533"/>
            <ac:spMk id="14" creationId="{707AB11B-336A-A343-910F-EE2A802CFA3C}"/>
          </ac:spMkLst>
        </pc:spChg>
        <pc:spChg chg="add del mod">
          <ac:chgData name="Steve Xu" userId="69fe02d8-c7d8-49d6-9c3d-b027195dce63" providerId="ADAL" clId="{DF665BEA-4F44-7443-910A-AE241F7C4468}" dt="2020-10-26T01:31:27.504" v="4932" actId="478"/>
          <ac:spMkLst>
            <pc:docMk/>
            <pc:sldMk cId="2997665426" sldId="533"/>
            <ac:spMk id="15" creationId="{229FC9B1-5E16-B845-9D9A-8CA650CDB639}"/>
          </ac:spMkLst>
        </pc:spChg>
        <pc:spChg chg="add mod">
          <ac:chgData name="Steve Xu" userId="69fe02d8-c7d8-49d6-9c3d-b027195dce63" providerId="ADAL" clId="{DF665BEA-4F44-7443-910A-AE241F7C4468}" dt="2020-10-26T01:31:51.771" v="4939" actId="164"/>
          <ac:spMkLst>
            <pc:docMk/>
            <pc:sldMk cId="2997665426" sldId="533"/>
            <ac:spMk id="16" creationId="{7BBA22ED-F9B7-5C41-B2E1-9003981641BD}"/>
          </ac:spMkLst>
        </pc:spChg>
        <pc:spChg chg="add mod">
          <ac:chgData name="Steve Xu" userId="69fe02d8-c7d8-49d6-9c3d-b027195dce63" providerId="ADAL" clId="{DF665BEA-4F44-7443-910A-AE241F7C4468}" dt="2020-10-26T01:31:51.771" v="4939" actId="164"/>
          <ac:spMkLst>
            <pc:docMk/>
            <pc:sldMk cId="2997665426" sldId="533"/>
            <ac:spMk id="17" creationId="{BE833609-AC3C-1F4A-8275-5D41330CA0CB}"/>
          </ac:spMkLst>
        </pc:spChg>
        <pc:spChg chg="add mod">
          <ac:chgData name="Steve Xu" userId="69fe02d8-c7d8-49d6-9c3d-b027195dce63" providerId="ADAL" clId="{DF665BEA-4F44-7443-910A-AE241F7C4468}" dt="2020-10-26T01:32:48.790" v="4986" actId="1076"/>
          <ac:spMkLst>
            <pc:docMk/>
            <pc:sldMk cId="2997665426" sldId="533"/>
            <ac:spMk id="19" creationId="{C33B2BAF-9A99-4E49-AB3E-5EAD61A50F3F}"/>
          </ac:spMkLst>
        </pc:spChg>
        <pc:spChg chg="add mod">
          <ac:chgData name="Steve Xu" userId="69fe02d8-c7d8-49d6-9c3d-b027195dce63" providerId="ADAL" clId="{DF665BEA-4F44-7443-910A-AE241F7C4468}" dt="2020-10-26T01:33:19.861" v="5001" actId="20577"/>
          <ac:spMkLst>
            <pc:docMk/>
            <pc:sldMk cId="2997665426" sldId="533"/>
            <ac:spMk id="20" creationId="{556B6FFE-5A7C-6647-A705-453CD9EDEA7E}"/>
          </ac:spMkLst>
        </pc:spChg>
        <pc:spChg chg="del mod">
          <ac:chgData name="Steve Xu" userId="69fe02d8-c7d8-49d6-9c3d-b027195dce63" providerId="ADAL" clId="{DF665BEA-4F44-7443-910A-AE241F7C4468}" dt="2020-10-26T02:12:58.947" v="6913" actId="478"/>
          <ac:spMkLst>
            <pc:docMk/>
            <pc:sldMk cId="2997665426" sldId="533"/>
            <ac:spMk id="98" creationId="{20B395BA-2052-8C4D-AF35-84C4E1172D27}"/>
          </ac:spMkLst>
        </pc:spChg>
        <pc:spChg chg="del mod">
          <ac:chgData name="Steve Xu" userId="69fe02d8-c7d8-49d6-9c3d-b027195dce63" providerId="ADAL" clId="{DF665BEA-4F44-7443-910A-AE241F7C4468}" dt="2020-10-26T02:12:58.947" v="6913" actId="478"/>
          <ac:spMkLst>
            <pc:docMk/>
            <pc:sldMk cId="2997665426" sldId="533"/>
            <ac:spMk id="100" creationId="{AFAD7A50-445F-AA41-9F44-688C6412BD56}"/>
          </ac:spMkLst>
        </pc:spChg>
        <pc:spChg chg="del mod">
          <ac:chgData name="Steve Xu" userId="69fe02d8-c7d8-49d6-9c3d-b027195dce63" providerId="ADAL" clId="{DF665BEA-4F44-7443-910A-AE241F7C4468}" dt="2020-10-26T02:12:58.947" v="6913" actId="478"/>
          <ac:spMkLst>
            <pc:docMk/>
            <pc:sldMk cId="2997665426" sldId="533"/>
            <ac:spMk id="101" creationId="{55B2BC34-EB0B-C949-921E-894E997D0AA6}"/>
          </ac:spMkLst>
        </pc:spChg>
        <pc:grpChg chg="add mod">
          <ac:chgData name="Steve Xu" userId="69fe02d8-c7d8-49d6-9c3d-b027195dce63" providerId="ADAL" clId="{DF665BEA-4F44-7443-910A-AE241F7C4468}" dt="2020-10-26T01:31:54.491" v="4940" actId="1076"/>
          <ac:grpSpMkLst>
            <pc:docMk/>
            <pc:sldMk cId="2997665426" sldId="533"/>
            <ac:grpSpMk id="6" creationId="{017139DE-F3A2-854A-86CB-7EED495FB150}"/>
          </ac:grpSpMkLst>
        </pc:grpChg>
        <pc:picChg chg="del mod">
          <ac:chgData name="Steve Xu" userId="69fe02d8-c7d8-49d6-9c3d-b027195dce63" providerId="ADAL" clId="{DF665BEA-4F44-7443-910A-AE241F7C4468}" dt="2020-10-26T01:31:58.179" v="4941" actId="478"/>
          <ac:picMkLst>
            <pc:docMk/>
            <pc:sldMk cId="2997665426" sldId="533"/>
            <ac:picMk id="3" creationId="{49232351-8A12-3F4F-A95D-127231D92E20}"/>
          </ac:picMkLst>
        </pc:picChg>
        <pc:picChg chg="add mod">
          <ac:chgData name="Steve Xu" userId="69fe02d8-c7d8-49d6-9c3d-b027195dce63" providerId="ADAL" clId="{DF665BEA-4F44-7443-910A-AE241F7C4468}" dt="2020-10-26T01:29:22.626" v="4891" actId="1076"/>
          <ac:picMkLst>
            <pc:docMk/>
            <pc:sldMk cId="2997665426" sldId="533"/>
            <ac:picMk id="10" creationId="{453AD4D7-FC3A-F34A-A389-E836BFD4AA89}"/>
          </ac:picMkLst>
        </pc:picChg>
        <pc:picChg chg="add mod">
          <ac:chgData name="Steve Xu" userId="69fe02d8-c7d8-49d6-9c3d-b027195dce63" providerId="ADAL" clId="{DF665BEA-4F44-7443-910A-AE241F7C4468}" dt="2020-10-26T01:29:36.935" v="4897" actId="1076"/>
          <ac:picMkLst>
            <pc:docMk/>
            <pc:sldMk cId="2997665426" sldId="533"/>
            <ac:picMk id="12" creationId="{2977ACC5-CBF4-FF46-AD30-D5D4A757BEBC}"/>
          </ac:picMkLst>
        </pc:picChg>
      </pc:sldChg>
      <pc:sldChg chg="addSp delSp modSp add mod">
        <pc:chgData name="Steve Xu" userId="69fe02d8-c7d8-49d6-9c3d-b027195dce63" providerId="ADAL" clId="{DF665BEA-4F44-7443-910A-AE241F7C4468}" dt="2020-10-26T01:42:35.472" v="5053" actId="20577"/>
        <pc:sldMkLst>
          <pc:docMk/>
          <pc:sldMk cId="3793304726" sldId="534"/>
        </pc:sldMkLst>
        <pc:spChg chg="add del mod">
          <ac:chgData name="Steve Xu" userId="69fe02d8-c7d8-49d6-9c3d-b027195dce63" providerId="ADAL" clId="{DF665BEA-4F44-7443-910A-AE241F7C4468}" dt="2020-10-26T01:42:27.193" v="5039" actId="478"/>
          <ac:spMkLst>
            <pc:docMk/>
            <pc:sldMk cId="3793304726" sldId="534"/>
            <ac:spMk id="8" creationId="{56296DF3-9EF3-6C43-8DD2-9B7A5DCD99A2}"/>
          </ac:spMkLst>
        </pc:spChg>
        <pc:spChg chg="add mod">
          <ac:chgData name="Steve Xu" userId="69fe02d8-c7d8-49d6-9c3d-b027195dce63" providerId="ADAL" clId="{DF665BEA-4F44-7443-910A-AE241F7C4468}" dt="2020-10-26T01:42:35.472" v="5053" actId="20577"/>
          <ac:spMkLst>
            <pc:docMk/>
            <pc:sldMk cId="3793304726" sldId="534"/>
            <ac:spMk id="9" creationId="{F981B566-39FD-0C4A-BB76-3309AB5E318C}"/>
          </ac:spMkLst>
        </pc:spChg>
        <pc:spChg chg="add del mod">
          <ac:chgData name="Steve Xu" userId="69fe02d8-c7d8-49d6-9c3d-b027195dce63" providerId="ADAL" clId="{DF665BEA-4F44-7443-910A-AE241F7C4468}" dt="2020-10-26T01:42:27.193" v="5039" actId="478"/>
          <ac:spMkLst>
            <pc:docMk/>
            <pc:sldMk cId="3793304726" sldId="534"/>
            <ac:spMk id="10" creationId="{B901FC94-6ADF-E04F-97D4-EB629C4CCABC}"/>
          </ac:spMkLst>
        </pc:spChg>
        <pc:spChg chg="del">
          <ac:chgData name="Steve Xu" userId="69fe02d8-c7d8-49d6-9c3d-b027195dce63" providerId="ADAL" clId="{DF665BEA-4F44-7443-910A-AE241F7C4468}" dt="2020-10-26T01:39:58.671" v="5004" actId="478"/>
          <ac:spMkLst>
            <pc:docMk/>
            <pc:sldMk cId="3793304726" sldId="534"/>
            <ac:spMk id="98" creationId="{20B395BA-2052-8C4D-AF35-84C4E1172D27}"/>
          </ac:spMkLst>
        </pc:spChg>
        <pc:spChg chg="del">
          <ac:chgData name="Steve Xu" userId="69fe02d8-c7d8-49d6-9c3d-b027195dce63" providerId="ADAL" clId="{DF665BEA-4F44-7443-910A-AE241F7C4468}" dt="2020-10-26T01:39:58.671" v="5004" actId="478"/>
          <ac:spMkLst>
            <pc:docMk/>
            <pc:sldMk cId="3793304726" sldId="534"/>
            <ac:spMk id="100" creationId="{AFAD7A50-445F-AA41-9F44-688C6412BD56}"/>
          </ac:spMkLst>
        </pc:spChg>
        <pc:spChg chg="del">
          <ac:chgData name="Steve Xu" userId="69fe02d8-c7d8-49d6-9c3d-b027195dce63" providerId="ADAL" clId="{DF665BEA-4F44-7443-910A-AE241F7C4468}" dt="2020-10-26T01:39:58.671" v="5004" actId="478"/>
          <ac:spMkLst>
            <pc:docMk/>
            <pc:sldMk cId="3793304726" sldId="534"/>
            <ac:spMk id="101" creationId="{55B2BC34-EB0B-C949-921E-894E997D0AA6}"/>
          </ac:spMkLst>
        </pc:spChg>
        <pc:picChg chg="add mod">
          <ac:chgData name="Steve Xu" userId="69fe02d8-c7d8-49d6-9c3d-b027195dce63" providerId="ADAL" clId="{DF665BEA-4F44-7443-910A-AE241F7C4468}" dt="2020-10-26T01:41:32.187" v="5007" actId="1076"/>
          <ac:picMkLst>
            <pc:docMk/>
            <pc:sldMk cId="3793304726" sldId="534"/>
            <ac:picMk id="2" creationId="{67F8F910-4D2E-5540-99FB-0B11D4297C2B}"/>
          </ac:picMkLst>
        </pc:picChg>
      </pc:sldChg>
      <pc:sldChg chg="modSp add mod">
        <pc:chgData name="Steve Xu" userId="69fe02d8-c7d8-49d6-9c3d-b027195dce63" providerId="ADAL" clId="{DF665BEA-4F44-7443-910A-AE241F7C4468}" dt="2020-10-26T02:18:54.153" v="7059" actId="2711"/>
        <pc:sldMkLst>
          <pc:docMk/>
          <pc:sldMk cId="533660469" sldId="535"/>
        </pc:sldMkLst>
        <pc:spChg chg="mod">
          <ac:chgData name="Steve Xu" userId="69fe02d8-c7d8-49d6-9c3d-b027195dce63" providerId="ADAL" clId="{DF665BEA-4F44-7443-910A-AE241F7C4468}" dt="2020-10-26T02:18:54.153" v="7059" actId="2711"/>
          <ac:spMkLst>
            <pc:docMk/>
            <pc:sldMk cId="533660469" sldId="535"/>
            <ac:spMk id="8" creationId="{06F233E4-9482-0641-A5DC-8B26694926A8}"/>
          </ac:spMkLst>
        </pc:spChg>
        <pc:spChg chg="mod">
          <ac:chgData name="Steve Xu" userId="69fe02d8-c7d8-49d6-9c3d-b027195dce63" providerId="ADAL" clId="{DF665BEA-4F44-7443-910A-AE241F7C4468}" dt="2020-10-26T02:18:54.153" v="7059" actId="2711"/>
          <ac:spMkLst>
            <pc:docMk/>
            <pc:sldMk cId="533660469" sldId="535"/>
            <ac:spMk id="13" creationId="{C8261199-E8DE-FC43-91D0-5C8D15BCC117}"/>
          </ac:spMkLst>
        </pc:spChg>
        <pc:spChg chg="mod">
          <ac:chgData name="Steve Xu" userId="69fe02d8-c7d8-49d6-9c3d-b027195dce63" providerId="ADAL" clId="{DF665BEA-4F44-7443-910A-AE241F7C4468}" dt="2020-10-26T02:18:54.153" v="7059" actId="2711"/>
          <ac:spMkLst>
            <pc:docMk/>
            <pc:sldMk cId="533660469" sldId="535"/>
            <ac:spMk id="14" creationId="{E2EB77BC-9737-0C45-9E89-286646F79968}"/>
          </ac:spMkLst>
        </pc:spChg>
        <pc:spChg chg="mod">
          <ac:chgData name="Steve Xu" userId="69fe02d8-c7d8-49d6-9c3d-b027195dce63" providerId="ADAL" clId="{DF665BEA-4F44-7443-910A-AE241F7C4468}" dt="2020-10-26T02:18:54.153" v="7059" actId="2711"/>
          <ac:spMkLst>
            <pc:docMk/>
            <pc:sldMk cId="533660469" sldId="535"/>
            <ac:spMk id="15" creationId="{3DADC659-160D-A646-B7D2-5DB273D95FDB}"/>
          </ac:spMkLst>
        </pc:spChg>
        <pc:spChg chg="mod">
          <ac:chgData name="Steve Xu" userId="69fe02d8-c7d8-49d6-9c3d-b027195dce63" providerId="ADAL" clId="{DF665BEA-4F44-7443-910A-AE241F7C4468}" dt="2020-10-26T02:18:54.153" v="7059" actId="2711"/>
          <ac:spMkLst>
            <pc:docMk/>
            <pc:sldMk cId="533660469" sldId="535"/>
            <ac:spMk id="16" creationId="{40170734-B635-2C4D-B643-28241C721C43}"/>
          </ac:spMkLst>
        </pc:spChg>
        <pc:spChg chg="mod">
          <ac:chgData name="Steve Xu" userId="69fe02d8-c7d8-49d6-9c3d-b027195dce63" providerId="ADAL" clId="{DF665BEA-4F44-7443-910A-AE241F7C4468}" dt="2020-10-26T02:18:54.153" v="7059" actId="2711"/>
          <ac:spMkLst>
            <pc:docMk/>
            <pc:sldMk cId="533660469" sldId="535"/>
            <ac:spMk id="17" creationId="{F2C1E0EB-EF25-274B-8013-20C4D3BDA4C9}"/>
          </ac:spMkLst>
        </pc:spChg>
      </pc:sldChg>
      <pc:sldChg chg="addSp delSp modSp add mod">
        <pc:chgData name="Steve Xu" userId="69fe02d8-c7d8-49d6-9c3d-b027195dce63" providerId="ADAL" clId="{DF665BEA-4F44-7443-910A-AE241F7C4468}" dt="2020-10-26T01:59:00.384" v="5892" actId="20577"/>
        <pc:sldMkLst>
          <pc:docMk/>
          <pc:sldMk cId="3131634530" sldId="536"/>
        </pc:sldMkLst>
        <pc:spChg chg="mod">
          <ac:chgData name="Steve Xu" userId="69fe02d8-c7d8-49d6-9c3d-b027195dce63" providerId="ADAL" clId="{DF665BEA-4F44-7443-910A-AE241F7C4468}" dt="2020-10-26T01:59:00.384" v="5892" actId="20577"/>
          <ac:spMkLst>
            <pc:docMk/>
            <pc:sldMk cId="3131634530" sldId="536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8:00.863" v="5234" actId="20577"/>
          <ac:spMkLst>
            <pc:docMk/>
            <pc:sldMk cId="3131634530" sldId="536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7:56.190" v="5227" actId="14100"/>
          <ac:spMkLst>
            <pc:docMk/>
            <pc:sldMk cId="3131634530" sldId="536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3:01.937" v="5605" actId="1076"/>
          <ac:spMkLst>
            <pc:docMk/>
            <pc:sldMk cId="3131634530" sldId="536"/>
            <ac:spMk id="1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8:47.064" v="5309" actId="20577"/>
          <ac:spMkLst>
            <pc:docMk/>
            <pc:sldMk cId="3131634530" sldId="536"/>
            <ac:spMk id="6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8:42.695" v="5300" actId="14100"/>
          <ac:spMkLst>
            <pc:docMk/>
            <pc:sldMk cId="3131634530" sldId="536"/>
            <ac:spMk id="6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7:47.387" v="5220" actId="20577"/>
          <ac:spMkLst>
            <pc:docMk/>
            <pc:sldMk cId="3131634530" sldId="536"/>
            <ac:spMk id="66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6T01:53:35.203" v="5654" actId="478"/>
          <ac:spMkLst>
            <pc:docMk/>
            <pc:sldMk cId="3131634530" sldId="536"/>
            <ac:spMk id="67" creationId="{251C2BB6-3F4B-FA45-B636-2EA5570BA2AD}"/>
          </ac:spMkLst>
        </pc:spChg>
        <pc:spChg chg="add mod">
          <ac:chgData name="Steve Xu" userId="69fe02d8-c7d8-49d6-9c3d-b027195dce63" providerId="ADAL" clId="{DF665BEA-4F44-7443-910A-AE241F7C4468}" dt="2020-10-26T01:53:37.643" v="5655" actId="1076"/>
          <ac:spMkLst>
            <pc:docMk/>
            <pc:sldMk cId="3131634530" sldId="536"/>
            <ac:spMk id="68" creationId="{70691565-82F7-C847-8A59-EF8677AE691D}"/>
          </ac:spMkLst>
        </pc:spChg>
        <pc:spChg chg="mod">
          <ac:chgData name="Steve Xu" userId="69fe02d8-c7d8-49d6-9c3d-b027195dce63" providerId="ADAL" clId="{DF665BEA-4F44-7443-910A-AE241F7C4468}" dt="2020-10-26T01:51:10.547" v="5499" actId="14100"/>
          <ac:spMkLst>
            <pc:docMk/>
            <pc:sldMk cId="3131634530" sldId="536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9:35.296" v="5368" actId="14100"/>
          <ac:spMkLst>
            <pc:docMk/>
            <pc:sldMk cId="3131634530" sldId="536"/>
            <ac:spMk id="7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9:28.528" v="5366" actId="20577"/>
          <ac:spMkLst>
            <pc:docMk/>
            <pc:sldMk cId="3131634530" sldId="536"/>
            <ac:spMk id="8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9:06.025" v="5327" actId="14100"/>
          <ac:spMkLst>
            <pc:docMk/>
            <pc:sldMk cId="3131634530" sldId="536"/>
            <ac:spMk id="8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7:13.337" v="5823"/>
          <ac:spMkLst>
            <pc:docMk/>
            <pc:sldMk cId="3131634530" sldId="536"/>
            <ac:spMk id="8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2:45.548" v="5597" actId="1076"/>
          <ac:spMkLst>
            <pc:docMk/>
            <pc:sldMk cId="3131634530" sldId="536"/>
            <ac:spMk id="8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9:50.507" v="5387" actId="1076"/>
          <ac:spMkLst>
            <pc:docMk/>
            <pc:sldMk cId="3131634530" sldId="536"/>
            <ac:spMk id="9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49:58.608" v="5395" actId="20577"/>
          <ac:spMkLst>
            <pc:docMk/>
            <pc:sldMk cId="3131634530" sldId="536"/>
            <ac:spMk id="9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1:21.448" v="5505" actId="14100"/>
          <ac:spMkLst>
            <pc:docMk/>
            <pc:sldMk cId="3131634530" sldId="536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1:36.962" v="5506"/>
          <ac:spMkLst>
            <pc:docMk/>
            <pc:sldMk cId="3131634530" sldId="536"/>
            <ac:spMk id="10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2:15.768" v="5547" actId="14100"/>
          <ac:spMkLst>
            <pc:docMk/>
            <pc:sldMk cId="3131634530" sldId="536"/>
            <ac:spMk id="11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1:53.998" v="5520" actId="1076"/>
          <ac:spMkLst>
            <pc:docMk/>
            <pc:sldMk cId="3131634530" sldId="536"/>
            <ac:spMk id="11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2:26.022" v="5588" actId="20577"/>
          <ac:spMkLst>
            <pc:docMk/>
            <pc:sldMk cId="3131634530" sldId="536"/>
            <ac:spMk id="118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2:07.442" v="5541" actId="1076"/>
          <ac:spMkLst>
            <pc:docMk/>
            <pc:sldMk cId="3131634530" sldId="536"/>
            <ac:spMk id="12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1:50.055" v="5519" actId="20577"/>
          <ac:spMkLst>
            <pc:docMk/>
            <pc:sldMk cId="3131634530" sldId="536"/>
            <ac:spMk id="12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2:54.391" v="5601" actId="1076"/>
          <ac:spMkLst>
            <pc:docMk/>
            <pc:sldMk cId="3131634530" sldId="536"/>
            <ac:spMk id="12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1:02.717" v="5497" actId="120"/>
          <ac:spMkLst>
            <pc:docMk/>
            <pc:sldMk cId="3131634530" sldId="536"/>
            <ac:spMk id="1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4:02.088" v="5692" actId="1076"/>
          <ac:spMkLst>
            <pc:docMk/>
            <pc:sldMk cId="3131634530" sldId="536"/>
            <ac:spMk id="128" creationId="{00000000-0000-0000-0000-000000000000}"/>
          </ac:spMkLst>
        </pc:spChg>
        <pc:grpChg chg="mod">
          <ac:chgData name="Steve Xu" userId="69fe02d8-c7d8-49d6-9c3d-b027195dce63" providerId="ADAL" clId="{DF665BEA-4F44-7443-910A-AE241F7C4468}" dt="2020-10-26T01:51:36.962" v="5506"/>
          <ac:grpSpMkLst>
            <pc:docMk/>
            <pc:sldMk cId="3131634530" sldId="536"/>
            <ac:grpSpMk id="110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6T01:51:36.962" v="5506"/>
          <ac:picMkLst>
            <pc:docMk/>
            <pc:sldMk cId="3131634530" sldId="536"/>
            <ac:picMk id="105" creationId="{00000000-0000-0000-0000-000000000000}"/>
          </ac:picMkLst>
        </pc:picChg>
      </pc:sldChg>
      <pc:sldChg chg="delSp modSp add del mod">
        <pc:chgData name="Steve Xu" userId="69fe02d8-c7d8-49d6-9c3d-b027195dce63" providerId="ADAL" clId="{DF665BEA-4F44-7443-910A-AE241F7C4468}" dt="2020-10-26T01:58:55.242" v="5883" actId="2696"/>
        <pc:sldMkLst>
          <pc:docMk/>
          <pc:sldMk cId="451944184" sldId="537"/>
        </pc:sldMkLst>
        <pc:spChg chg="mod">
          <ac:chgData name="Steve Xu" userId="69fe02d8-c7d8-49d6-9c3d-b027195dce63" providerId="ADAL" clId="{DF665BEA-4F44-7443-910A-AE241F7C4468}" dt="2020-10-26T01:58:47.628" v="5882" actId="20577"/>
          <ac:spMkLst>
            <pc:docMk/>
            <pc:sldMk cId="451944184" sldId="537"/>
            <ac:spMk id="3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45.060" v="5833" actId="478"/>
          <ac:spMkLst>
            <pc:docMk/>
            <pc:sldMk cId="451944184" sldId="537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4:49.442" v="5700" actId="20577"/>
          <ac:spMkLst>
            <pc:docMk/>
            <pc:sldMk cId="451944184" sldId="537"/>
            <ac:spMk id="5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41.336" v="5831" actId="478"/>
          <ac:spMkLst>
            <pc:docMk/>
            <pc:sldMk cId="451944184" sldId="537"/>
            <ac:spMk id="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04.139" v="5838" actId="1076"/>
          <ac:spMkLst>
            <pc:docMk/>
            <pc:sldMk cId="451944184" sldId="537"/>
            <ac:spMk id="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34.768" v="5830" actId="478"/>
          <ac:spMkLst>
            <pc:docMk/>
            <pc:sldMk cId="451944184" sldId="537"/>
            <ac:spMk id="1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6:04.741" v="5783" actId="20577"/>
          <ac:spMkLst>
            <pc:docMk/>
            <pc:sldMk cId="451944184" sldId="537"/>
            <ac:spMk id="1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6:38.544" v="5806" actId="14100"/>
          <ac:spMkLst>
            <pc:docMk/>
            <pc:sldMk cId="451944184" sldId="537"/>
            <ac:spMk id="2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7:04.168" v="5822"/>
          <ac:spMkLst>
            <pc:docMk/>
            <pc:sldMk cId="451944184" sldId="537"/>
            <ac:spMk id="2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04.139" v="5838" actId="1076"/>
          <ac:spMkLst>
            <pc:docMk/>
            <pc:sldMk cId="451944184" sldId="537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04.139" v="5838" actId="1076"/>
          <ac:spMkLst>
            <pc:docMk/>
            <pc:sldMk cId="451944184" sldId="537"/>
            <ac:spMk id="3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04.139" v="5838" actId="1076"/>
          <ac:spMkLst>
            <pc:docMk/>
            <pc:sldMk cId="451944184" sldId="537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04.139" v="5838" actId="1076"/>
          <ac:spMkLst>
            <pc:docMk/>
            <pc:sldMk cId="451944184" sldId="537"/>
            <ac:spMk id="38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29.423" v="5829" actId="478"/>
          <ac:spMkLst>
            <pc:docMk/>
            <pc:sldMk cId="451944184" sldId="537"/>
            <ac:spMk id="39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34.768" v="5830" actId="478"/>
          <ac:spMkLst>
            <pc:docMk/>
            <pc:sldMk cId="451944184" sldId="537"/>
            <ac:spMk id="40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46.252" v="5834" actId="478"/>
          <ac:spMkLst>
            <pc:docMk/>
            <pc:sldMk cId="451944184" sldId="537"/>
            <ac:spMk id="43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34.768" v="5830" actId="478"/>
          <ac:spMkLst>
            <pc:docMk/>
            <pc:sldMk cId="451944184" sldId="537"/>
            <ac:spMk id="46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34.768" v="5830" actId="478"/>
          <ac:spMkLst>
            <pc:docMk/>
            <pc:sldMk cId="451944184" sldId="537"/>
            <ac:spMk id="49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41.336" v="5831" actId="478"/>
          <ac:spMkLst>
            <pc:docMk/>
            <pc:sldMk cId="451944184" sldId="537"/>
            <ac:spMk id="50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29.423" v="5829" actId="478"/>
          <ac:spMkLst>
            <pc:docMk/>
            <pc:sldMk cId="451944184" sldId="537"/>
            <ac:spMk id="53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43.834" v="5832" actId="478"/>
          <ac:spMkLst>
            <pc:docMk/>
            <pc:sldMk cId="451944184" sldId="537"/>
            <ac:spMk id="54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34.768" v="5830" actId="478"/>
          <ac:spMkLst>
            <pc:docMk/>
            <pc:sldMk cId="451944184" sldId="537"/>
            <ac:spMk id="5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6:32.974" v="5804" actId="20577"/>
          <ac:spMkLst>
            <pc:docMk/>
            <pc:sldMk cId="451944184" sldId="537"/>
            <ac:spMk id="63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7:34.768" v="5830" actId="478"/>
          <ac:spMkLst>
            <pc:docMk/>
            <pc:sldMk cId="451944184" sldId="537"/>
            <ac:spMk id="65" creationId="{00000000-0000-0000-0000-000000000000}"/>
          </ac:spMkLst>
        </pc:spChg>
        <pc:spChg chg="del">
          <ac:chgData name="Steve Xu" userId="69fe02d8-c7d8-49d6-9c3d-b027195dce63" providerId="ADAL" clId="{DF665BEA-4F44-7443-910A-AE241F7C4468}" dt="2020-10-26T01:56:36.384" v="5805" actId="478"/>
          <ac:spMkLst>
            <pc:docMk/>
            <pc:sldMk cId="451944184" sldId="537"/>
            <ac:spMk id="6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6:15.020" v="5797" actId="20577"/>
          <ac:spMkLst>
            <pc:docMk/>
            <pc:sldMk cId="451944184" sldId="537"/>
            <ac:spMk id="7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10.956" v="5840" actId="14100"/>
          <ac:spMkLst>
            <pc:docMk/>
            <pc:sldMk cId="451944184" sldId="537"/>
            <ac:spMk id="71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6T01:58:43.770" v="5877" actId="478"/>
          <ac:spMkLst>
            <pc:docMk/>
            <pc:sldMk cId="451944184" sldId="537"/>
            <ac:spMk id="9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23.874" v="5858" actId="20577"/>
          <ac:spMkLst>
            <pc:docMk/>
            <pc:sldMk cId="451944184" sldId="537"/>
            <ac:spMk id="10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31.316" v="5862" actId="20577"/>
          <ac:spMkLst>
            <pc:docMk/>
            <pc:sldMk cId="451944184" sldId="537"/>
            <ac:spMk id="1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8:40.553" v="5876" actId="1076"/>
          <ac:spMkLst>
            <pc:docMk/>
            <pc:sldMk cId="451944184" sldId="537"/>
            <ac:spMk id="14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57:25.678" v="5828" actId="20577"/>
          <ac:spMkLst>
            <pc:docMk/>
            <pc:sldMk cId="451944184" sldId="537"/>
            <ac:spMk id="147" creationId="{00000000-0000-0000-0000-000000000000}"/>
          </ac:spMkLst>
        </pc:spChg>
        <pc:grpChg chg="del">
          <ac:chgData name="Steve Xu" userId="69fe02d8-c7d8-49d6-9c3d-b027195dce63" providerId="ADAL" clId="{DF665BEA-4F44-7443-910A-AE241F7C4468}" dt="2020-10-26T01:57:34.768" v="5830" actId="478"/>
          <ac:grpSpMkLst>
            <pc:docMk/>
            <pc:sldMk cId="451944184" sldId="537"/>
            <ac:grpSpMk id="77" creationId="{00000000-0000-0000-0000-000000000000}"/>
          </ac:grpSpMkLst>
        </pc:grpChg>
        <pc:picChg chg="mod">
          <ac:chgData name="Steve Xu" userId="69fe02d8-c7d8-49d6-9c3d-b027195dce63" providerId="ADAL" clId="{DF665BEA-4F44-7443-910A-AE241F7C4468}" dt="2020-10-26T01:58:04.139" v="5838" actId="1076"/>
          <ac:picMkLst>
            <pc:docMk/>
            <pc:sldMk cId="451944184" sldId="537"/>
            <ac:picMk id="28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6T01:58:04.139" v="5838" actId="1076"/>
          <ac:picMkLst>
            <pc:docMk/>
            <pc:sldMk cId="451944184" sldId="537"/>
            <ac:picMk id="31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6T01:58:04.139" v="5838" actId="1076"/>
          <ac:picMkLst>
            <pc:docMk/>
            <pc:sldMk cId="451944184" sldId="537"/>
            <ac:picMk id="4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1:57:34.768" v="5830" actId="478"/>
          <ac:picMkLst>
            <pc:docMk/>
            <pc:sldMk cId="451944184" sldId="537"/>
            <ac:picMk id="4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1:57:34.768" v="5830" actId="478"/>
          <ac:picMkLst>
            <pc:docMk/>
            <pc:sldMk cId="451944184" sldId="537"/>
            <ac:picMk id="47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1:57:34.768" v="5830" actId="478"/>
          <ac:picMkLst>
            <pc:docMk/>
            <pc:sldMk cId="451944184" sldId="537"/>
            <ac:picMk id="51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1:57:34.768" v="5830" actId="478"/>
          <ac:picMkLst>
            <pc:docMk/>
            <pc:sldMk cId="451944184" sldId="537"/>
            <ac:picMk id="52" creationId="{00000000-0000-0000-0000-000000000000}"/>
          </ac:picMkLst>
        </pc:picChg>
        <pc:picChg chg="mod">
          <ac:chgData name="Steve Xu" userId="69fe02d8-c7d8-49d6-9c3d-b027195dce63" providerId="ADAL" clId="{DF665BEA-4F44-7443-910A-AE241F7C4468}" dt="2020-10-26T01:56:22.198" v="5802" actId="1076"/>
          <ac:picMkLst>
            <pc:docMk/>
            <pc:sldMk cId="451944184" sldId="537"/>
            <ac:picMk id="60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1:57:34.768" v="5830" actId="478"/>
          <ac:picMkLst>
            <pc:docMk/>
            <pc:sldMk cId="451944184" sldId="537"/>
            <ac:picMk id="75" creationId="{00000000-0000-0000-0000-000000000000}"/>
          </ac:picMkLst>
        </pc:picChg>
        <pc:cxnChg chg="mod">
          <ac:chgData name="Steve Xu" userId="69fe02d8-c7d8-49d6-9c3d-b027195dce63" providerId="ADAL" clId="{DF665BEA-4F44-7443-910A-AE241F7C4468}" dt="2020-10-26T01:58:04.139" v="5838" actId="1076"/>
          <ac:cxnSpMkLst>
            <pc:docMk/>
            <pc:sldMk cId="451944184" sldId="537"/>
            <ac:cxnSpMk id="32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6T01:58:04.139" v="5838" actId="1076"/>
          <ac:cxnSpMkLst>
            <pc:docMk/>
            <pc:sldMk cId="451944184" sldId="537"/>
            <ac:cxnSpMk id="35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6T01:57:34.768" v="5830" actId="478"/>
          <ac:cxnSpMkLst>
            <pc:docMk/>
            <pc:sldMk cId="451944184" sldId="537"/>
            <ac:cxnSpMk id="48" creationId="{00000000-0000-0000-0000-000000000000}"/>
          </ac:cxnSpMkLst>
        </pc:cxnChg>
        <pc:cxnChg chg="del">
          <ac:chgData name="Steve Xu" userId="69fe02d8-c7d8-49d6-9c3d-b027195dce63" providerId="ADAL" clId="{DF665BEA-4F44-7443-910A-AE241F7C4468}" dt="2020-10-26T01:57:34.768" v="5830" actId="478"/>
          <ac:cxnSpMkLst>
            <pc:docMk/>
            <pc:sldMk cId="451944184" sldId="537"/>
            <ac:cxnSpMk id="61" creationId="{00000000-0000-0000-0000-000000000000}"/>
          </ac:cxnSpMkLst>
        </pc:cxnChg>
      </pc:sldChg>
      <pc:sldChg chg="addSp delSp modSp add mod">
        <pc:chgData name="Steve Xu" userId="69fe02d8-c7d8-49d6-9c3d-b027195dce63" providerId="ADAL" clId="{DF665BEA-4F44-7443-910A-AE241F7C4468}" dt="2020-10-26T08:45:34.061" v="7808" actId="14100"/>
        <pc:sldMkLst>
          <pc:docMk/>
          <pc:sldMk cId="2919816748" sldId="538"/>
        </pc:sldMkLst>
        <pc:spChg chg="mod">
          <ac:chgData name="Steve Xu" userId="69fe02d8-c7d8-49d6-9c3d-b027195dce63" providerId="ADAL" clId="{DF665BEA-4F44-7443-910A-AE241F7C4468}" dt="2020-10-26T02:00:31.313" v="6028" actId="1076"/>
          <ac:spMkLst>
            <pc:docMk/>
            <pc:sldMk cId="2919816748" sldId="538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0:57.705" v="6075" actId="20577"/>
          <ac:spMkLst>
            <pc:docMk/>
            <pc:sldMk cId="2919816748" sldId="538"/>
            <ac:spMk id="9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1:12.723" v="6099" actId="122"/>
          <ac:spMkLst>
            <pc:docMk/>
            <pc:sldMk cId="2919816748" sldId="538"/>
            <ac:spMk id="1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1:30.068" v="6125" actId="20577"/>
          <ac:spMkLst>
            <pc:docMk/>
            <pc:sldMk cId="2919816748" sldId="538"/>
            <ac:spMk id="2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10:51.253" v="6805" actId="27636"/>
          <ac:spMkLst>
            <pc:docMk/>
            <pc:sldMk cId="2919816748" sldId="538"/>
            <ac:spMk id="3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6:22.775" v="6441" actId="1076"/>
          <ac:spMkLst>
            <pc:docMk/>
            <pc:sldMk cId="2919816748" sldId="538"/>
            <ac:spMk id="3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15:10.855" v="7012" actId="20577"/>
          <ac:spMkLst>
            <pc:docMk/>
            <pc:sldMk cId="2919816748" sldId="538"/>
            <ac:spMk id="3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9:39.462" v="6672" actId="27636"/>
          <ac:spMkLst>
            <pc:docMk/>
            <pc:sldMk cId="2919816748" sldId="538"/>
            <ac:spMk id="36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7:03.352" v="6452" actId="20577"/>
          <ac:spMkLst>
            <pc:docMk/>
            <pc:sldMk cId="2919816748" sldId="538"/>
            <ac:spMk id="37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5:49.387" v="6379" actId="1076"/>
          <ac:spMkLst>
            <pc:docMk/>
            <pc:sldMk cId="2919816748" sldId="538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0:13.843" v="6017" actId="1076"/>
          <ac:spMkLst>
            <pc:docMk/>
            <pc:sldMk cId="2919816748" sldId="538"/>
            <ac:spMk id="56" creationId="{00000000-0000-0000-0000-000000000000}"/>
          </ac:spMkLst>
        </pc:spChg>
        <pc:picChg chg="add del mod">
          <ac:chgData name="Steve Xu" userId="69fe02d8-c7d8-49d6-9c3d-b027195dce63" providerId="ADAL" clId="{DF665BEA-4F44-7443-910A-AE241F7C4468}" dt="2020-10-26T07:44:31.186" v="7783" actId="478"/>
          <ac:picMkLst>
            <pc:docMk/>
            <pc:sldMk cId="2919816748" sldId="538"/>
            <ac:picMk id="2" creationId="{4B8E3D19-B67B-0B46-8B23-1DC715807A42}"/>
          </ac:picMkLst>
        </pc:picChg>
        <pc:picChg chg="add del mod">
          <ac:chgData name="Steve Xu" userId="69fe02d8-c7d8-49d6-9c3d-b027195dce63" providerId="ADAL" clId="{DF665BEA-4F44-7443-910A-AE241F7C4468}" dt="2020-10-26T07:44:52.159" v="7788" actId="478"/>
          <ac:picMkLst>
            <pc:docMk/>
            <pc:sldMk cId="2919816748" sldId="538"/>
            <ac:picMk id="3" creationId="{43D38BEB-6883-B049-B857-88466874E639}"/>
          </ac:picMkLst>
        </pc:picChg>
        <pc:picChg chg="add mod">
          <ac:chgData name="Steve Xu" userId="69fe02d8-c7d8-49d6-9c3d-b027195dce63" providerId="ADAL" clId="{DF665BEA-4F44-7443-910A-AE241F7C4468}" dt="2020-10-26T08:45:34.061" v="7808" actId="14100"/>
          <ac:picMkLst>
            <pc:docMk/>
            <pc:sldMk cId="2919816748" sldId="538"/>
            <ac:picMk id="4" creationId="{D5E2D30C-3D3B-3E40-8958-35E617322875}"/>
          </ac:picMkLst>
        </pc:picChg>
        <pc:picChg chg="add mod">
          <ac:chgData name="Steve Xu" userId="69fe02d8-c7d8-49d6-9c3d-b027195dce63" providerId="ADAL" clId="{DF665BEA-4F44-7443-910A-AE241F7C4468}" dt="2020-10-26T08:45:31.370" v="7807" actId="14100"/>
          <ac:picMkLst>
            <pc:docMk/>
            <pc:sldMk cId="2919816748" sldId="538"/>
            <ac:picMk id="6" creationId="{6AC3CBC5-6D94-C643-BCBF-536B5DE3D276}"/>
          </ac:picMkLst>
        </pc:picChg>
        <pc:picChg chg="del">
          <ac:chgData name="Steve Xu" userId="69fe02d8-c7d8-49d6-9c3d-b027195dce63" providerId="ADAL" clId="{DF665BEA-4F44-7443-910A-AE241F7C4468}" dt="2020-10-26T07:44:15.318" v="7778" actId="478"/>
          <ac:picMkLst>
            <pc:docMk/>
            <pc:sldMk cId="2919816748" sldId="538"/>
            <ac:picMk id="23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7:48:54.322" v="7802" actId="478"/>
          <ac:picMkLst>
            <pc:docMk/>
            <pc:sldMk cId="2919816748" sldId="538"/>
            <ac:picMk id="27" creationId="{00000000-0000-0000-0000-000000000000}"/>
          </ac:picMkLst>
        </pc:picChg>
      </pc:sldChg>
      <pc:sldChg chg="addSp delSp modSp add mod">
        <pc:chgData name="Steve Xu" userId="69fe02d8-c7d8-49d6-9c3d-b027195dce63" providerId="ADAL" clId="{DF665BEA-4F44-7443-910A-AE241F7C4468}" dt="2020-10-26T03:46:02.018" v="7766" actId="1076"/>
        <pc:sldMkLst>
          <pc:docMk/>
          <pc:sldMk cId="624930083" sldId="539"/>
        </pc:sldMkLst>
        <pc:spChg chg="mod">
          <ac:chgData name="Steve Xu" userId="69fe02d8-c7d8-49d6-9c3d-b027195dce63" providerId="ADAL" clId="{DF665BEA-4F44-7443-910A-AE241F7C4468}" dt="2020-10-26T02:19:46.045" v="7122" actId="20577"/>
          <ac:spMkLst>
            <pc:docMk/>
            <pc:sldMk cId="624930083" sldId="539"/>
            <ac:spMk id="2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59:08.229" v="7728" actId="1076"/>
          <ac:spMkLst>
            <pc:docMk/>
            <pc:sldMk cId="624930083" sldId="539"/>
            <ac:spMk id="3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59:16.183" v="7731" actId="1076"/>
          <ac:spMkLst>
            <pc:docMk/>
            <pc:sldMk cId="624930083" sldId="539"/>
            <ac:spMk id="4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02:21.321" v="6193" actId="14100"/>
          <ac:spMkLst>
            <pc:docMk/>
            <pc:sldMk cId="624930083" sldId="539"/>
            <ac:spMk id="5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26:38.975" v="7574" actId="14100"/>
          <ac:spMkLst>
            <pc:docMk/>
            <pc:sldMk cId="624930083" sldId="539"/>
            <ac:spMk id="14" creationId="{00000000-0000-0000-0000-000000000000}"/>
          </ac:spMkLst>
        </pc:spChg>
        <pc:spChg chg="add mod">
          <ac:chgData name="Steve Xu" userId="69fe02d8-c7d8-49d6-9c3d-b027195dce63" providerId="ADAL" clId="{DF665BEA-4F44-7443-910A-AE241F7C4468}" dt="2020-10-26T02:22:04.073" v="7302" actId="571"/>
          <ac:spMkLst>
            <pc:docMk/>
            <pc:sldMk cId="624930083" sldId="539"/>
            <ac:spMk id="15" creationId="{A200191B-98D9-434D-80DD-8C4F07570A37}"/>
          </ac:spMkLst>
        </pc:spChg>
        <pc:spChg chg="add mod">
          <ac:chgData name="Steve Xu" userId="69fe02d8-c7d8-49d6-9c3d-b027195dce63" providerId="ADAL" clId="{DF665BEA-4F44-7443-910A-AE241F7C4468}" dt="2020-10-26T02:26:33.827" v="7572" actId="571"/>
          <ac:spMkLst>
            <pc:docMk/>
            <pc:sldMk cId="624930083" sldId="539"/>
            <ac:spMk id="16" creationId="{2B243660-2902-E946-A720-8DB46FC9F3A9}"/>
          </ac:spMkLst>
        </pc:spChg>
        <pc:spChg chg="mod">
          <ac:chgData name="Steve Xu" userId="69fe02d8-c7d8-49d6-9c3d-b027195dce63" providerId="ADAL" clId="{DF665BEA-4F44-7443-910A-AE241F7C4468}" dt="2020-10-26T02:26:42.159" v="7575" actId="14100"/>
          <ac:spMkLst>
            <pc:docMk/>
            <pc:sldMk cId="624930083" sldId="539"/>
            <ac:spMk id="31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26:36.062" v="7573" actId="14100"/>
          <ac:spMkLst>
            <pc:docMk/>
            <pc:sldMk cId="624930083" sldId="539"/>
            <ac:spMk id="39" creationId="{00000000-0000-0000-0000-000000000000}"/>
          </ac:spMkLst>
        </pc:spChg>
        <pc:grpChg chg="add mod">
          <ac:chgData name="Steve Xu" userId="69fe02d8-c7d8-49d6-9c3d-b027195dce63" providerId="ADAL" clId="{DF665BEA-4F44-7443-910A-AE241F7C4468}" dt="2020-10-26T03:46:02.018" v="7766" actId="1076"/>
          <ac:grpSpMkLst>
            <pc:docMk/>
            <pc:sldMk cId="624930083" sldId="539"/>
            <ac:grpSpMk id="21" creationId="{9DB51B54-1922-134A-A74B-2B7C3A1E08B2}"/>
          </ac:grpSpMkLst>
        </pc:grpChg>
        <pc:picChg chg="add del">
          <ac:chgData name="Steve Xu" userId="69fe02d8-c7d8-49d6-9c3d-b027195dce63" providerId="ADAL" clId="{DF665BEA-4F44-7443-910A-AE241F7C4468}" dt="2020-10-26T02:44:59.730" v="7713"/>
          <ac:picMkLst>
            <pc:docMk/>
            <pc:sldMk cId="624930083" sldId="539"/>
            <ac:picMk id="10" creationId="{A75C035D-9C9E-A54B-9E5B-6E45AA728079}"/>
          </ac:picMkLst>
        </pc:picChg>
        <pc:picChg chg="del">
          <ac:chgData name="Steve Xu" userId="69fe02d8-c7d8-49d6-9c3d-b027195dce63" providerId="ADAL" clId="{DF665BEA-4F44-7443-910A-AE241F7C4468}" dt="2020-10-26T02:56:22.964" v="7721" actId="478"/>
          <ac:picMkLst>
            <pc:docMk/>
            <pc:sldMk cId="624930083" sldId="539"/>
            <ac:picMk id="12" creationId="{00000000-0000-0000-0000-000000000000}"/>
          </ac:picMkLst>
        </pc:picChg>
        <pc:picChg chg="add del mod">
          <ac:chgData name="Steve Xu" userId="69fe02d8-c7d8-49d6-9c3d-b027195dce63" providerId="ADAL" clId="{DF665BEA-4F44-7443-910A-AE241F7C4468}" dt="2020-10-26T03:45:55.312" v="7763" actId="478"/>
          <ac:picMkLst>
            <pc:docMk/>
            <pc:sldMk cId="624930083" sldId="539"/>
            <ac:picMk id="20" creationId="{7E14BF0B-7DC8-F34A-B6AF-5D46951EAEC2}"/>
          </ac:picMkLst>
        </pc:picChg>
        <pc:picChg chg="mod">
          <ac:chgData name="Steve Xu" userId="69fe02d8-c7d8-49d6-9c3d-b027195dce63" providerId="ADAL" clId="{DF665BEA-4F44-7443-910A-AE241F7C4468}" dt="2020-10-26T03:45:55.813" v="7764"/>
          <ac:picMkLst>
            <pc:docMk/>
            <pc:sldMk cId="624930083" sldId="539"/>
            <ac:picMk id="22" creationId="{2748C2D7-AE21-6744-9266-454AE3AEE7DE}"/>
          </ac:picMkLst>
        </pc:picChg>
        <pc:picChg chg="mod">
          <ac:chgData name="Steve Xu" userId="69fe02d8-c7d8-49d6-9c3d-b027195dce63" providerId="ADAL" clId="{DF665BEA-4F44-7443-910A-AE241F7C4468}" dt="2020-10-26T03:45:55.813" v="7764"/>
          <ac:picMkLst>
            <pc:docMk/>
            <pc:sldMk cId="624930083" sldId="539"/>
            <ac:picMk id="23" creationId="{BCFB661E-B630-7F4A-81C6-DFB4CCEAE376}"/>
          </ac:picMkLst>
        </pc:picChg>
        <pc:cxnChg chg="mod">
          <ac:chgData name="Steve Xu" userId="69fe02d8-c7d8-49d6-9c3d-b027195dce63" providerId="ADAL" clId="{DF665BEA-4F44-7443-910A-AE241F7C4468}" dt="2020-10-26T02:26:51.901" v="7577" actId="14100"/>
          <ac:cxnSpMkLst>
            <pc:docMk/>
            <pc:sldMk cId="624930083" sldId="539"/>
            <ac:cxnSpMk id="6" creationId="{00000000-0000-0000-0000-000000000000}"/>
          </ac:cxnSpMkLst>
        </pc:cxnChg>
        <pc:cxnChg chg="mod">
          <ac:chgData name="Steve Xu" userId="69fe02d8-c7d8-49d6-9c3d-b027195dce63" providerId="ADAL" clId="{DF665BEA-4F44-7443-910A-AE241F7C4468}" dt="2020-10-26T02:26:47.155" v="7576" actId="14100"/>
          <ac:cxnSpMkLst>
            <pc:docMk/>
            <pc:sldMk cId="624930083" sldId="539"/>
            <ac:cxnSpMk id="7" creationId="{00000000-0000-0000-0000-000000000000}"/>
          </ac:cxnSpMkLst>
        </pc:cxnChg>
      </pc:sldChg>
      <pc:sldChg chg="add del">
        <pc:chgData name="Steve Xu" userId="69fe02d8-c7d8-49d6-9c3d-b027195dce63" providerId="ADAL" clId="{DF665BEA-4F44-7443-910A-AE241F7C4468}" dt="2020-10-26T02:01:41.799" v="6126" actId="2696"/>
        <pc:sldMkLst>
          <pc:docMk/>
          <pc:sldMk cId="173415631" sldId="540"/>
        </pc:sldMkLst>
      </pc:sldChg>
      <pc:sldChg chg="addSp delSp modSp add mod">
        <pc:chgData name="Steve Xu" userId="69fe02d8-c7d8-49d6-9c3d-b027195dce63" providerId="ADAL" clId="{DF665BEA-4F44-7443-910A-AE241F7C4468}" dt="2020-10-26T03:45:51.409" v="7762" actId="14100"/>
        <pc:sldMkLst>
          <pc:docMk/>
          <pc:sldMk cId="1314327413" sldId="541"/>
        </pc:sldMkLst>
        <pc:spChg chg="mod">
          <ac:chgData name="Steve Xu" userId="69fe02d8-c7d8-49d6-9c3d-b027195dce63" providerId="ADAL" clId="{DF665BEA-4F44-7443-910A-AE241F7C4468}" dt="2020-10-26T02:24:44.377" v="7555" actId="20577"/>
          <ac:spMkLst>
            <pc:docMk/>
            <pc:sldMk cId="1314327413" sldId="541"/>
            <ac:spMk id="5" creationId="{00000000-0000-0000-0000-000000000000}"/>
          </ac:spMkLst>
        </pc:spChg>
        <pc:spChg chg="add del mod">
          <ac:chgData name="Steve Xu" userId="69fe02d8-c7d8-49d6-9c3d-b027195dce63" providerId="ADAL" clId="{DF665BEA-4F44-7443-910A-AE241F7C4468}" dt="2020-10-26T03:45:12.433" v="7756"/>
          <ac:spMkLst>
            <pc:docMk/>
            <pc:sldMk cId="1314327413" sldId="541"/>
            <ac:spMk id="7" creationId="{1E1A9998-6D9D-B244-B911-3E652B21227B}"/>
          </ac:spMkLst>
        </pc:spChg>
        <pc:grpChg chg="add mod">
          <ac:chgData name="Steve Xu" userId="69fe02d8-c7d8-49d6-9c3d-b027195dce63" providerId="ADAL" clId="{DF665BEA-4F44-7443-910A-AE241F7C4468}" dt="2020-10-26T03:45:51.409" v="7762" actId="14100"/>
          <ac:grpSpMkLst>
            <pc:docMk/>
            <pc:sldMk cId="1314327413" sldId="541"/>
            <ac:grpSpMk id="9" creationId="{70DC41DE-B356-754B-A2EC-2AD6C3509976}"/>
          </ac:grpSpMkLst>
        </pc:grpChg>
        <pc:picChg chg="add del mod">
          <ac:chgData name="Steve Xu" userId="69fe02d8-c7d8-49d6-9c3d-b027195dce63" providerId="ADAL" clId="{DF665BEA-4F44-7443-910A-AE241F7C4468}" dt="2020-10-26T03:24:42.217" v="7743" actId="478"/>
          <ac:picMkLst>
            <pc:docMk/>
            <pc:sldMk cId="1314327413" sldId="541"/>
            <ac:picMk id="2" creationId="{F4395AF3-C3F2-9643-982C-DED7CF384B67}"/>
          </ac:picMkLst>
        </pc:picChg>
        <pc:picChg chg="add del mod">
          <ac:chgData name="Steve Xu" userId="69fe02d8-c7d8-49d6-9c3d-b027195dce63" providerId="ADAL" clId="{DF665BEA-4F44-7443-910A-AE241F7C4468}" dt="2020-10-26T03:24:40.962" v="7742" actId="478"/>
          <ac:picMkLst>
            <pc:docMk/>
            <pc:sldMk cId="1314327413" sldId="541"/>
            <ac:picMk id="4" creationId="{7DCB5047-2198-8C45-8454-80D182C822A6}"/>
          </ac:picMkLst>
        </pc:picChg>
        <pc:picChg chg="add mod modCrop">
          <ac:chgData name="Steve Xu" userId="69fe02d8-c7d8-49d6-9c3d-b027195dce63" providerId="ADAL" clId="{DF665BEA-4F44-7443-910A-AE241F7C4468}" dt="2020-10-26T03:45:48.715" v="7761" actId="164"/>
          <ac:picMkLst>
            <pc:docMk/>
            <pc:sldMk cId="1314327413" sldId="541"/>
            <ac:picMk id="6" creationId="{251308FF-950B-2341-AB38-02A8B2B69FB6}"/>
          </ac:picMkLst>
        </pc:picChg>
        <pc:picChg chg="add mod">
          <ac:chgData name="Steve Xu" userId="69fe02d8-c7d8-49d6-9c3d-b027195dce63" providerId="ADAL" clId="{DF665BEA-4F44-7443-910A-AE241F7C4468}" dt="2020-10-26T03:45:48.715" v="7761" actId="164"/>
          <ac:picMkLst>
            <pc:docMk/>
            <pc:sldMk cId="1314327413" sldId="541"/>
            <ac:picMk id="8" creationId="{44DC076B-7504-BE4F-A24E-C90B9F523008}"/>
          </ac:picMkLst>
        </pc:picChg>
      </pc:sldChg>
      <pc:sldChg chg="add del">
        <pc:chgData name="Steve Xu" userId="69fe02d8-c7d8-49d6-9c3d-b027195dce63" providerId="ADAL" clId="{DF665BEA-4F44-7443-910A-AE241F7C4468}" dt="2020-10-26T02:06:31.439" v="6442" actId="2696"/>
        <pc:sldMkLst>
          <pc:docMk/>
          <pc:sldMk cId="491966609" sldId="542"/>
        </pc:sldMkLst>
      </pc:sldChg>
      <pc:sldChg chg="add del">
        <pc:chgData name="Steve Xu" userId="69fe02d8-c7d8-49d6-9c3d-b027195dce63" providerId="ADAL" clId="{DF665BEA-4F44-7443-910A-AE241F7C4468}" dt="2020-10-26T02:06:31.439" v="6442" actId="2696"/>
        <pc:sldMkLst>
          <pc:docMk/>
          <pc:sldMk cId="3350721400" sldId="543"/>
        </pc:sldMkLst>
      </pc:sldChg>
      <pc:sldChg chg="delSp modSp add mod setBg delAnim">
        <pc:chgData name="Steve Xu" userId="69fe02d8-c7d8-49d6-9c3d-b027195dce63" providerId="ADAL" clId="{DF665BEA-4F44-7443-910A-AE241F7C4468}" dt="2020-10-26T02:06:51.157" v="6449" actId="1076"/>
        <pc:sldMkLst>
          <pc:docMk/>
          <pc:sldMk cId="1887333070" sldId="544"/>
        </pc:sldMkLst>
        <pc:spChg chg="mod">
          <ac:chgData name="Steve Xu" userId="69fe02d8-c7d8-49d6-9c3d-b027195dce63" providerId="ADAL" clId="{DF665BEA-4F44-7443-910A-AE241F7C4468}" dt="2020-10-26T02:06:51.157" v="6449" actId="1076"/>
          <ac:spMkLst>
            <pc:docMk/>
            <pc:sldMk cId="1887333070" sldId="544"/>
            <ac:spMk id="3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6T02:06:45.489" v="6448" actId="478"/>
          <ac:spMkLst>
            <pc:docMk/>
            <pc:sldMk cId="1887333070" sldId="544"/>
            <ac:spMk id="4" creationId="{00000000-0000-0000-0000-000000000000}"/>
          </ac:spMkLst>
        </pc:spChg>
        <pc:spChg chg="del mod">
          <ac:chgData name="Steve Xu" userId="69fe02d8-c7d8-49d6-9c3d-b027195dce63" providerId="ADAL" clId="{DF665BEA-4F44-7443-910A-AE241F7C4468}" dt="2020-10-26T02:06:41.809" v="6446" actId="478"/>
          <ac:spMkLst>
            <pc:docMk/>
            <pc:sldMk cId="1887333070" sldId="544"/>
            <ac:spMk id="7" creationId="{00000000-0000-0000-0000-000000000000}"/>
          </ac:spMkLst>
        </pc:spChg>
      </pc:sldChg>
      <pc:sldChg chg="addSp delSp modSp add mod">
        <pc:chgData name="Steve Xu" userId="69fe02d8-c7d8-49d6-9c3d-b027195dce63" providerId="ADAL" clId="{DF665BEA-4F44-7443-910A-AE241F7C4468}" dt="2020-10-26T01:19:04.318" v="4641" actId="20577"/>
        <pc:sldMkLst>
          <pc:docMk/>
          <pc:sldMk cId="680017445" sldId="545"/>
        </pc:sldMkLst>
        <pc:spChg chg="mod">
          <ac:chgData name="Steve Xu" userId="69fe02d8-c7d8-49d6-9c3d-b027195dce63" providerId="ADAL" clId="{DF665BEA-4F44-7443-910A-AE241F7C4468}" dt="2020-10-26T01:18:17.894" v="4630" actId="108"/>
          <ac:spMkLst>
            <pc:docMk/>
            <pc:sldMk cId="680017445" sldId="545"/>
            <ac:spMk id="15" creationId="{DEBF3D7B-F79D-C94E-8864-D09633B13EDA}"/>
          </ac:spMkLst>
        </pc:spChg>
        <pc:spChg chg="mod">
          <ac:chgData name="Steve Xu" userId="69fe02d8-c7d8-49d6-9c3d-b027195dce63" providerId="ADAL" clId="{DF665BEA-4F44-7443-910A-AE241F7C4468}" dt="2020-10-26T01:18:14.177" v="4629" actId="108"/>
          <ac:spMkLst>
            <pc:docMk/>
            <pc:sldMk cId="680017445" sldId="545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1:19:04.318" v="4641" actId="20577"/>
          <ac:spMkLst>
            <pc:docMk/>
            <pc:sldMk cId="680017445" sldId="545"/>
            <ac:spMk id="42" creationId="{00000000-0000-0000-0000-000000000000}"/>
          </ac:spMkLst>
        </pc:spChg>
        <pc:picChg chg="add mod">
          <ac:chgData name="Steve Xu" userId="69fe02d8-c7d8-49d6-9c3d-b027195dce63" providerId="ADAL" clId="{DF665BEA-4F44-7443-910A-AE241F7C4468}" dt="2020-10-26T01:18:37.566" v="4638" actId="1076"/>
          <ac:picMkLst>
            <pc:docMk/>
            <pc:sldMk cId="680017445" sldId="545"/>
            <ac:picMk id="16" creationId="{963C6896-F84E-7B46-BEDC-11CE222FC831}"/>
          </ac:picMkLst>
        </pc:picChg>
        <pc:picChg chg="add mod">
          <ac:chgData name="Steve Xu" userId="69fe02d8-c7d8-49d6-9c3d-b027195dce63" providerId="ADAL" clId="{DF665BEA-4F44-7443-910A-AE241F7C4468}" dt="2020-10-26T01:18:31.919" v="4636" actId="1076"/>
          <ac:picMkLst>
            <pc:docMk/>
            <pc:sldMk cId="680017445" sldId="545"/>
            <ac:picMk id="17" creationId="{665BCDF6-F7CB-3645-AD1D-6F4ED625B39E}"/>
          </ac:picMkLst>
        </pc:picChg>
        <pc:picChg chg="del">
          <ac:chgData name="Steve Xu" userId="69fe02d8-c7d8-49d6-9c3d-b027195dce63" providerId="ADAL" clId="{DF665BEA-4F44-7443-910A-AE241F7C4468}" dt="2020-10-26T01:18:28.212" v="4635" actId="478"/>
          <ac:picMkLst>
            <pc:docMk/>
            <pc:sldMk cId="680017445" sldId="545"/>
            <ac:picMk id="32" creationId="{00000000-0000-0000-0000-000000000000}"/>
          </ac:picMkLst>
        </pc:picChg>
        <pc:picChg chg="del">
          <ac:chgData name="Steve Xu" userId="69fe02d8-c7d8-49d6-9c3d-b027195dce63" providerId="ADAL" clId="{DF665BEA-4F44-7443-910A-AE241F7C4468}" dt="2020-10-26T01:18:33.047" v="4637" actId="478"/>
          <ac:picMkLst>
            <pc:docMk/>
            <pc:sldMk cId="680017445" sldId="545"/>
            <ac:picMk id="33" creationId="{00000000-0000-0000-0000-000000000000}"/>
          </ac:picMkLst>
        </pc:picChg>
      </pc:sldChg>
      <pc:sldChg chg="add del">
        <pc:chgData name="Steve Xu" userId="69fe02d8-c7d8-49d6-9c3d-b027195dce63" providerId="ADAL" clId="{DF665BEA-4F44-7443-910A-AE241F7C4468}" dt="2020-10-26T02:25:29.505" v="7558"/>
        <pc:sldMkLst>
          <pc:docMk/>
          <pc:sldMk cId="2757509602" sldId="546"/>
        </pc:sldMkLst>
      </pc:sldChg>
      <pc:sldChg chg="addSp delSp modSp add mod">
        <pc:chgData name="Steve Xu" userId="69fe02d8-c7d8-49d6-9c3d-b027195dce63" providerId="ADAL" clId="{DF665BEA-4F44-7443-910A-AE241F7C4468}" dt="2020-10-26T02:26:28.334" v="7570" actId="1076"/>
        <pc:sldMkLst>
          <pc:docMk/>
          <pc:sldMk cId="2851272688" sldId="546"/>
        </pc:sldMkLst>
        <pc:spChg chg="mod">
          <ac:chgData name="Steve Xu" userId="69fe02d8-c7d8-49d6-9c3d-b027195dce63" providerId="ADAL" clId="{DF665BEA-4F44-7443-910A-AE241F7C4468}" dt="2020-10-26T02:26:13.869" v="7563" actId="108"/>
          <ac:spMkLst>
            <pc:docMk/>
            <pc:sldMk cId="2851272688" sldId="546"/>
            <ac:spMk id="40" creationId="{00000000-0000-0000-0000-000000000000}"/>
          </ac:spMkLst>
        </pc:spChg>
        <pc:spChg chg="mod">
          <ac:chgData name="Steve Xu" userId="69fe02d8-c7d8-49d6-9c3d-b027195dce63" providerId="ADAL" clId="{DF665BEA-4F44-7443-910A-AE241F7C4468}" dt="2020-10-26T02:26:07.720" v="7562" actId="108"/>
          <ac:spMkLst>
            <pc:docMk/>
            <pc:sldMk cId="2851272688" sldId="546"/>
            <ac:spMk id="42" creationId="{00000000-0000-0000-0000-000000000000}"/>
          </ac:spMkLst>
        </pc:spChg>
        <pc:picChg chg="del">
          <ac:chgData name="Steve Xu" userId="69fe02d8-c7d8-49d6-9c3d-b027195dce63" providerId="ADAL" clId="{DF665BEA-4F44-7443-910A-AE241F7C4468}" dt="2020-10-26T02:26:22.573" v="7568" actId="478"/>
          <ac:picMkLst>
            <pc:docMk/>
            <pc:sldMk cId="2851272688" sldId="546"/>
            <ac:picMk id="16" creationId="{963C6896-F84E-7B46-BEDC-11CE222FC831}"/>
          </ac:picMkLst>
        </pc:picChg>
        <pc:picChg chg="add mod">
          <ac:chgData name="Steve Xu" userId="69fe02d8-c7d8-49d6-9c3d-b027195dce63" providerId="ADAL" clId="{DF665BEA-4F44-7443-910A-AE241F7C4468}" dt="2020-10-26T02:26:25.848" v="7569" actId="1076"/>
          <ac:picMkLst>
            <pc:docMk/>
            <pc:sldMk cId="2851272688" sldId="546"/>
            <ac:picMk id="18" creationId="{D216DA37-00D7-D845-984D-1ADE73884C89}"/>
          </ac:picMkLst>
        </pc:picChg>
        <pc:picChg chg="add mod">
          <ac:chgData name="Steve Xu" userId="69fe02d8-c7d8-49d6-9c3d-b027195dce63" providerId="ADAL" clId="{DF665BEA-4F44-7443-910A-AE241F7C4468}" dt="2020-10-26T02:26:28.334" v="7570" actId="1076"/>
          <ac:picMkLst>
            <pc:docMk/>
            <pc:sldMk cId="2851272688" sldId="546"/>
            <ac:picMk id="19" creationId="{5C1F5986-7D7F-FE4C-AB96-52BE9D632F70}"/>
          </ac:picMkLst>
        </pc:picChg>
        <pc:picChg chg="del">
          <ac:chgData name="Steve Xu" userId="69fe02d8-c7d8-49d6-9c3d-b027195dce63" providerId="ADAL" clId="{DF665BEA-4F44-7443-910A-AE241F7C4468}" dt="2020-10-26T02:26:22.573" v="7568" actId="478"/>
          <ac:picMkLst>
            <pc:docMk/>
            <pc:sldMk cId="2851272688" sldId="546"/>
            <ac:picMk id="34" creationId="{00000000-0000-0000-0000-000000000000}"/>
          </ac:picMkLst>
        </pc:picChg>
      </pc:sldChg>
      <pc:sldChg chg="add del">
        <pc:chgData name="Steve Xu" userId="69fe02d8-c7d8-49d6-9c3d-b027195dce63" providerId="ADAL" clId="{DF665BEA-4F44-7443-910A-AE241F7C4468}" dt="2020-10-26T01:27:39.082" v="4871" actId="2696"/>
        <pc:sldMkLst>
          <pc:docMk/>
          <pc:sldMk cId="4178279459" sldId="546"/>
        </pc:sldMkLst>
      </pc:sldChg>
      <pc:sldMasterChg chg="setBg delSldLayout modSldLayout">
        <pc:chgData name="Steve Xu" userId="69fe02d8-c7d8-49d6-9c3d-b027195dce63" providerId="ADAL" clId="{DF665BEA-4F44-7443-910A-AE241F7C4468}" dt="2020-10-26T02:06:37.633" v="6443" actId="2696"/>
        <pc:sldMasterMkLst>
          <pc:docMk/>
          <pc:sldMasterMk cId="0" sldId="2147483648"/>
        </pc:sldMasterMkLst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49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0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3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8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59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60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61"/>
          </pc:sldLayoutMkLst>
        </pc:sldLayoutChg>
        <pc:sldLayoutChg chg="setBg">
          <pc:chgData name="Steve Xu" userId="69fe02d8-c7d8-49d6-9c3d-b027195dce63" providerId="ADAL" clId="{DF665BEA-4F44-7443-910A-AE241F7C4468}" dt="2020-10-22T03:55:11.387" v="1301"/>
          <pc:sldLayoutMkLst>
            <pc:docMk/>
            <pc:sldMasterMk cId="0" sldId="2147483648"/>
            <pc:sldLayoutMk cId="0" sldId="2147483662"/>
          </pc:sldLayoutMkLst>
        </pc:sldLayoutChg>
        <pc:sldLayoutChg chg="modSp del setBg">
          <pc:chgData name="Steve Xu" userId="69fe02d8-c7d8-49d6-9c3d-b027195dce63" providerId="ADAL" clId="{DF665BEA-4F44-7443-910A-AE241F7C4468}" dt="2020-10-26T02:06:37.633" v="6443" actId="2696"/>
          <pc:sldLayoutMkLst>
            <pc:docMk/>
            <pc:sldMasterMk cId="0" sldId="2147483648"/>
            <pc:sldLayoutMk cId="0" sldId="2147483663"/>
          </pc:sldLayoutMkLst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13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15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16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17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18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19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0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1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2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3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4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5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26" creationId="{00000000-0000-0000-0000-000000000000}"/>
            </ac:spMkLst>
          </pc:spChg>
          <pc:spChg chg="mod">
            <ac:chgData name="Steve Xu" userId="69fe02d8-c7d8-49d6-9c3d-b027195dce63" providerId="ADAL" clId="{DF665BEA-4F44-7443-910A-AE241F7C4468}" dt="2020-10-22T07:24:44.546" v="2466"/>
            <ac:spMkLst>
              <pc:docMk/>
              <pc:sldMasterMk cId="0" sldId="2147483648"/>
              <pc:sldLayoutMk cId="0" sldId="2147483663"/>
              <ac:spMk id="30" creationId="{00000000-0000-0000-0000-000000000000}"/>
            </ac:spMkLst>
          </pc:spChg>
        </pc:sldLayoutChg>
      </pc:sldMasterChg>
    </pc:docChg>
  </pc:docChgLst>
  <pc:docChgLst>
    <pc:chgData name="Allen Lim" userId="09a85c89-6d7e-427d-a657-cf3e6b674c57" providerId="ADAL" clId="{9A43E6AE-994F-497A-8ADA-CA5208611680}"/>
    <pc:docChg chg="custSel modSld">
      <pc:chgData name="Allen Lim" userId="09a85c89-6d7e-427d-a657-cf3e6b674c57" providerId="ADAL" clId="{9A43E6AE-994F-497A-8ADA-CA5208611680}" dt="2020-10-26T08:14:28.064" v="4" actId="1076"/>
      <pc:docMkLst>
        <pc:docMk/>
      </pc:docMkLst>
      <pc:sldChg chg="addSp delSp modSp mod">
        <pc:chgData name="Allen Lim" userId="09a85c89-6d7e-427d-a657-cf3e6b674c57" providerId="ADAL" clId="{9A43E6AE-994F-497A-8ADA-CA5208611680}" dt="2020-10-26T07:05:45.320" v="3" actId="1076"/>
        <pc:sldMkLst>
          <pc:docMk/>
          <pc:sldMk cId="1156206165" sldId="528"/>
        </pc:sldMkLst>
        <pc:picChg chg="mod">
          <ac:chgData name="Allen Lim" userId="09a85c89-6d7e-427d-a657-cf3e6b674c57" providerId="ADAL" clId="{9A43E6AE-994F-497A-8ADA-CA5208611680}" dt="2020-10-26T07:05:45.320" v="3" actId="1076"/>
          <ac:picMkLst>
            <pc:docMk/>
            <pc:sldMk cId="1156206165" sldId="528"/>
            <ac:picMk id="8" creationId="{A81C63B4-1EC7-2C40-8F15-243C50CC3759}"/>
          </ac:picMkLst>
        </pc:picChg>
        <pc:picChg chg="add del mod">
          <ac:chgData name="Allen Lim" userId="09a85c89-6d7e-427d-a657-cf3e6b674c57" providerId="ADAL" clId="{9A43E6AE-994F-497A-8ADA-CA5208611680}" dt="2020-10-26T07:04:52.454" v="2"/>
          <ac:picMkLst>
            <pc:docMk/>
            <pc:sldMk cId="1156206165" sldId="528"/>
            <ac:picMk id="15" creationId="{980EB4EA-C5F7-4C47-9E35-8D65D5CC3056}"/>
          </ac:picMkLst>
        </pc:picChg>
      </pc:sldChg>
      <pc:sldChg chg="modSp mod">
        <pc:chgData name="Allen Lim" userId="09a85c89-6d7e-427d-a657-cf3e6b674c57" providerId="ADAL" clId="{9A43E6AE-994F-497A-8ADA-CA5208611680}" dt="2020-10-26T02:40:09.995" v="0" actId="313"/>
        <pc:sldMkLst>
          <pc:docMk/>
          <pc:sldMk cId="1471173550" sldId="532"/>
        </pc:sldMkLst>
        <pc:spChg chg="mod">
          <ac:chgData name="Allen Lim" userId="09a85c89-6d7e-427d-a657-cf3e6b674c57" providerId="ADAL" clId="{9A43E6AE-994F-497A-8ADA-CA5208611680}" dt="2020-10-26T02:40:09.995" v="0" actId="313"/>
          <ac:spMkLst>
            <pc:docMk/>
            <pc:sldMk cId="1471173550" sldId="532"/>
            <ac:spMk id="24" creationId="{C656B250-502B-A945-B25B-485CCDE11C05}"/>
          </ac:spMkLst>
        </pc:spChg>
      </pc:sldChg>
      <pc:sldChg chg="modSp mod">
        <pc:chgData name="Allen Lim" userId="09a85c89-6d7e-427d-a657-cf3e6b674c57" providerId="ADAL" clId="{9A43E6AE-994F-497A-8ADA-CA5208611680}" dt="2020-10-26T08:14:28.064" v="4" actId="1076"/>
        <pc:sldMkLst>
          <pc:docMk/>
          <pc:sldMk cId="1314327413" sldId="541"/>
        </pc:sldMkLst>
        <pc:grpChg chg="mod">
          <ac:chgData name="Allen Lim" userId="09a85c89-6d7e-427d-a657-cf3e6b674c57" providerId="ADAL" clId="{9A43E6AE-994F-497A-8ADA-CA5208611680}" dt="2020-10-26T08:14:28.064" v="4" actId="1076"/>
          <ac:grpSpMkLst>
            <pc:docMk/>
            <pc:sldMk cId="1314327413" sldId="541"/>
            <ac:grpSpMk id="9" creationId="{70DC41DE-B356-754B-A2EC-2AD6C3509976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00BA0-AF32-4CC0-BDBE-66B7755903C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71BC3C-7314-40C7-BE65-35815B98FE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000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299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55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843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2278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811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7797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02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947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6913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功能特性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8030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096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6472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899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7355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1795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2670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71BC3C-7314-40C7-BE65-35815B98FE9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667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7173"/>
            <a:ext cx="11277600" cy="4033627"/>
          </a:xfrm>
          <a:prstGeom prst="rect">
            <a:avLst/>
          </a:prstGeom>
        </p:spPr>
        <p:txBody>
          <a:bodyPr lIns="91438" tIns="45719" rIns="91438" bIns="45719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457202" y="592710"/>
            <a:ext cx="11277599" cy="842025"/>
          </a:xfrm>
          <a:prstGeom prst="rect">
            <a:avLst/>
          </a:prstGeom>
        </p:spPr>
        <p:txBody>
          <a:bodyPr lIns="91438" tIns="45719" rIns="91438" bIns="45719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457201" y="1451728"/>
            <a:ext cx="11277599" cy="3603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lvl1pPr marL="0" indent="0">
              <a:buNone/>
              <a:defRPr sz="1900" spc="-3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C2006-A761-499C-B8CF-106606BAB58B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0965E-C1EE-4A92-8DCB-1E107CD7877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32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1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30.png"/><Relationship Id="rId5" Type="http://schemas.openxmlformats.org/officeDocument/2006/relationships/tags" Target="../tags/tag5.xml"/><Relationship Id="rId10" Type="http://schemas.openxmlformats.org/officeDocument/2006/relationships/image" Target="../media/image29.png"/><Relationship Id="rId4" Type="http://schemas.openxmlformats.org/officeDocument/2006/relationships/tags" Target="../tags/tag4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10" Type="http://schemas.openxmlformats.org/officeDocument/2006/relationships/image" Target="../media/image43.png"/><Relationship Id="rId4" Type="http://schemas.openxmlformats.org/officeDocument/2006/relationships/tags" Target="../tags/tag11.xml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5.png"/><Relationship Id="rId7" Type="http://schemas.microsoft.com/office/2007/relationships/hdphoto" Target="../media/hdphoto2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microsoft.com/office/2007/relationships/hdphoto" Target="../media/hdphoto1.wdp"/><Relationship Id="rId4" Type="http://schemas.openxmlformats.org/officeDocument/2006/relationships/image" Target="../media/image56.png"/><Relationship Id="rId9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3" Type="http://schemas.openxmlformats.org/officeDocument/2006/relationships/image" Target="../media/image65.png"/><Relationship Id="rId7" Type="http://schemas.openxmlformats.org/officeDocument/2006/relationships/image" Target="../media/image69.svg"/><Relationship Id="rId12" Type="http://schemas.openxmlformats.org/officeDocument/2006/relationships/image" Target="../media/image74.png"/><Relationship Id="rId17" Type="http://schemas.openxmlformats.org/officeDocument/2006/relationships/image" Target="../media/image79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7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openxmlformats.org/officeDocument/2006/relationships/image" Target="../media/image76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21.xml"/><Relationship Id="rId13" Type="http://schemas.openxmlformats.org/officeDocument/2006/relationships/tags" Target="../tags/tag26.xml"/><Relationship Id="rId18" Type="http://schemas.openxmlformats.org/officeDocument/2006/relationships/tags" Target="../tags/tag31.xml"/><Relationship Id="rId3" Type="http://schemas.openxmlformats.org/officeDocument/2006/relationships/tags" Target="../tags/tag16.xml"/><Relationship Id="rId21" Type="http://schemas.openxmlformats.org/officeDocument/2006/relationships/image" Target="../media/image80.png"/><Relationship Id="rId7" Type="http://schemas.openxmlformats.org/officeDocument/2006/relationships/tags" Target="../tags/tag20.xml"/><Relationship Id="rId12" Type="http://schemas.openxmlformats.org/officeDocument/2006/relationships/tags" Target="../tags/tag25.xml"/><Relationship Id="rId17" Type="http://schemas.openxmlformats.org/officeDocument/2006/relationships/tags" Target="../tags/tag30.xml"/><Relationship Id="rId2" Type="http://schemas.openxmlformats.org/officeDocument/2006/relationships/tags" Target="../tags/tag15.xml"/><Relationship Id="rId16" Type="http://schemas.openxmlformats.org/officeDocument/2006/relationships/tags" Target="../tags/tag29.xml"/><Relationship Id="rId20" Type="http://schemas.openxmlformats.org/officeDocument/2006/relationships/notesSlide" Target="../notesSlides/notesSlide20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tags" Target="../tags/tag24.xml"/><Relationship Id="rId5" Type="http://schemas.openxmlformats.org/officeDocument/2006/relationships/tags" Target="../tags/tag18.xml"/><Relationship Id="rId15" Type="http://schemas.openxmlformats.org/officeDocument/2006/relationships/tags" Target="../tags/tag28.xml"/><Relationship Id="rId23" Type="http://schemas.openxmlformats.org/officeDocument/2006/relationships/image" Target="../media/image82.png"/><Relationship Id="rId10" Type="http://schemas.openxmlformats.org/officeDocument/2006/relationships/tags" Target="../tags/tag23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17.xml"/><Relationship Id="rId9" Type="http://schemas.openxmlformats.org/officeDocument/2006/relationships/tags" Target="../tags/tag22.xml"/><Relationship Id="rId14" Type="http://schemas.openxmlformats.org/officeDocument/2006/relationships/tags" Target="../tags/tag27.xml"/><Relationship Id="rId22" Type="http://schemas.openxmlformats.org/officeDocument/2006/relationships/image" Target="../media/image8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39.xml"/><Relationship Id="rId13" Type="http://schemas.openxmlformats.org/officeDocument/2006/relationships/image" Target="../media/image85.png"/><Relationship Id="rId3" Type="http://schemas.openxmlformats.org/officeDocument/2006/relationships/tags" Target="../tags/tag34.xml"/><Relationship Id="rId7" Type="http://schemas.openxmlformats.org/officeDocument/2006/relationships/tags" Target="../tags/tag38.xml"/><Relationship Id="rId12" Type="http://schemas.openxmlformats.org/officeDocument/2006/relationships/image" Target="../media/image84.png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11" Type="http://schemas.openxmlformats.org/officeDocument/2006/relationships/image" Target="../media/image83.png"/><Relationship Id="rId5" Type="http://schemas.openxmlformats.org/officeDocument/2006/relationships/tags" Target="../tags/tag36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35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8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586509" y="1649059"/>
            <a:ext cx="11018982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Sangfor</a:t>
            </a:r>
            <a:r>
              <a:rPr lang="zh-CN" altLang="en-US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 </a:t>
            </a:r>
            <a:r>
              <a:rPr lang="en-US" altLang="zh-CN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Secure</a:t>
            </a:r>
            <a:r>
              <a:rPr lang="zh-CN" altLang="en-US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 </a:t>
            </a:r>
            <a:r>
              <a:rPr lang="en-US" altLang="zh-CN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SD-WAN</a:t>
            </a:r>
            <a:r>
              <a:rPr lang="zh-CN" altLang="en-US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 </a:t>
            </a:r>
            <a:r>
              <a:rPr lang="en-US" altLang="zh-CN" sz="4000" b="1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Yuppy SC" panose="020F0603040207020204" pitchFamily="34" charset="-122"/>
              </a:rPr>
              <a:t>Solution</a:t>
            </a:r>
            <a:endParaRPr lang="zh-CN" altLang="en-US" sz="4000" b="1" dirty="0">
              <a:solidFill>
                <a:srgbClr val="46519A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Yuppy SC" panose="020F0603040207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51" y="1971116"/>
            <a:ext cx="1777371" cy="198150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49937" y="3946370"/>
            <a:ext cx="1620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CONTENTS</a:t>
            </a:r>
            <a:endParaRPr lang="zh-CN" altLang="en-US" sz="2000" b="1" dirty="0">
              <a:solidFill>
                <a:srgbClr val="464D95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894715" y="2637169"/>
            <a:ext cx="0" cy="1583663"/>
          </a:xfrm>
          <a:prstGeom prst="line">
            <a:avLst/>
          </a:prstGeom>
          <a:ln>
            <a:solidFill>
              <a:srgbClr val="464D95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utoShape 3"/>
          <p:cNvSpPr>
            <a:spLocks noChangeAspect="1" noChangeArrowheads="1" noTextEdit="1"/>
          </p:cNvSpPr>
          <p:nvPr/>
        </p:nvSpPr>
        <p:spPr bwMode="auto">
          <a:xfrm>
            <a:off x="4432486" y="1836738"/>
            <a:ext cx="6767513" cy="6588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2818780"/>
            <a:ext cx="362106" cy="4435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874" y="2033426"/>
            <a:ext cx="362106" cy="44772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3599923"/>
            <a:ext cx="362106" cy="443509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4381065"/>
            <a:ext cx="362106" cy="443509"/>
          </a:xfrm>
          <a:prstGeom prst="rect">
            <a:avLst/>
          </a:prstGeom>
        </p:spPr>
      </p:pic>
      <p:sp>
        <p:nvSpPr>
          <p:cNvPr id="36" name="矩形 35"/>
          <p:cNvSpPr/>
          <p:nvPr/>
        </p:nvSpPr>
        <p:spPr>
          <a:xfrm>
            <a:off x="5056639" y="2045567"/>
            <a:ext cx="3639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New</a:t>
            </a:r>
            <a:r>
              <a:rPr lang="zh-CN" alt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challenges</a:t>
            </a:r>
            <a:r>
              <a:rPr lang="zh-CN" alt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of WAN edge</a:t>
            </a:r>
            <a:endParaRPr lang="zh-CN" altLang="en-US" b="1" dirty="0">
              <a:solidFill>
                <a:srgbClr val="464D95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101286" y="2836826"/>
            <a:ext cx="41817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New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best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practice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of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WAN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edge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solution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088079" y="3673179"/>
            <a:ext cx="34871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Sangfor secure SD-WAN solution</a:t>
            </a:r>
          </a:p>
        </p:txBody>
      </p:sp>
      <p:sp>
        <p:nvSpPr>
          <p:cNvPr id="42" name="矩形 41"/>
          <p:cNvSpPr/>
          <p:nvPr/>
        </p:nvSpPr>
        <p:spPr>
          <a:xfrm>
            <a:off x="5056639" y="4456735"/>
            <a:ext cx="2951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Sangfor SD-WAN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user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cases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90063" y="411963"/>
            <a:ext cx="792202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Three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Challenges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we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face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when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build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a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better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WAN</a:t>
            </a:r>
            <a:r>
              <a:rPr lang="zh-CN" altLang="en-US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edge</a:t>
            </a:r>
            <a:endParaRPr lang="en-US" altLang="zh-CN" sz="2000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32857" y="938890"/>
            <a:ext cx="3326285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58174" y="1903076"/>
            <a:ext cx="2371060" cy="2371060"/>
          </a:xfrm>
          <a:prstGeom prst="ellipse">
            <a:avLst/>
          </a:prstGeom>
          <a:solidFill>
            <a:srgbClr val="1841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1B4F85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158717" y="3253040"/>
            <a:ext cx="13699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Bad</a:t>
            </a:r>
            <a:r>
              <a:rPr lang="zh-CN" altLang="en-US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access</a:t>
            </a:r>
          </a:p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experience </a:t>
            </a:r>
            <a:endParaRPr lang="zh-CN" altLang="en-US" sz="1600" b="1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386" y="2641299"/>
            <a:ext cx="550636" cy="515489"/>
          </a:xfrm>
          <a:prstGeom prst="rect">
            <a:avLst/>
          </a:prstGeom>
        </p:spPr>
      </p:pic>
      <p:sp>
        <p:nvSpPr>
          <p:cNvPr id="23" name="椭圆 22"/>
          <p:cNvSpPr/>
          <p:nvPr/>
        </p:nvSpPr>
        <p:spPr>
          <a:xfrm>
            <a:off x="4792489" y="1903076"/>
            <a:ext cx="2371060" cy="2371060"/>
          </a:xfrm>
          <a:prstGeom prst="ellipse">
            <a:avLst/>
          </a:prstGeom>
          <a:solidFill>
            <a:srgbClr val="1841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4832772" y="3253039"/>
            <a:ext cx="2371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Complicated to</a:t>
            </a:r>
            <a:r>
              <a:rPr lang="zh-CN" altLang="en-US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maintenance </a:t>
            </a:r>
            <a:endParaRPr lang="zh-CN" altLang="en-US" sz="1600" b="1" dirty="0"/>
          </a:p>
        </p:txBody>
      </p:sp>
      <p:sp>
        <p:nvSpPr>
          <p:cNvPr id="25" name="椭圆 24"/>
          <p:cNvSpPr/>
          <p:nvPr/>
        </p:nvSpPr>
        <p:spPr>
          <a:xfrm>
            <a:off x="8628184" y="1903076"/>
            <a:ext cx="2371060" cy="2371060"/>
          </a:xfrm>
          <a:prstGeom prst="ellipse">
            <a:avLst/>
          </a:prstGeom>
          <a:solidFill>
            <a:srgbClr val="1841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824800" y="3263559"/>
            <a:ext cx="19778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Low</a:t>
            </a:r>
            <a:r>
              <a:rPr lang="zh-CN" altLang="en-US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level</a:t>
            </a:r>
            <a:r>
              <a:rPr lang="zh-CN" altLang="en-US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security of ROBO</a:t>
            </a:r>
            <a:endParaRPr lang="zh-CN" altLang="en-US" sz="1600" b="1" dirty="0"/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4965" y="2682305"/>
            <a:ext cx="597498" cy="515489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642615" y="4274136"/>
            <a:ext cx="2585847" cy="1526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MPLS: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small bandwidth</a:t>
            </a:r>
            <a:r>
              <a:rPr lang="zh-CN" altLang="en-US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and expensive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Internet: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cheap but slow and</a:t>
            </a:r>
            <a:r>
              <a:rPr lang="zh-CN" altLang="en-US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unstable</a:t>
            </a:r>
          </a:p>
        </p:txBody>
      </p:sp>
      <p:sp>
        <p:nvSpPr>
          <p:cNvPr id="32" name="矩形 31"/>
          <p:cNvSpPr/>
          <p:nvPr/>
        </p:nvSpPr>
        <p:spPr>
          <a:xfrm>
            <a:off x="3956298" y="4394448"/>
            <a:ext cx="4279401" cy="1526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Remote office and branch office(ROBO):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Complicated to deploy and</a:t>
            </a:r>
            <a:r>
              <a:rPr lang="zh-CN" altLang="en-US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maintenance 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Blackbox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of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network: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No</a:t>
            </a:r>
            <a:r>
              <a:rPr lang="zh-CN" altLang="en-US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visibility hard to manage</a:t>
            </a:r>
          </a:p>
        </p:txBody>
      </p:sp>
      <p:sp>
        <p:nvSpPr>
          <p:cNvPr id="9" name="矩形 8"/>
          <p:cNvSpPr/>
          <p:nvPr/>
        </p:nvSpPr>
        <p:spPr>
          <a:xfrm>
            <a:off x="8628184" y="4492186"/>
            <a:ext cx="2993009" cy="787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ROBO</a:t>
            </a:r>
            <a:r>
              <a:rPr lang="en-US" altLang="zh-CN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altLang="en-US" sz="1600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lack of security appliance</a:t>
            </a:r>
            <a:r>
              <a:rPr lang="zh-CN" altLang="en-US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6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and technology</a:t>
            </a:r>
            <a:endParaRPr lang="en-US" altLang="en-US" sz="1600" dirty="0">
              <a:solidFill>
                <a:srgbClr val="0000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4" name="KSO_Shape"/>
          <p:cNvSpPr/>
          <p:nvPr/>
        </p:nvSpPr>
        <p:spPr>
          <a:xfrm>
            <a:off x="5566778" y="2641299"/>
            <a:ext cx="880173" cy="491429"/>
          </a:xfrm>
          <a:custGeom>
            <a:avLst/>
            <a:gdLst/>
            <a:ahLst/>
            <a:cxnLst/>
            <a:rect l="l" t="t" r="r" b="b"/>
            <a:pathLst>
              <a:path w="2263730" h="1265688">
                <a:moveTo>
                  <a:pt x="905551" y="0"/>
                </a:moveTo>
                <a:cubicBezTo>
                  <a:pt x="964955" y="0"/>
                  <a:pt x="1021809" y="12275"/>
                  <a:pt x="1073606" y="36122"/>
                </a:cubicBezTo>
                <a:cubicBezTo>
                  <a:pt x="867772" y="107015"/>
                  <a:pt x="717264" y="277397"/>
                  <a:pt x="695253" y="481416"/>
                </a:cubicBezTo>
                <a:cubicBezTo>
                  <a:pt x="659529" y="464587"/>
                  <a:pt x="621677" y="456871"/>
                  <a:pt x="584749" y="459054"/>
                </a:cubicBezTo>
                <a:cubicBezTo>
                  <a:pt x="568316" y="460025"/>
                  <a:pt x="552067" y="462956"/>
                  <a:pt x="536229" y="467989"/>
                </a:cubicBezTo>
                <a:cubicBezTo>
                  <a:pt x="461080" y="491867"/>
                  <a:pt x="412084" y="557684"/>
                  <a:pt x="398547" y="640069"/>
                </a:cubicBezTo>
                <a:cubicBezTo>
                  <a:pt x="252469" y="690186"/>
                  <a:pt x="150529" y="805213"/>
                  <a:pt x="150529" y="939037"/>
                </a:cubicBezTo>
                <a:cubicBezTo>
                  <a:pt x="150529" y="1060859"/>
                  <a:pt x="235005" y="1167106"/>
                  <a:pt x="360867" y="1221858"/>
                </a:cubicBezTo>
                <a:cubicBezTo>
                  <a:pt x="258008" y="1163330"/>
                  <a:pt x="191624" y="1067577"/>
                  <a:pt x="191624" y="959585"/>
                </a:cubicBezTo>
                <a:cubicBezTo>
                  <a:pt x="191624" y="825761"/>
                  <a:pt x="293564" y="710734"/>
                  <a:pt x="439642" y="660617"/>
                </a:cubicBezTo>
                <a:cubicBezTo>
                  <a:pt x="453179" y="578232"/>
                  <a:pt x="502175" y="512415"/>
                  <a:pt x="577324" y="488537"/>
                </a:cubicBezTo>
                <a:cubicBezTo>
                  <a:pt x="593162" y="483504"/>
                  <a:pt x="609411" y="480573"/>
                  <a:pt x="625844" y="479602"/>
                </a:cubicBezTo>
                <a:cubicBezTo>
                  <a:pt x="662772" y="477419"/>
                  <a:pt x="700624" y="485135"/>
                  <a:pt x="736348" y="501964"/>
                </a:cubicBezTo>
                <a:cubicBezTo>
                  <a:pt x="765500" y="231754"/>
                  <a:pt x="1020053" y="20548"/>
                  <a:pt x="1329741" y="20548"/>
                </a:cubicBezTo>
                <a:cubicBezTo>
                  <a:pt x="1659087" y="20548"/>
                  <a:pt x="1926075" y="259418"/>
                  <a:pt x="1926075" y="554079"/>
                </a:cubicBezTo>
                <a:cubicBezTo>
                  <a:pt x="1926075" y="582788"/>
                  <a:pt x="1923540" y="610967"/>
                  <a:pt x="1917927" y="638343"/>
                </a:cubicBezTo>
                <a:cubicBezTo>
                  <a:pt x="2114194" y="662993"/>
                  <a:pt x="2263730" y="797503"/>
                  <a:pt x="2263730" y="959585"/>
                </a:cubicBezTo>
                <a:cubicBezTo>
                  <a:pt x="2263730" y="1100449"/>
                  <a:pt x="2150783" y="1220487"/>
                  <a:pt x="1992071" y="1265207"/>
                </a:cubicBezTo>
                <a:lnTo>
                  <a:pt x="1990321" y="1265688"/>
                </a:lnTo>
                <a:lnTo>
                  <a:pt x="465245" y="1265688"/>
                </a:lnTo>
                <a:lnTo>
                  <a:pt x="370547" y="1265688"/>
                </a:lnTo>
                <a:lnTo>
                  <a:pt x="351179" y="1263493"/>
                </a:lnTo>
                <a:cubicBezTo>
                  <a:pt x="343976" y="1265446"/>
                  <a:pt x="336631" y="1265688"/>
                  <a:pt x="329229" y="1265688"/>
                </a:cubicBezTo>
                <a:cubicBezTo>
                  <a:pt x="147401" y="1265688"/>
                  <a:pt x="0" y="1119441"/>
                  <a:pt x="0" y="939037"/>
                </a:cubicBezTo>
                <a:cubicBezTo>
                  <a:pt x="0" y="805213"/>
                  <a:pt x="81109" y="690186"/>
                  <a:pt x="197338" y="640069"/>
                </a:cubicBezTo>
                <a:cubicBezTo>
                  <a:pt x="208108" y="557684"/>
                  <a:pt x="247093" y="491867"/>
                  <a:pt x="306885" y="467989"/>
                </a:cubicBezTo>
                <a:cubicBezTo>
                  <a:pt x="319486" y="462956"/>
                  <a:pt x="332415" y="460025"/>
                  <a:pt x="345490" y="459054"/>
                </a:cubicBezTo>
                <a:cubicBezTo>
                  <a:pt x="374873" y="456871"/>
                  <a:pt x="404990" y="464587"/>
                  <a:pt x="433414" y="481416"/>
                </a:cubicBezTo>
                <a:cubicBezTo>
                  <a:pt x="456609" y="211206"/>
                  <a:pt x="659145" y="0"/>
                  <a:pt x="905551" y="0"/>
                </a:cubicBezTo>
                <a:close/>
              </a:path>
            </a:pathLst>
          </a:cu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矩形 104"/>
          <p:cNvSpPr/>
          <p:nvPr/>
        </p:nvSpPr>
        <p:spPr>
          <a:xfrm>
            <a:off x="834390" y="1166495"/>
            <a:ext cx="3233420" cy="5106670"/>
          </a:xfrm>
          <a:prstGeom prst="rect">
            <a:avLst/>
          </a:prstGeom>
          <a:solidFill>
            <a:schemeClr val="tx2">
              <a:lumMod val="20000"/>
              <a:lumOff val="80000"/>
              <a:alpha val="32000"/>
            </a:schemeClr>
          </a:solidFill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矩形 103"/>
          <p:cNvSpPr/>
          <p:nvPr/>
        </p:nvSpPr>
        <p:spPr>
          <a:xfrm>
            <a:off x="4792345" y="1219200"/>
            <a:ext cx="3034030" cy="5140960"/>
          </a:xfrm>
          <a:prstGeom prst="rect">
            <a:avLst/>
          </a:prstGeom>
          <a:solidFill>
            <a:schemeClr val="tx2">
              <a:lumMod val="20000"/>
              <a:lumOff val="80000"/>
              <a:alpha val="32000"/>
            </a:schemeClr>
          </a:solidFill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750206" y="59254"/>
            <a:ext cx="7674568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Challenge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1: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Digital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time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with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massively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increasing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WAN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 err="1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traffice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,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hard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to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balance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the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cost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and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experience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36374" y="872994"/>
            <a:ext cx="3326285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810" y="2270760"/>
            <a:ext cx="834390" cy="2218690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8354903" y="1219094"/>
            <a:ext cx="3323590" cy="5379655"/>
            <a:chOff x="5036393" y="1569614"/>
            <a:chExt cx="3323590" cy="5379655"/>
          </a:xfrm>
        </p:grpSpPr>
        <p:sp>
          <p:nvSpPr>
            <p:cNvPr id="40" name="矩形 39"/>
            <p:cNvSpPr/>
            <p:nvPr/>
          </p:nvSpPr>
          <p:spPr>
            <a:xfrm>
              <a:off x="5036393" y="1569614"/>
              <a:ext cx="3086100" cy="5140960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2000"/>
              </a:schemeClr>
            </a:solidFill>
            <a:ln>
              <a:solidFill>
                <a:schemeClr val="bg1">
                  <a:lumMod val="75000"/>
                </a:schemeClr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5192965" y="1631001"/>
              <a:ext cx="289848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Bad experience accessing apps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046594" y="4733278"/>
              <a:ext cx="3086099" cy="2215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 algn="l">
                <a:lnSpc>
                  <a:spcPct val="150000"/>
                </a:lnSpc>
                <a:buClrTx/>
                <a:buSzTx/>
                <a:buFont typeface="Wingdings" panose="05000000000000000000" charset="0"/>
                <a:buChar char="Ø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Online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meeting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is hard to hold with voice latency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and low picture quality</a:t>
              </a:r>
            </a:p>
            <a:p>
              <a:pPr marL="285750" indent="-285750" algn="l">
                <a:lnSpc>
                  <a:spcPct val="150000"/>
                </a:lnSpc>
                <a:buClrTx/>
                <a:buSzTx/>
                <a:buFont typeface="Wingdings" panose="05000000000000000000" charset="0"/>
                <a:buChar char="Ø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OA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systems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is very slow to browse</a:t>
              </a:r>
            </a:p>
            <a:p>
              <a:pPr marL="285750" indent="-285750" algn="l">
                <a:lnSpc>
                  <a:spcPct val="150000"/>
                </a:lnSpc>
                <a:buClrTx/>
                <a:buSzTx/>
                <a:buFont typeface="Wingdings" panose="05000000000000000000" charset="0"/>
                <a:buChar char="Ø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File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is slow to </a:t>
              </a:r>
              <a:r>
                <a:rPr lang="en-US" altLang="zh-CN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tranfer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sym typeface="+mn-ea"/>
                </a:rPr>
                <a:t>over FTP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  <a:p>
              <a:pPr algn="l"/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825063" y="4327419"/>
              <a:ext cx="2534920" cy="2755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57" name="图片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6375" y="2500630"/>
            <a:ext cx="571500" cy="1924050"/>
          </a:xfrm>
          <a:prstGeom prst="rect">
            <a:avLst/>
          </a:prstGeom>
        </p:spPr>
      </p:pic>
      <p:sp>
        <p:nvSpPr>
          <p:cNvPr id="93" name="爆炸形 1 92"/>
          <p:cNvSpPr/>
          <p:nvPr/>
        </p:nvSpPr>
        <p:spPr>
          <a:xfrm>
            <a:off x="789940" y="1817370"/>
            <a:ext cx="3429635" cy="3124835"/>
          </a:xfrm>
          <a:prstGeom prst="irregularSeal1">
            <a:avLst/>
          </a:prstGeom>
          <a:solidFill>
            <a:srgbClr val="3B4891">
              <a:alpha val="7000"/>
            </a:srgbClr>
          </a:solidFill>
          <a:ln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矩形 94"/>
          <p:cNvSpPr/>
          <p:nvPr/>
        </p:nvSpPr>
        <p:spPr>
          <a:xfrm>
            <a:off x="930275" y="4889500"/>
            <a:ext cx="3137535" cy="1023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Massively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increasing outbound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Internet traffic due to the SaaS/IaaS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access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96" name="图片 9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785" y="2725420"/>
            <a:ext cx="2577465" cy="1064260"/>
          </a:xfrm>
          <a:prstGeom prst="rect">
            <a:avLst/>
          </a:prstGeom>
        </p:spPr>
      </p:pic>
      <p:sp>
        <p:nvSpPr>
          <p:cNvPr id="97" name="矩形标注 96"/>
          <p:cNvSpPr/>
          <p:nvPr/>
        </p:nvSpPr>
        <p:spPr>
          <a:xfrm>
            <a:off x="13674643" y="656667"/>
            <a:ext cx="274257" cy="93269"/>
          </a:xfrm>
          <a:prstGeom prst="wedgeRectCallou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Jam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783772" y="3899778"/>
            <a:ext cx="3042603" cy="2316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MPLS is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stable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but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limited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bandwidth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and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high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cost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to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expand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Internet is cheap but slow and unstable,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especially for online meeting and internal data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center access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4783772" y="1233560"/>
            <a:ext cx="30426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Limited bandwidth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resources,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expensive to expand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1012694" y="1172220"/>
            <a:ext cx="2898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SaaS/IaaS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&amp;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Internal access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traffic massively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increase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DD4BCF48-6333-D342-A261-924BEF7F22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04" y="3001827"/>
            <a:ext cx="1106170" cy="275879"/>
          </a:xfrm>
          <a:prstGeom prst="rect">
            <a:avLst/>
          </a:prstGeom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32BA2EFD-2997-774A-8E92-DA31278AA6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771" y="2433955"/>
            <a:ext cx="491166" cy="463550"/>
          </a:xfrm>
          <a:prstGeom prst="rect">
            <a:avLst/>
          </a:prstGeom>
        </p:spPr>
      </p:pic>
      <p:pic>
        <p:nvPicPr>
          <p:cNvPr id="11" name="Picture 10" descr="A picture containing circle&#10;&#10;Description automatically generated">
            <a:extLst>
              <a:ext uri="{FF2B5EF4-FFF2-40B4-BE49-F238E27FC236}">
                <a16:creationId xmlns:a16="http://schemas.microsoft.com/office/drawing/2014/main" id="{BF1730D5-90EF-924E-9F60-A45AD5A324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993" y="2592126"/>
            <a:ext cx="782955" cy="54764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A67FBB7-BAF4-1F43-9A30-0547603DC7B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008755" y="3261711"/>
            <a:ext cx="1067710" cy="306077"/>
          </a:xfrm>
          <a:prstGeom prst="rect">
            <a:avLst/>
          </a:prstGeom>
        </p:spPr>
      </p:pic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CFB637C6-C252-6C4C-95EF-F609D5B7235E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2" t="26022" r="23996" b="22943"/>
          <a:stretch/>
        </p:blipFill>
        <p:spPr>
          <a:xfrm>
            <a:off x="1817112" y="3610273"/>
            <a:ext cx="949813" cy="468612"/>
          </a:xfrm>
          <a:prstGeom prst="rect">
            <a:avLst/>
          </a:prstGeom>
        </p:spPr>
      </p:pic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A843D84A-FB97-F04C-A46E-0A3EA0E7E9F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1" t="11985" r="20535" b="18258"/>
          <a:stretch/>
        </p:blipFill>
        <p:spPr>
          <a:xfrm>
            <a:off x="1210002" y="3320191"/>
            <a:ext cx="782956" cy="50748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3755BF3-5849-1445-A1B8-2D0FC3340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910" y="2404202"/>
            <a:ext cx="2732722" cy="193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6C72603-D733-8448-9528-DAA1D29AD728}"/>
              </a:ext>
            </a:extLst>
          </p:cNvPr>
          <p:cNvSpPr txBox="1"/>
          <p:nvPr/>
        </p:nvSpPr>
        <p:spPr>
          <a:xfrm>
            <a:off x="5882825" y="2903213"/>
            <a:ext cx="821985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en-US" b="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JAM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5CB5AB3-5A96-544E-8616-CBE75A3BF32E}"/>
              </a:ext>
            </a:extLst>
          </p:cNvPr>
          <p:cNvSpPr txBox="1"/>
          <p:nvPr/>
        </p:nvSpPr>
        <p:spPr>
          <a:xfrm>
            <a:off x="3164813" y="3001571"/>
            <a:ext cx="59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OA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1FE6CCE-2B4F-7943-9458-D3C3D4D3B5C7}"/>
              </a:ext>
            </a:extLst>
          </p:cNvPr>
          <p:cNvSpPr txBox="1"/>
          <p:nvPr/>
        </p:nvSpPr>
        <p:spPr>
          <a:xfrm>
            <a:off x="3025042" y="3313393"/>
            <a:ext cx="665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ERP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1F21398-52FD-1242-A669-02D6E22E21A4}"/>
              </a:ext>
            </a:extLst>
          </p:cNvPr>
          <p:cNvSpPr txBox="1"/>
          <p:nvPr/>
        </p:nvSpPr>
        <p:spPr>
          <a:xfrm>
            <a:off x="2711054" y="3614245"/>
            <a:ext cx="78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CRM 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33" y="1390354"/>
            <a:ext cx="1801091" cy="2129712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383790" y="262255"/>
            <a:ext cx="72517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Challenge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2: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Legacy router or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VPN appliances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are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difficult to deploy and maintenance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949800" y="1941058"/>
            <a:ext cx="55418" cy="267856"/>
          </a:xfrm>
          <a:prstGeom prst="rect">
            <a:avLst/>
          </a:prstGeom>
          <a:gradFill>
            <a:gsLst>
              <a:gs pos="0">
                <a:srgbClr val="173382"/>
              </a:gs>
              <a:gs pos="100000">
                <a:srgbClr val="4E53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16" name="文本框 15"/>
          <p:cNvSpPr txBox="1"/>
          <p:nvPr/>
        </p:nvSpPr>
        <p:spPr>
          <a:xfrm>
            <a:off x="3079108" y="1905709"/>
            <a:ext cx="16644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Hard</a:t>
            </a:r>
            <a:r>
              <a:rPr lang="zh-CN" altLang="en-US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to deploy</a:t>
            </a:r>
            <a:endParaRPr lang="zh-CN" altLang="en-US" sz="1600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079108" y="2279612"/>
            <a:ext cx="2356052" cy="1444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Legacy router or VPN appliances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are complicated to configure and could only deploy one by one,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couldn</a:t>
            </a:r>
            <a:r>
              <a:rPr lang="en-US" altLang="zh-CN" sz="1200" dirty="0"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rPr>
              <a:t>’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t adapt the fast new world</a:t>
            </a:r>
            <a:endParaRPr lang="zh-CN" altLang="en-US" sz="12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96" y="3882781"/>
            <a:ext cx="2045056" cy="213039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90355"/>
            <a:ext cx="1801091" cy="212971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457" y="3883125"/>
            <a:ext cx="1801091" cy="2129711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8507686" y="1976407"/>
            <a:ext cx="55418" cy="267856"/>
          </a:xfrm>
          <a:prstGeom prst="rect">
            <a:avLst/>
          </a:prstGeom>
          <a:gradFill>
            <a:gsLst>
              <a:gs pos="0">
                <a:srgbClr val="173382"/>
              </a:gs>
              <a:gs pos="100000">
                <a:srgbClr val="4E53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22" name="文本框 21"/>
          <p:cNvSpPr txBox="1"/>
          <p:nvPr/>
        </p:nvSpPr>
        <p:spPr>
          <a:xfrm>
            <a:off x="8636994" y="1941058"/>
            <a:ext cx="25456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Difficult to maintenance</a:t>
            </a:r>
            <a:endParaRPr lang="zh-CN" altLang="en-US" sz="1600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42053" y="2407601"/>
            <a:ext cx="2356052" cy="890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Mostly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based on command line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to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configure,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require too many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skills for admin</a:t>
            </a:r>
            <a:endParaRPr lang="zh-CN" altLang="en-US" sz="12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949800" y="4605744"/>
            <a:ext cx="55418" cy="267856"/>
          </a:xfrm>
          <a:prstGeom prst="rect">
            <a:avLst/>
          </a:prstGeom>
          <a:gradFill>
            <a:gsLst>
              <a:gs pos="0">
                <a:srgbClr val="173382"/>
              </a:gs>
              <a:gs pos="100000">
                <a:srgbClr val="4E53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3079108" y="4570395"/>
            <a:ext cx="18373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Without visibility</a:t>
            </a:r>
            <a:endParaRPr lang="zh-CN" altLang="en-US" sz="1600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084167" y="5036938"/>
            <a:ext cx="2356052" cy="890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Without centralized analysis center,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hard to find key issues hiding in the back</a:t>
            </a:r>
            <a:endParaRPr lang="zh-CN" altLang="en-US" sz="12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507686" y="4641093"/>
            <a:ext cx="55418" cy="267856"/>
          </a:xfrm>
          <a:prstGeom prst="rect">
            <a:avLst/>
          </a:prstGeom>
          <a:gradFill>
            <a:gsLst>
              <a:gs pos="0">
                <a:srgbClr val="173382"/>
              </a:gs>
              <a:gs pos="100000">
                <a:srgbClr val="4E53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28" name="文本框 27"/>
          <p:cNvSpPr txBox="1"/>
          <p:nvPr/>
        </p:nvSpPr>
        <p:spPr>
          <a:xfrm>
            <a:off x="8636994" y="4565228"/>
            <a:ext cx="3104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Not easy</a:t>
            </a:r>
            <a:r>
              <a:rPr lang="zh-CN" altLang="en-US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to</a:t>
            </a:r>
            <a:r>
              <a:rPr lang="zh-CN" altLang="en-US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troubleshooting remotely</a:t>
            </a:r>
            <a:endParaRPr lang="zh-CN" altLang="en-US" sz="1600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642053" y="5072287"/>
            <a:ext cx="2356052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  <a:sym typeface="+mn-ea"/>
              </a:rPr>
              <a:t>Without centralized management platform,</a:t>
            </a: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  <a:sym typeface="+mn-ea"/>
              </a:rPr>
              <a:t> </a:t>
            </a:r>
            <a:r>
              <a:rPr lang="en-US" altLang="zh-CN" sz="1200" dirty="0">
                <a:latin typeface="Microsoft YaHei UI" panose="020B0503020204020204" pitchFamily="34" charset="-122"/>
                <a:ea typeface="Microsoft YaHei UI" panose="020B0503020204020204" pitchFamily="34" charset="-122"/>
                <a:sym typeface="+mn-ea"/>
              </a:rPr>
              <a:t>hard to position the issues remotely</a:t>
            </a:r>
            <a:endParaRPr lang="zh-CN" altLang="en-US" sz="12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5523345" y="3790421"/>
            <a:ext cx="47105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763491" y="3560016"/>
            <a:ext cx="0" cy="460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4997457" y="1067342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72" y="1923348"/>
            <a:ext cx="1909345" cy="1581588"/>
          </a:xfrm>
          <a:prstGeom prst="rect">
            <a:avLst/>
          </a:prstGeom>
        </p:spPr>
      </p:pic>
      <p:pic>
        <p:nvPicPr>
          <p:cNvPr id="6" name="图片 5" descr="摄图网_401630883"/>
          <p:cNvPicPr>
            <a:picLocks noChangeAspect="1"/>
          </p:cNvPicPr>
          <p:nvPr/>
        </p:nvPicPr>
        <p:blipFill>
          <a:blip r:embed="rId4"/>
          <a:srcRect l="18872" t="8550" r="20132" b="6686"/>
          <a:stretch>
            <a:fillRect/>
          </a:stretch>
        </p:blipFill>
        <p:spPr>
          <a:xfrm>
            <a:off x="4357370" y="4356100"/>
            <a:ext cx="1599565" cy="1825625"/>
          </a:xfrm>
          <a:prstGeom prst="rect">
            <a:avLst/>
          </a:prstGeom>
        </p:spPr>
      </p:pic>
      <p:cxnSp>
        <p:nvCxnSpPr>
          <p:cNvPr id="25" name="直接箭头连接符 24"/>
          <p:cNvCxnSpPr/>
          <p:nvPr/>
        </p:nvCxnSpPr>
        <p:spPr>
          <a:xfrm flipV="1">
            <a:off x="1455930" y="3437243"/>
            <a:ext cx="3337038" cy="2220077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prstDash val="lg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3024626" y="103754"/>
            <a:ext cx="5985727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Challenge 3: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ROBO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could be the breach point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of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whole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system,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causing ransomware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0145" y="1163777"/>
            <a:ext cx="55418" cy="267856"/>
          </a:xfrm>
          <a:prstGeom prst="rect">
            <a:avLst/>
          </a:prstGeom>
          <a:gradFill>
            <a:gsLst>
              <a:gs pos="0">
                <a:srgbClr val="173382"/>
              </a:gs>
              <a:gs pos="100000">
                <a:srgbClr val="4E53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10" name="文本框 9"/>
          <p:cNvSpPr txBox="1"/>
          <p:nvPr/>
        </p:nvSpPr>
        <p:spPr>
          <a:xfrm>
            <a:off x="369454" y="1128428"/>
            <a:ext cx="112960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Don’t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let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your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ROBO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be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the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shortest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wood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plate: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network security follow the “cask principle ”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3882" y="6296744"/>
            <a:ext cx="1650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Private Data Center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955900" y="5105538"/>
            <a:ext cx="7649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Internet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44188" y="3534106"/>
            <a:ext cx="6302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ROBO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858563" y="6158245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Cloud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cxnSp>
        <p:nvCxnSpPr>
          <p:cNvPr id="28" name="直接箭头连接符 27"/>
          <p:cNvCxnSpPr/>
          <p:nvPr/>
        </p:nvCxnSpPr>
        <p:spPr>
          <a:xfrm flipH="1">
            <a:off x="1714096" y="3262185"/>
            <a:ext cx="2813576" cy="1825777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prstDash val="lg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/>
          <p:nvPr/>
        </p:nvCxnSpPr>
        <p:spPr>
          <a:xfrm>
            <a:off x="3351124" y="4430999"/>
            <a:ext cx="1310137" cy="750601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prstDash val="lg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图片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09" y="4397052"/>
            <a:ext cx="1609849" cy="187185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11" y="3215535"/>
            <a:ext cx="2242143" cy="2242143"/>
          </a:xfrm>
          <a:prstGeom prst="rect">
            <a:avLst/>
          </a:prstGeom>
        </p:spPr>
      </p:pic>
      <p:grpSp>
        <p:nvGrpSpPr>
          <p:cNvPr id="67" name="组合 66"/>
          <p:cNvGrpSpPr/>
          <p:nvPr/>
        </p:nvGrpSpPr>
        <p:grpSpPr>
          <a:xfrm>
            <a:off x="6608924" y="2569969"/>
            <a:ext cx="5047136" cy="737578"/>
            <a:chOff x="6618390" y="2083323"/>
            <a:chExt cx="5047136" cy="737578"/>
          </a:xfrm>
        </p:grpSpPr>
        <p:sp>
          <p:nvSpPr>
            <p:cNvPr id="65" name="文本框 64"/>
            <p:cNvSpPr txBox="1"/>
            <p:nvPr/>
          </p:nvSpPr>
          <p:spPr>
            <a:xfrm>
              <a:off x="6783713" y="2285352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1</a:t>
              </a:r>
              <a:endParaRPr lang="zh-CN" altLang="en-US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8390" y="2083323"/>
              <a:ext cx="618683" cy="737578"/>
            </a:xfrm>
            <a:prstGeom prst="rect">
              <a:avLst/>
            </a:prstGeom>
          </p:spPr>
        </p:pic>
        <p:sp>
          <p:nvSpPr>
            <p:cNvPr id="66" name="矩形 65"/>
            <p:cNvSpPr/>
            <p:nvPr/>
          </p:nvSpPr>
          <p:spPr>
            <a:xfrm>
              <a:off x="7402396" y="2102641"/>
              <a:ext cx="4263130" cy="678866"/>
            </a:xfrm>
            <a:prstGeom prst="rect">
              <a:avLst/>
            </a:prstGeom>
            <a:solidFill>
              <a:srgbClr val="64C3D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Internet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access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security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and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manage: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内部员工上网安全管理，行为审计，做到合法合规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608924" y="3453288"/>
            <a:ext cx="5047136" cy="737578"/>
            <a:chOff x="6618390" y="2083323"/>
            <a:chExt cx="5047136" cy="737578"/>
          </a:xfrm>
        </p:grpSpPr>
        <p:sp>
          <p:nvSpPr>
            <p:cNvPr id="70" name="文本框 69"/>
            <p:cNvSpPr txBox="1"/>
            <p:nvPr/>
          </p:nvSpPr>
          <p:spPr>
            <a:xfrm>
              <a:off x="6783713" y="2285352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2</a:t>
              </a:r>
              <a:endParaRPr lang="zh-CN" altLang="en-US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8390" y="2083323"/>
              <a:ext cx="618683" cy="737578"/>
            </a:xfrm>
            <a:prstGeom prst="rect">
              <a:avLst/>
            </a:prstGeom>
          </p:spPr>
        </p:pic>
        <p:sp>
          <p:nvSpPr>
            <p:cNvPr id="71" name="矩形 70"/>
            <p:cNvSpPr/>
            <p:nvPr/>
          </p:nvSpPr>
          <p:spPr>
            <a:xfrm>
              <a:off x="7402396" y="2102641"/>
              <a:ext cx="4263130" cy="678866"/>
            </a:xfrm>
            <a:prstGeom prst="rect">
              <a:avLst/>
            </a:prstGeom>
            <a:solidFill>
              <a:srgbClr val="64C3D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Link Security: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没有加密的数据传输存在被监听、拦截、窃取的风险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608924" y="4336607"/>
            <a:ext cx="5047136" cy="737578"/>
            <a:chOff x="6618390" y="2083323"/>
            <a:chExt cx="5047136" cy="737578"/>
          </a:xfrm>
        </p:grpSpPr>
        <p:sp>
          <p:nvSpPr>
            <p:cNvPr id="74" name="文本框 73"/>
            <p:cNvSpPr txBox="1"/>
            <p:nvPr/>
          </p:nvSpPr>
          <p:spPr>
            <a:xfrm>
              <a:off x="6783713" y="2285352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3</a:t>
              </a:r>
              <a:endParaRPr lang="zh-CN" altLang="en-US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pic>
          <p:nvPicPr>
            <p:cNvPr id="73" name="图片 7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8390" y="2083323"/>
              <a:ext cx="618683" cy="737578"/>
            </a:xfrm>
            <a:prstGeom prst="rect">
              <a:avLst/>
            </a:prstGeom>
          </p:spPr>
        </p:pic>
        <p:sp>
          <p:nvSpPr>
            <p:cNvPr id="75" name="矩形 74"/>
            <p:cNvSpPr/>
            <p:nvPr/>
          </p:nvSpPr>
          <p:spPr>
            <a:xfrm>
              <a:off x="7402396" y="2102641"/>
              <a:ext cx="4263130" cy="678866"/>
            </a:xfrm>
            <a:prstGeom prst="rect">
              <a:avLst/>
            </a:prstGeom>
            <a:solidFill>
              <a:srgbClr val="64C3D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Endpoint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Security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：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存在被攻击的风险，特别是未知威胁等新型攻击很容易绕过传统边界防御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608924" y="5219926"/>
            <a:ext cx="5047136" cy="737578"/>
            <a:chOff x="6618390" y="2083323"/>
            <a:chExt cx="5047136" cy="737578"/>
          </a:xfrm>
        </p:grpSpPr>
        <p:sp>
          <p:nvSpPr>
            <p:cNvPr id="78" name="文本框 77"/>
            <p:cNvSpPr txBox="1"/>
            <p:nvPr/>
          </p:nvSpPr>
          <p:spPr>
            <a:xfrm>
              <a:off x="6783713" y="2285352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4</a:t>
              </a:r>
              <a:endParaRPr lang="zh-CN" altLang="en-US" dirty="0">
                <a:solidFill>
                  <a:srgbClr val="46519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pic>
          <p:nvPicPr>
            <p:cNvPr id="77" name="图片 7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8390" y="2083323"/>
              <a:ext cx="618683" cy="737578"/>
            </a:xfrm>
            <a:prstGeom prst="rect">
              <a:avLst/>
            </a:prstGeom>
          </p:spPr>
        </p:pic>
        <p:sp>
          <p:nvSpPr>
            <p:cNvPr id="79" name="矩形 78"/>
            <p:cNvSpPr/>
            <p:nvPr/>
          </p:nvSpPr>
          <p:spPr>
            <a:xfrm>
              <a:off x="7402396" y="2102641"/>
              <a:ext cx="4263130" cy="678866"/>
            </a:xfrm>
            <a:prstGeom prst="rect">
              <a:avLst/>
            </a:prstGeom>
            <a:solidFill>
              <a:srgbClr val="64C3D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Security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visibility</a:t>
              </a:r>
              <a:r>
                <a:rPr lang="zh-CN" altLang="en-US" sz="1400" dirty="0">
                  <a:solidFill>
                    <a:srgbClr val="46519A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：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无法快速实现威胁定位，难以感知全网安全状态</a:t>
              </a:r>
            </a:p>
          </p:txBody>
        </p:sp>
      </p:grpSp>
      <p:sp>
        <p:nvSpPr>
          <p:cNvPr id="85" name="文本框 84"/>
          <p:cNvSpPr txBox="1"/>
          <p:nvPr/>
        </p:nvSpPr>
        <p:spPr>
          <a:xfrm rot="19535034">
            <a:off x="2287820" y="5005127"/>
            <a:ext cx="4651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ERP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 rot="19535034">
            <a:off x="1984439" y="4491434"/>
            <a:ext cx="416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OA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842751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85">
            <a:extLst>
              <a:ext uri="{FF2B5EF4-FFF2-40B4-BE49-F238E27FC236}">
                <a16:creationId xmlns:a16="http://schemas.microsoft.com/office/drawing/2014/main" id="{7616750A-0252-FD40-BEEB-2E29584026E3}"/>
              </a:ext>
            </a:extLst>
          </p:cNvPr>
          <p:cNvSpPr txBox="1"/>
          <p:nvPr/>
        </p:nvSpPr>
        <p:spPr>
          <a:xfrm rot="19535034">
            <a:off x="3702950" y="3223356"/>
            <a:ext cx="8899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Office365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5" name="文本框 22">
            <a:extLst>
              <a:ext uri="{FF2B5EF4-FFF2-40B4-BE49-F238E27FC236}">
                <a16:creationId xmlns:a16="http://schemas.microsoft.com/office/drawing/2014/main" id="{35B3D8A7-A61B-C047-B168-952EB9A21368}"/>
              </a:ext>
            </a:extLst>
          </p:cNvPr>
          <p:cNvSpPr txBox="1"/>
          <p:nvPr/>
        </p:nvSpPr>
        <p:spPr>
          <a:xfrm>
            <a:off x="5509979" y="5038079"/>
            <a:ext cx="607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AWS</a:t>
            </a:r>
          </a:p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Azure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8" name="图片 17">
            <a:extLst>
              <a:ext uri="{FF2B5EF4-FFF2-40B4-BE49-F238E27FC236}">
                <a16:creationId xmlns:a16="http://schemas.microsoft.com/office/drawing/2014/main" id="{5FC37A78-17B5-6141-93DC-4FC6244ED4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397" y="2502526"/>
            <a:ext cx="763264" cy="765627"/>
          </a:xfrm>
          <a:prstGeom prst="rect">
            <a:avLst/>
          </a:prstGeom>
        </p:spPr>
      </p:pic>
      <p:cxnSp>
        <p:nvCxnSpPr>
          <p:cNvPr id="39" name="直接箭头连接符 24">
            <a:extLst>
              <a:ext uri="{FF2B5EF4-FFF2-40B4-BE49-F238E27FC236}">
                <a16:creationId xmlns:a16="http://schemas.microsoft.com/office/drawing/2014/main" id="{D60937E2-8FE5-3E41-ABFA-16C2057BABA2}"/>
              </a:ext>
            </a:extLst>
          </p:cNvPr>
          <p:cNvCxnSpPr>
            <a:cxnSpLocks/>
            <a:stCxn id="38" idx="3"/>
          </p:cNvCxnSpPr>
          <p:nvPr/>
        </p:nvCxnSpPr>
        <p:spPr>
          <a:xfrm>
            <a:off x="2558661" y="2885340"/>
            <a:ext cx="1575511" cy="7129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prstDash val="lg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22">
            <a:extLst>
              <a:ext uri="{FF2B5EF4-FFF2-40B4-BE49-F238E27FC236}">
                <a16:creationId xmlns:a16="http://schemas.microsoft.com/office/drawing/2014/main" id="{9379EC14-CD41-CA42-9DD6-92C211D22D12}"/>
              </a:ext>
            </a:extLst>
          </p:cNvPr>
          <p:cNvSpPr txBox="1"/>
          <p:nvPr/>
        </p:nvSpPr>
        <p:spPr>
          <a:xfrm>
            <a:off x="1827567" y="3246869"/>
            <a:ext cx="6910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Hacker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2" name="图片 50">
            <a:extLst>
              <a:ext uri="{FF2B5EF4-FFF2-40B4-BE49-F238E27FC236}">
                <a16:creationId xmlns:a16="http://schemas.microsoft.com/office/drawing/2014/main" id="{6BE777E5-53D0-1041-90A4-356252C7143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151" y="2629847"/>
            <a:ext cx="468000" cy="46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51" y="1971116"/>
            <a:ext cx="1777371" cy="198150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641851" y="3952625"/>
            <a:ext cx="1620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CONTENTS</a:t>
            </a:r>
            <a:endParaRPr lang="zh-CN" altLang="en-US" sz="2000" b="1" dirty="0">
              <a:solidFill>
                <a:srgbClr val="464D95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894715" y="2637169"/>
            <a:ext cx="0" cy="1583663"/>
          </a:xfrm>
          <a:prstGeom prst="line">
            <a:avLst/>
          </a:prstGeom>
          <a:ln>
            <a:solidFill>
              <a:srgbClr val="464D95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utoShape 3"/>
          <p:cNvSpPr>
            <a:spLocks noChangeAspect="1" noChangeArrowheads="1" noTextEdit="1"/>
          </p:cNvSpPr>
          <p:nvPr/>
        </p:nvSpPr>
        <p:spPr bwMode="auto">
          <a:xfrm>
            <a:off x="4432486" y="1836738"/>
            <a:ext cx="6767513" cy="6588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684" y="2039913"/>
            <a:ext cx="362106" cy="4435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45" y="2833183"/>
            <a:ext cx="362106" cy="44772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3599923"/>
            <a:ext cx="362106" cy="443509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4381065"/>
            <a:ext cx="362106" cy="443509"/>
          </a:xfrm>
          <a:prstGeom prst="rect">
            <a:avLst/>
          </a:prstGeom>
        </p:spPr>
      </p:pic>
      <p:sp>
        <p:nvSpPr>
          <p:cNvPr id="40" name="矩形 39"/>
          <p:cNvSpPr/>
          <p:nvPr/>
        </p:nvSpPr>
        <p:spPr>
          <a:xfrm>
            <a:off x="5088079" y="3673179"/>
            <a:ext cx="34871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Sangfor secure SD-WAN solution</a:t>
            </a:r>
          </a:p>
        </p:txBody>
      </p:sp>
      <p:sp>
        <p:nvSpPr>
          <p:cNvPr id="42" name="矩形 41"/>
          <p:cNvSpPr/>
          <p:nvPr/>
        </p:nvSpPr>
        <p:spPr>
          <a:xfrm>
            <a:off x="5056639" y="4456735"/>
            <a:ext cx="2951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Sangfor SD-WAN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user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cases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4" name="矩形 37">
            <a:extLst>
              <a:ext uri="{FF2B5EF4-FFF2-40B4-BE49-F238E27FC236}">
                <a16:creationId xmlns:a16="http://schemas.microsoft.com/office/drawing/2014/main" id="{FF56924C-4471-234D-818C-BA05C7A1EF51}"/>
              </a:ext>
            </a:extLst>
          </p:cNvPr>
          <p:cNvSpPr/>
          <p:nvPr/>
        </p:nvSpPr>
        <p:spPr>
          <a:xfrm>
            <a:off x="5056639" y="2088009"/>
            <a:ext cx="31173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New challenges of WAN edge</a:t>
            </a:r>
          </a:p>
        </p:txBody>
      </p:sp>
      <p:sp>
        <p:nvSpPr>
          <p:cNvPr id="15" name="矩形 35">
            <a:extLst>
              <a:ext uri="{FF2B5EF4-FFF2-40B4-BE49-F238E27FC236}">
                <a16:creationId xmlns:a16="http://schemas.microsoft.com/office/drawing/2014/main" id="{DEBF3D7B-F79D-C94E-8864-D09633B13EDA}"/>
              </a:ext>
            </a:extLst>
          </p:cNvPr>
          <p:cNvSpPr/>
          <p:nvPr/>
        </p:nvSpPr>
        <p:spPr>
          <a:xfrm>
            <a:off x="5088079" y="2855072"/>
            <a:ext cx="4923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New best practice of WAN edge solution</a:t>
            </a:r>
          </a:p>
        </p:txBody>
      </p:sp>
    </p:spTree>
    <p:extLst>
      <p:ext uri="{BB962C8B-B14F-4D97-AF65-F5344CB8AC3E}">
        <p14:creationId xmlns:p14="http://schemas.microsoft.com/office/powerpoint/2010/main" val="2774509316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4172" y="235226"/>
            <a:ext cx="5387477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Key capabilities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of new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WAN edge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六边形 62"/>
          <p:cNvSpPr/>
          <p:nvPr/>
        </p:nvSpPr>
        <p:spPr>
          <a:xfrm>
            <a:off x="5755280" y="2216594"/>
            <a:ext cx="846599" cy="729827"/>
          </a:xfrm>
          <a:prstGeom prst="hexagon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2" rIns="91422" bIns="45712" rtlCol="0" anchor="ctr"/>
          <a:lstStyle/>
          <a:p>
            <a:pPr algn="ctr"/>
            <a:endParaRPr lang="zh-CN" altLang="en-US" sz="600" dirty="0">
              <a:solidFill>
                <a:schemeClr val="tx1"/>
              </a:solidFill>
            </a:endParaRPr>
          </a:p>
        </p:txBody>
      </p:sp>
      <p:sp>
        <p:nvSpPr>
          <p:cNvPr id="6" name="PA-椭圆 227_1"/>
          <p:cNvSpPr/>
          <p:nvPr>
            <p:custDataLst>
              <p:tags r:id="rId1"/>
            </p:custDataLst>
          </p:nvPr>
        </p:nvSpPr>
        <p:spPr>
          <a:xfrm rot="10800000">
            <a:off x="5177097" y="4077877"/>
            <a:ext cx="1941193" cy="394820"/>
          </a:xfrm>
          <a:prstGeom prst="ellipse">
            <a:avLst/>
          </a:prstGeom>
          <a:noFill/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2" rIns="91422" bIns="45712" rtlCol="0" anchor="ctr"/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8" name="任意多边形 45"/>
          <p:cNvSpPr/>
          <p:nvPr>
            <p:custDataLst>
              <p:tags r:id="rId2"/>
            </p:custDataLst>
          </p:nvPr>
        </p:nvSpPr>
        <p:spPr>
          <a:xfrm rot="10800000">
            <a:off x="4503203" y="4323411"/>
            <a:ext cx="3374277" cy="645238"/>
          </a:xfrm>
          <a:custGeom>
            <a:avLst/>
            <a:gdLst>
              <a:gd name="connsiteX0" fmla="*/ 8555392 w 17110784"/>
              <a:gd name="connsiteY0" fmla="*/ 3271968 h 3271968"/>
              <a:gd name="connsiteX1" fmla="*/ 0 w 17110784"/>
              <a:gd name="connsiteY1" fmla="*/ 1635984 h 3271968"/>
              <a:gd name="connsiteX2" fmla="*/ 8555392 w 17110784"/>
              <a:gd name="connsiteY2" fmla="*/ 0 h 3271968"/>
              <a:gd name="connsiteX3" fmla="*/ 17110784 w 17110784"/>
              <a:gd name="connsiteY3" fmla="*/ 1635984 h 3271968"/>
              <a:gd name="connsiteX4" fmla="*/ 8555392 w 17110784"/>
              <a:gd name="connsiteY4" fmla="*/ 3271968 h 327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10784" h="3271968">
                <a:moveTo>
                  <a:pt x="8555392" y="3271968"/>
                </a:moveTo>
                <a:cubicBezTo>
                  <a:pt x="3830376" y="3271968"/>
                  <a:pt x="0" y="2539513"/>
                  <a:pt x="0" y="1635984"/>
                </a:cubicBezTo>
                <a:cubicBezTo>
                  <a:pt x="0" y="732455"/>
                  <a:pt x="3830376" y="0"/>
                  <a:pt x="8555392" y="0"/>
                </a:cubicBezTo>
                <a:cubicBezTo>
                  <a:pt x="13280404" y="0"/>
                  <a:pt x="17110784" y="732455"/>
                  <a:pt x="17110784" y="1635984"/>
                </a:cubicBezTo>
                <a:cubicBezTo>
                  <a:pt x="17110784" y="2539513"/>
                  <a:pt x="13280404" y="3271968"/>
                  <a:pt x="8555392" y="3271968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2" tIns="45712" rIns="91422" bIns="45712" rtlCol="0" anchor="ctr">
            <a:noAutofit/>
          </a:bodyPr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11" name="任意多边形 44"/>
          <p:cNvSpPr/>
          <p:nvPr>
            <p:custDataLst>
              <p:tags r:id="rId3"/>
            </p:custDataLst>
          </p:nvPr>
        </p:nvSpPr>
        <p:spPr>
          <a:xfrm rot="10800000">
            <a:off x="3107161" y="4059111"/>
            <a:ext cx="6081065" cy="1236832"/>
          </a:xfrm>
          <a:custGeom>
            <a:avLst/>
            <a:gdLst>
              <a:gd name="connsiteX0" fmla="*/ 9001018 w 18002036"/>
              <a:gd name="connsiteY0" fmla="*/ 3661446 h 3661446"/>
              <a:gd name="connsiteX1" fmla="*/ 0 w 18002036"/>
              <a:gd name="connsiteY1" fmla="*/ 1830723 h 3661446"/>
              <a:gd name="connsiteX2" fmla="*/ 9001018 w 18002036"/>
              <a:gd name="connsiteY2" fmla="*/ 0 h 3661446"/>
              <a:gd name="connsiteX3" fmla="*/ 18002036 w 18002036"/>
              <a:gd name="connsiteY3" fmla="*/ 1830723 h 3661446"/>
              <a:gd name="connsiteX4" fmla="*/ 9001018 w 18002036"/>
              <a:gd name="connsiteY4" fmla="*/ 3661446 h 3661446"/>
              <a:gd name="connsiteX5" fmla="*/ 8979248 w 18002036"/>
              <a:gd name="connsiteY5" fmla="*/ 3549038 h 3661446"/>
              <a:gd name="connsiteX6" fmla="*/ 17534640 w 18002036"/>
              <a:gd name="connsiteY6" fmla="*/ 1913054 h 3661446"/>
              <a:gd name="connsiteX7" fmla="*/ 8979248 w 18002036"/>
              <a:gd name="connsiteY7" fmla="*/ 277070 h 3661446"/>
              <a:gd name="connsiteX8" fmla="*/ 423856 w 18002036"/>
              <a:gd name="connsiteY8" fmla="*/ 1913054 h 3661446"/>
              <a:gd name="connsiteX9" fmla="*/ 8979248 w 18002036"/>
              <a:gd name="connsiteY9" fmla="*/ 3549038 h 3661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02036" h="3661446">
                <a:moveTo>
                  <a:pt x="9001018" y="3661446"/>
                </a:moveTo>
                <a:cubicBezTo>
                  <a:pt x="4029896" y="3661446"/>
                  <a:pt x="0" y="2841803"/>
                  <a:pt x="0" y="1830723"/>
                </a:cubicBezTo>
                <a:cubicBezTo>
                  <a:pt x="0" y="819643"/>
                  <a:pt x="4029896" y="0"/>
                  <a:pt x="9001018" y="0"/>
                </a:cubicBezTo>
                <a:cubicBezTo>
                  <a:pt x="13972142" y="0"/>
                  <a:pt x="18002036" y="819643"/>
                  <a:pt x="18002036" y="1830723"/>
                </a:cubicBezTo>
                <a:cubicBezTo>
                  <a:pt x="18002036" y="2841803"/>
                  <a:pt x="13972142" y="3661446"/>
                  <a:pt x="9001018" y="3661446"/>
                </a:cubicBezTo>
                <a:close/>
                <a:moveTo>
                  <a:pt x="8979248" y="3549038"/>
                </a:moveTo>
                <a:cubicBezTo>
                  <a:pt x="13704260" y="3549038"/>
                  <a:pt x="17534640" y="2816583"/>
                  <a:pt x="17534640" y="1913054"/>
                </a:cubicBezTo>
                <a:cubicBezTo>
                  <a:pt x="17534640" y="1009525"/>
                  <a:pt x="13704260" y="277070"/>
                  <a:pt x="8979248" y="277070"/>
                </a:cubicBezTo>
                <a:cubicBezTo>
                  <a:pt x="4254232" y="277070"/>
                  <a:pt x="423856" y="1009525"/>
                  <a:pt x="423856" y="1913054"/>
                </a:cubicBezTo>
                <a:cubicBezTo>
                  <a:pt x="423856" y="2816583"/>
                  <a:pt x="4254232" y="3549038"/>
                  <a:pt x="8979248" y="3549038"/>
                </a:cubicBezTo>
                <a:close/>
              </a:path>
            </a:pathLst>
          </a:custGeom>
          <a:gradFill>
            <a:gsLst>
              <a:gs pos="100000">
                <a:srgbClr val="7AC141">
                  <a:alpha val="0"/>
                </a:srgbClr>
              </a:gs>
              <a:gs pos="0">
                <a:srgbClr val="00539F"/>
              </a:gs>
            </a:gsLst>
            <a:lin ang="5400000" scaled="1"/>
          </a:gradFill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2" tIns="45712" rIns="91422" bIns="45712" rtlCol="0" anchor="ctr">
            <a:noAutofit/>
          </a:bodyPr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13" name="任意多边形 46"/>
          <p:cNvSpPr/>
          <p:nvPr>
            <p:custDataLst>
              <p:tags r:id="rId4"/>
            </p:custDataLst>
          </p:nvPr>
        </p:nvSpPr>
        <p:spPr>
          <a:xfrm rot="10800000">
            <a:off x="4014937" y="4229383"/>
            <a:ext cx="4365529" cy="834788"/>
          </a:xfrm>
          <a:custGeom>
            <a:avLst/>
            <a:gdLst>
              <a:gd name="connsiteX0" fmla="*/ 8555392 w 17110784"/>
              <a:gd name="connsiteY0" fmla="*/ 3271968 h 3271968"/>
              <a:gd name="connsiteX1" fmla="*/ 0 w 17110784"/>
              <a:gd name="connsiteY1" fmla="*/ 1635984 h 3271968"/>
              <a:gd name="connsiteX2" fmla="*/ 8555392 w 17110784"/>
              <a:gd name="connsiteY2" fmla="*/ 0 h 3271968"/>
              <a:gd name="connsiteX3" fmla="*/ 17110784 w 17110784"/>
              <a:gd name="connsiteY3" fmla="*/ 1635984 h 3271968"/>
              <a:gd name="connsiteX4" fmla="*/ 8555392 w 17110784"/>
              <a:gd name="connsiteY4" fmla="*/ 3271968 h 327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10784" h="3271968">
                <a:moveTo>
                  <a:pt x="8555392" y="3271968"/>
                </a:moveTo>
                <a:cubicBezTo>
                  <a:pt x="3830376" y="3271968"/>
                  <a:pt x="0" y="2539513"/>
                  <a:pt x="0" y="1635984"/>
                </a:cubicBezTo>
                <a:cubicBezTo>
                  <a:pt x="0" y="732455"/>
                  <a:pt x="3830376" y="0"/>
                  <a:pt x="8555392" y="0"/>
                </a:cubicBezTo>
                <a:cubicBezTo>
                  <a:pt x="13280404" y="0"/>
                  <a:pt x="17110784" y="732455"/>
                  <a:pt x="17110784" y="1635984"/>
                </a:cubicBezTo>
                <a:cubicBezTo>
                  <a:pt x="17110784" y="2539513"/>
                  <a:pt x="13280404" y="3271968"/>
                  <a:pt x="8555392" y="3271968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2" tIns="45712" rIns="91422" bIns="45712" rtlCol="0" anchor="ctr">
            <a:noAutofit/>
          </a:bodyPr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14" name="任意多边形 47"/>
          <p:cNvSpPr/>
          <p:nvPr>
            <p:custDataLst>
              <p:tags r:id="rId5"/>
            </p:custDataLst>
          </p:nvPr>
        </p:nvSpPr>
        <p:spPr>
          <a:xfrm rot="10800000">
            <a:off x="3361266" y="4139851"/>
            <a:ext cx="5637564" cy="1013852"/>
          </a:xfrm>
          <a:custGeom>
            <a:avLst/>
            <a:gdLst>
              <a:gd name="connsiteX0" fmla="*/ 8555392 w 17110784"/>
              <a:gd name="connsiteY0" fmla="*/ 3271968 h 3271968"/>
              <a:gd name="connsiteX1" fmla="*/ 0 w 17110784"/>
              <a:gd name="connsiteY1" fmla="*/ 1635984 h 3271968"/>
              <a:gd name="connsiteX2" fmla="*/ 8555392 w 17110784"/>
              <a:gd name="connsiteY2" fmla="*/ 0 h 3271968"/>
              <a:gd name="connsiteX3" fmla="*/ 17110784 w 17110784"/>
              <a:gd name="connsiteY3" fmla="*/ 1635984 h 3271968"/>
              <a:gd name="connsiteX4" fmla="*/ 8555392 w 17110784"/>
              <a:gd name="connsiteY4" fmla="*/ 3271968 h 327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10784" h="3271968">
                <a:moveTo>
                  <a:pt x="8555392" y="3271968"/>
                </a:moveTo>
                <a:cubicBezTo>
                  <a:pt x="3830376" y="3271968"/>
                  <a:pt x="0" y="2539513"/>
                  <a:pt x="0" y="1635984"/>
                </a:cubicBezTo>
                <a:cubicBezTo>
                  <a:pt x="0" y="732455"/>
                  <a:pt x="3830376" y="0"/>
                  <a:pt x="8555392" y="0"/>
                </a:cubicBezTo>
                <a:cubicBezTo>
                  <a:pt x="13280404" y="0"/>
                  <a:pt x="17110784" y="732455"/>
                  <a:pt x="17110784" y="1635984"/>
                </a:cubicBezTo>
                <a:cubicBezTo>
                  <a:pt x="17110784" y="2539513"/>
                  <a:pt x="13280404" y="3271968"/>
                  <a:pt x="8555392" y="3271968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2" tIns="45712" rIns="91422" bIns="45712" rtlCol="0" anchor="ctr">
            <a:noAutofit/>
          </a:bodyPr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22" name="任意多边形 49"/>
          <p:cNvSpPr/>
          <p:nvPr>
            <p:custDataLst>
              <p:tags r:id="rId6"/>
            </p:custDataLst>
          </p:nvPr>
        </p:nvSpPr>
        <p:spPr>
          <a:xfrm rot="10800000">
            <a:off x="1886061" y="3864517"/>
            <a:ext cx="8585039" cy="1543922"/>
          </a:xfrm>
          <a:custGeom>
            <a:avLst/>
            <a:gdLst>
              <a:gd name="connsiteX0" fmla="*/ 8555392 w 17110784"/>
              <a:gd name="connsiteY0" fmla="*/ 3271968 h 3271968"/>
              <a:gd name="connsiteX1" fmla="*/ 0 w 17110784"/>
              <a:gd name="connsiteY1" fmla="*/ 1635984 h 3271968"/>
              <a:gd name="connsiteX2" fmla="*/ 8555392 w 17110784"/>
              <a:gd name="connsiteY2" fmla="*/ 0 h 3271968"/>
              <a:gd name="connsiteX3" fmla="*/ 17110784 w 17110784"/>
              <a:gd name="connsiteY3" fmla="*/ 1635984 h 3271968"/>
              <a:gd name="connsiteX4" fmla="*/ 8555392 w 17110784"/>
              <a:gd name="connsiteY4" fmla="*/ 3271968 h 327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10784" h="3271968">
                <a:moveTo>
                  <a:pt x="8555392" y="3271968"/>
                </a:moveTo>
                <a:cubicBezTo>
                  <a:pt x="3830376" y="3271968"/>
                  <a:pt x="0" y="2539513"/>
                  <a:pt x="0" y="1635984"/>
                </a:cubicBezTo>
                <a:cubicBezTo>
                  <a:pt x="0" y="732455"/>
                  <a:pt x="3830376" y="0"/>
                  <a:pt x="8555392" y="0"/>
                </a:cubicBezTo>
                <a:cubicBezTo>
                  <a:pt x="13280404" y="0"/>
                  <a:pt x="17110784" y="732455"/>
                  <a:pt x="17110784" y="1635984"/>
                </a:cubicBezTo>
                <a:cubicBezTo>
                  <a:pt x="17110784" y="2539513"/>
                  <a:pt x="13280404" y="3271968"/>
                  <a:pt x="8555392" y="3271968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2" tIns="45712" rIns="91422" bIns="45712" rtlCol="0" anchor="ctr">
            <a:noAutofit/>
          </a:bodyPr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34" name="内容占位符 2"/>
          <p:cNvSpPr txBox="1"/>
          <p:nvPr/>
        </p:nvSpPr>
        <p:spPr>
          <a:xfrm>
            <a:off x="660997" y="2198717"/>
            <a:ext cx="2300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/>
              <a:t>Saving</a:t>
            </a:r>
            <a:r>
              <a:rPr lang="zh-CN" altLang="en-US" b="1" dirty="0"/>
              <a:t> </a:t>
            </a:r>
            <a:r>
              <a:rPr lang="en-US" altLang="zh-CN" b="1" dirty="0"/>
              <a:t>money</a:t>
            </a:r>
            <a:r>
              <a:rPr lang="zh-CN" altLang="en-US" b="1" dirty="0"/>
              <a:t> </a:t>
            </a:r>
            <a:r>
              <a:rPr lang="en-US" altLang="zh-CN" b="1" dirty="0"/>
              <a:t>and</a:t>
            </a:r>
            <a:r>
              <a:rPr lang="zh-CN" altLang="en-US" b="1" dirty="0"/>
              <a:t> </a:t>
            </a:r>
            <a:r>
              <a:rPr lang="en-US" altLang="zh-CN" b="1" dirty="0"/>
              <a:t>improve experience</a:t>
            </a:r>
          </a:p>
        </p:txBody>
      </p:sp>
      <p:grpSp>
        <p:nvGrpSpPr>
          <p:cNvPr id="87" name="组合 158"/>
          <p:cNvGrpSpPr/>
          <p:nvPr/>
        </p:nvGrpSpPr>
        <p:grpSpPr>
          <a:xfrm>
            <a:off x="6150213" y="2950131"/>
            <a:ext cx="57077" cy="409048"/>
            <a:chOff x="20474608" y="4323522"/>
            <a:chExt cx="124817" cy="894521"/>
          </a:xfrm>
        </p:grpSpPr>
        <p:sp>
          <p:nvSpPr>
            <p:cNvPr id="88" name="矩形 87"/>
            <p:cNvSpPr/>
            <p:nvPr/>
          </p:nvSpPr>
          <p:spPr>
            <a:xfrm>
              <a:off x="20474608" y="4323522"/>
              <a:ext cx="124817" cy="124817"/>
            </a:xfrm>
            <a:prstGeom prst="rect">
              <a:avLst/>
            </a:prstGeom>
            <a:solidFill>
              <a:srgbClr val="0053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>
                <a:solidFill>
                  <a:schemeClr val="tx1"/>
                </a:solidFill>
              </a:endParaRPr>
            </a:p>
          </p:txBody>
        </p:sp>
        <p:sp>
          <p:nvSpPr>
            <p:cNvPr id="89" name="矩形 88"/>
            <p:cNvSpPr/>
            <p:nvPr/>
          </p:nvSpPr>
          <p:spPr>
            <a:xfrm>
              <a:off x="20474608" y="4477463"/>
              <a:ext cx="124817" cy="124817"/>
            </a:xfrm>
            <a:prstGeom prst="rect">
              <a:avLst/>
            </a:prstGeom>
            <a:solidFill>
              <a:srgbClr val="00539F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>
                <a:solidFill>
                  <a:schemeClr val="tx1"/>
                </a:solidFill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20474608" y="4631403"/>
              <a:ext cx="124817" cy="124817"/>
            </a:xfrm>
            <a:prstGeom prst="rect">
              <a:avLst/>
            </a:prstGeom>
            <a:solidFill>
              <a:srgbClr val="00539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>
                <a:solidFill>
                  <a:schemeClr val="tx1"/>
                </a:solidFill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20474608" y="4785344"/>
              <a:ext cx="124817" cy="124817"/>
            </a:xfrm>
            <a:prstGeom prst="rect">
              <a:avLst/>
            </a:prstGeom>
            <a:solidFill>
              <a:srgbClr val="00539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>
                <a:solidFill>
                  <a:schemeClr val="tx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20474608" y="4939285"/>
              <a:ext cx="124817" cy="124817"/>
            </a:xfrm>
            <a:prstGeom prst="rect">
              <a:avLst/>
            </a:prstGeom>
            <a:solidFill>
              <a:srgbClr val="00539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>
                <a:solidFill>
                  <a:schemeClr val="tx1"/>
                </a:solidFill>
              </a:endParaRPr>
            </a:p>
          </p:txBody>
        </p:sp>
        <p:sp>
          <p:nvSpPr>
            <p:cNvPr id="100" name="矩形 99"/>
            <p:cNvSpPr/>
            <p:nvPr/>
          </p:nvSpPr>
          <p:spPr>
            <a:xfrm>
              <a:off x="20474608" y="5093226"/>
              <a:ext cx="124817" cy="124817"/>
            </a:xfrm>
            <a:prstGeom prst="rect">
              <a:avLst/>
            </a:prstGeom>
            <a:solidFill>
              <a:srgbClr val="00539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 dirty="0">
                <a:solidFill>
                  <a:schemeClr val="tx1"/>
                </a:solidFill>
              </a:endParaRPr>
            </a:p>
          </p:txBody>
        </p:sp>
      </p:grpSp>
      <p:sp>
        <p:nvSpPr>
          <p:cNvPr id="102" name="任意多边形 168"/>
          <p:cNvSpPr/>
          <p:nvPr>
            <p:custDataLst>
              <p:tags r:id="rId7"/>
            </p:custDataLst>
          </p:nvPr>
        </p:nvSpPr>
        <p:spPr>
          <a:xfrm rot="10800000">
            <a:off x="5909704" y="4275554"/>
            <a:ext cx="508323" cy="97204"/>
          </a:xfrm>
          <a:custGeom>
            <a:avLst/>
            <a:gdLst>
              <a:gd name="connsiteX0" fmla="*/ 8555392 w 17110784"/>
              <a:gd name="connsiteY0" fmla="*/ 3271968 h 3271968"/>
              <a:gd name="connsiteX1" fmla="*/ 0 w 17110784"/>
              <a:gd name="connsiteY1" fmla="*/ 1635984 h 3271968"/>
              <a:gd name="connsiteX2" fmla="*/ 8555392 w 17110784"/>
              <a:gd name="connsiteY2" fmla="*/ 0 h 3271968"/>
              <a:gd name="connsiteX3" fmla="*/ 17110784 w 17110784"/>
              <a:gd name="connsiteY3" fmla="*/ 1635984 h 3271968"/>
              <a:gd name="connsiteX4" fmla="*/ 8555392 w 17110784"/>
              <a:gd name="connsiteY4" fmla="*/ 3271968 h 3271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10784" h="3271968">
                <a:moveTo>
                  <a:pt x="8555392" y="3271968"/>
                </a:moveTo>
                <a:cubicBezTo>
                  <a:pt x="3830376" y="3271968"/>
                  <a:pt x="0" y="2539513"/>
                  <a:pt x="0" y="1635984"/>
                </a:cubicBezTo>
                <a:cubicBezTo>
                  <a:pt x="0" y="732455"/>
                  <a:pt x="3830376" y="0"/>
                  <a:pt x="8555392" y="0"/>
                </a:cubicBezTo>
                <a:cubicBezTo>
                  <a:pt x="13280404" y="0"/>
                  <a:pt x="17110784" y="732455"/>
                  <a:pt x="17110784" y="1635984"/>
                </a:cubicBezTo>
                <a:cubicBezTo>
                  <a:pt x="17110784" y="2539513"/>
                  <a:pt x="13280404" y="3271968"/>
                  <a:pt x="8555392" y="3271968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6350">
            <a:gradFill>
              <a:gsLst>
                <a:gs pos="0">
                  <a:srgbClr val="00539F"/>
                </a:gs>
                <a:gs pos="100000">
                  <a:srgbClr val="00539F">
                    <a:alpha val="0"/>
                  </a:srgbClr>
                </a:gs>
              </a:gsLst>
              <a:lin ang="5400000" scaled="1"/>
            </a:gradFill>
          </a:ln>
          <a:effectLst>
            <a:reflection stA="45000" endPos="0" dist="50800" dir="5400000" sy="-100000" algn="bl" rotWithShape="0"/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2" tIns="45712" rIns="91422" bIns="45712" rtlCol="0" anchor="ctr">
            <a:noAutofit/>
          </a:bodyPr>
          <a:lstStyle/>
          <a:p>
            <a:pPr algn="ctr"/>
            <a:endParaRPr lang="zh-CN" altLang="en-US" sz="1200" dirty="0">
              <a:ea typeface="Microsoft YaHei UI" panose="020B0503020204020204" pitchFamily="34" charset="-122"/>
            </a:endParaRPr>
          </a:p>
        </p:txBody>
      </p:sp>
      <p:sp>
        <p:nvSpPr>
          <p:cNvPr id="120" name="Freeform 5"/>
          <p:cNvSpPr>
            <a:spLocks noEditPoints="1"/>
          </p:cNvSpPr>
          <p:nvPr/>
        </p:nvSpPr>
        <p:spPr bwMode="auto">
          <a:xfrm>
            <a:off x="5617630" y="3218520"/>
            <a:ext cx="1093787" cy="1093787"/>
          </a:xfrm>
          <a:custGeom>
            <a:avLst/>
            <a:gdLst>
              <a:gd name="T0" fmla="*/ 86 w 175"/>
              <a:gd name="T1" fmla="*/ 73 h 175"/>
              <a:gd name="T2" fmla="*/ 119 w 175"/>
              <a:gd name="T3" fmla="*/ 109 h 175"/>
              <a:gd name="T4" fmla="*/ 88 w 175"/>
              <a:gd name="T5" fmla="*/ 0 h 175"/>
              <a:gd name="T6" fmla="*/ 88 w 175"/>
              <a:gd name="T7" fmla="*/ 0 h 175"/>
              <a:gd name="T8" fmla="*/ 130 w 175"/>
              <a:gd name="T9" fmla="*/ 38 h 175"/>
              <a:gd name="T10" fmla="*/ 112 w 175"/>
              <a:gd name="T11" fmla="*/ 37 h 175"/>
              <a:gd name="T12" fmla="*/ 114 w 175"/>
              <a:gd name="T13" fmla="*/ 29 h 175"/>
              <a:gd name="T14" fmla="*/ 104 w 175"/>
              <a:gd name="T15" fmla="*/ 28 h 175"/>
              <a:gd name="T16" fmla="*/ 101 w 175"/>
              <a:gd name="T17" fmla="*/ 30 h 175"/>
              <a:gd name="T18" fmla="*/ 93 w 175"/>
              <a:gd name="T19" fmla="*/ 27 h 175"/>
              <a:gd name="T20" fmla="*/ 83 w 175"/>
              <a:gd name="T21" fmla="*/ 26 h 175"/>
              <a:gd name="T22" fmla="*/ 79 w 175"/>
              <a:gd name="T23" fmla="*/ 26 h 175"/>
              <a:gd name="T24" fmla="*/ 79 w 175"/>
              <a:gd name="T25" fmla="*/ 41 h 175"/>
              <a:gd name="T26" fmla="*/ 88 w 175"/>
              <a:gd name="T27" fmla="*/ 45 h 175"/>
              <a:gd name="T28" fmla="*/ 96 w 175"/>
              <a:gd name="T29" fmla="*/ 33 h 175"/>
              <a:gd name="T30" fmla="*/ 107 w 175"/>
              <a:gd name="T31" fmla="*/ 38 h 175"/>
              <a:gd name="T32" fmla="*/ 99 w 175"/>
              <a:gd name="T33" fmla="*/ 53 h 175"/>
              <a:gd name="T34" fmla="*/ 108 w 175"/>
              <a:gd name="T35" fmla="*/ 54 h 175"/>
              <a:gd name="T36" fmla="*/ 117 w 175"/>
              <a:gd name="T37" fmla="*/ 53 h 175"/>
              <a:gd name="T38" fmla="*/ 105 w 175"/>
              <a:gd name="T39" fmla="*/ 55 h 175"/>
              <a:gd name="T40" fmla="*/ 93 w 175"/>
              <a:gd name="T41" fmla="*/ 64 h 175"/>
              <a:gd name="T42" fmla="*/ 89 w 175"/>
              <a:gd name="T43" fmla="*/ 70 h 175"/>
              <a:gd name="T44" fmla="*/ 73 w 175"/>
              <a:gd name="T45" fmla="*/ 75 h 175"/>
              <a:gd name="T46" fmla="*/ 78 w 175"/>
              <a:gd name="T47" fmla="*/ 89 h 175"/>
              <a:gd name="T48" fmla="*/ 84 w 175"/>
              <a:gd name="T49" fmla="*/ 98 h 175"/>
              <a:gd name="T50" fmla="*/ 100 w 175"/>
              <a:gd name="T51" fmla="*/ 96 h 175"/>
              <a:gd name="T52" fmla="*/ 117 w 175"/>
              <a:gd name="T53" fmla="*/ 102 h 175"/>
              <a:gd name="T54" fmla="*/ 121 w 175"/>
              <a:gd name="T55" fmla="*/ 110 h 175"/>
              <a:gd name="T56" fmla="*/ 138 w 175"/>
              <a:gd name="T57" fmla="*/ 114 h 175"/>
              <a:gd name="T58" fmla="*/ 130 w 175"/>
              <a:gd name="T59" fmla="*/ 132 h 175"/>
              <a:gd name="T60" fmla="*/ 123 w 175"/>
              <a:gd name="T61" fmla="*/ 140 h 175"/>
              <a:gd name="T62" fmla="*/ 113 w 175"/>
              <a:gd name="T63" fmla="*/ 148 h 175"/>
              <a:gd name="T64" fmla="*/ 102 w 175"/>
              <a:gd name="T65" fmla="*/ 162 h 175"/>
              <a:gd name="T66" fmla="*/ 95 w 175"/>
              <a:gd name="T67" fmla="*/ 160 h 175"/>
              <a:gd name="T68" fmla="*/ 98 w 175"/>
              <a:gd name="T69" fmla="*/ 136 h 175"/>
              <a:gd name="T70" fmla="*/ 86 w 175"/>
              <a:gd name="T71" fmla="*/ 115 h 175"/>
              <a:gd name="T72" fmla="*/ 88 w 175"/>
              <a:gd name="T73" fmla="*/ 99 h 175"/>
              <a:gd name="T74" fmla="*/ 75 w 175"/>
              <a:gd name="T75" fmla="*/ 93 h 175"/>
              <a:gd name="T76" fmla="*/ 57 w 175"/>
              <a:gd name="T77" fmla="*/ 83 h 175"/>
              <a:gd name="T78" fmla="*/ 52 w 175"/>
              <a:gd name="T79" fmla="*/ 80 h 175"/>
              <a:gd name="T80" fmla="*/ 41 w 175"/>
              <a:gd name="T81" fmla="*/ 68 h 175"/>
              <a:gd name="T82" fmla="*/ 35 w 175"/>
              <a:gd name="T83" fmla="*/ 46 h 175"/>
              <a:gd name="T84" fmla="*/ 59 w 175"/>
              <a:gd name="T85" fmla="*/ 18 h 175"/>
              <a:gd name="T86" fmla="*/ 56 w 175"/>
              <a:gd name="T87" fmla="*/ 23 h 175"/>
              <a:gd name="T88" fmla="*/ 65 w 175"/>
              <a:gd name="T89" fmla="*/ 21 h 175"/>
              <a:gd name="T90" fmla="*/ 73 w 175"/>
              <a:gd name="T91" fmla="*/ 19 h 175"/>
              <a:gd name="T92" fmla="*/ 77 w 175"/>
              <a:gd name="T93" fmla="*/ 14 h 175"/>
              <a:gd name="T94" fmla="*/ 72 w 175"/>
              <a:gd name="T95" fmla="*/ 12 h 175"/>
              <a:gd name="T96" fmla="*/ 97 w 175"/>
              <a:gd name="T97" fmla="*/ 13 h 175"/>
              <a:gd name="T98" fmla="*/ 103 w 175"/>
              <a:gd name="T99" fmla="*/ 12 h 175"/>
              <a:gd name="T100" fmla="*/ 158 w 175"/>
              <a:gd name="T101" fmla="*/ 64 h 175"/>
              <a:gd name="T102" fmla="*/ 164 w 175"/>
              <a:gd name="T103" fmla="*/ 73 h 175"/>
              <a:gd name="T104" fmla="*/ 158 w 175"/>
              <a:gd name="T105" fmla="*/ 70 h 175"/>
              <a:gd name="T106" fmla="*/ 154 w 175"/>
              <a:gd name="T107" fmla="*/ 100 h 175"/>
              <a:gd name="T108" fmla="*/ 157 w 175"/>
              <a:gd name="T109" fmla="*/ 84 h 175"/>
              <a:gd name="T110" fmla="*/ 165 w 175"/>
              <a:gd name="T111" fmla="*/ 88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5" h="175">
                <a:moveTo>
                  <a:pt x="86" y="73"/>
                </a:moveTo>
                <a:cubicBezTo>
                  <a:pt x="86" y="73"/>
                  <a:pt x="86" y="73"/>
                  <a:pt x="86" y="73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3"/>
                  <a:pt x="86" y="73"/>
                </a:cubicBezTo>
                <a:close/>
                <a:moveTo>
                  <a:pt x="119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lose/>
                <a:moveTo>
                  <a:pt x="120" y="109"/>
                </a:moveTo>
                <a:cubicBezTo>
                  <a:pt x="120" y="109"/>
                  <a:pt x="120" y="109"/>
                  <a:pt x="119" y="109"/>
                </a:cubicBezTo>
                <a:cubicBezTo>
                  <a:pt x="119" y="110"/>
                  <a:pt x="120" y="110"/>
                  <a:pt x="120" y="109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5"/>
                  <a:pt x="88" y="175"/>
                </a:cubicBezTo>
                <a:cubicBezTo>
                  <a:pt x="136" y="175"/>
                  <a:pt x="175" y="136"/>
                  <a:pt x="175" y="88"/>
                </a:cubicBezTo>
                <a:cubicBezTo>
                  <a:pt x="175" y="39"/>
                  <a:pt x="136" y="0"/>
                  <a:pt x="88" y="0"/>
                </a:cubicBezTo>
                <a:close/>
                <a:moveTo>
                  <a:pt x="143" y="34"/>
                </a:moveTo>
                <a:cubicBezTo>
                  <a:pt x="140" y="34"/>
                  <a:pt x="138" y="34"/>
                  <a:pt x="136" y="36"/>
                </a:cubicBezTo>
                <a:cubicBezTo>
                  <a:pt x="135" y="37"/>
                  <a:pt x="134" y="38"/>
                  <a:pt x="133" y="38"/>
                </a:cubicBezTo>
                <a:cubicBezTo>
                  <a:pt x="132" y="38"/>
                  <a:pt x="131" y="38"/>
                  <a:pt x="130" y="38"/>
                </a:cubicBezTo>
                <a:cubicBezTo>
                  <a:pt x="126" y="40"/>
                  <a:pt x="126" y="48"/>
                  <a:pt x="121" y="47"/>
                </a:cubicBezTo>
                <a:cubicBezTo>
                  <a:pt x="119" y="46"/>
                  <a:pt x="117" y="43"/>
                  <a:pt x="116" y="42"/>
                </a:cubicBezTo>
                <a:cubicBezTo>
                  <a:pt x="115" y="40"/>
                  <a:pt x="113" y="39"/>
                  <a:pt x="114" y="36"/>
                </a:cubicBezTo>
                <a:cubicBezTo>
                  <a:pt x="113" y="37"/>
                  <a:pt x="113" y="36"/>
                  <a:pt x="112" y="37"/>
                </a:cubicBezTo>
                <a:cubicBezTo>
                  <a:pt x="113" y="35"/>
                  <a:pt x="116" y="35"/>
                  <a:pt x="116" y="34"/>
                </a:cubicBezTo>
                <a:cubicBezTo>
                  <a:pt x="117" y="32"/>
                  <a:pt x="113" y="31"/>
                  <a:pt x="112" y="31"/>
                </a:cubicBezTo>
                <a:cubicBezTo>
                  <a:pt x="113" y="29"/>
                  <a:pt x="114" y="32"/>
                  <a:pt x="115" y="31"/>
                </a:cubicBezTo>
                <a:cubicBezTo>
                  <a:pt x="117" y="31"/>
                  <a:pt x="115" y="29"/>
                  <a:pt x="114" y="29"/>
                </a:cubicBezTo>
                <a:cubicBezTo>
                  <a:pt x="114" y="29"/>
                  <a:pt x="109" y="30"/>
                  <a:pt x="111" y="28"/>
                </a:cubicBezTo>
                <a:cubicBezTo>
                  <a:pt x="108" y="25"/>
                  <a:pt x="104" y="23"/>
                  <a:pt x="101" y="21"/>
                </a:cubicBezTo>
                <a:cubicBezTo>
                  <a:pt x="100" y="23"/>
                  <a:pt x="105" y="25"/>
                  <a:pt x="107" y="26"/>
                </a:cubicBezTo>
                <a:cubicBezTo>
                  <a:pt x="107" y="27"/>
                  <a:pt x="105" y="28"/>
                  <a:pt x="104" y="28"/>
                </a:cubicBezTo>
                <a:cubicBezTo>
                  <a:pt x="103" y="27"/>
                  <a:pt x="103" y="25"/>
                  <a:pt x="102" y="26"/>
                </a:cubicBezTo>
                <a:cubicBezTo>
                  <a:pt x="100" y="28"/>
                  <a:pt x="104" y="28"/>
                  <a:pt x="105" y="29"/>
                </a:cubicBezTo>
                <a:cubicBezTo>
                  <a:pt x="105" y="31"/>
                  <a:pt x="103" y="31"/>
                  <a:pt x="102" y="31"/>
                </a:cubicBezTo>
                <a:cubicBezTo>
                  <a:pt x="102" y="31"/>
                  <a:pt x="101" y="29"/>
                  <a:pt x="101" y="30"/>
                </a:cubicBezTo>
                <a:cubicBezTo>
                  <a:pt x="101" y="31"/>
                  <a:pt x="103" y="31"/>
                  <a:pt x="103" y="32"/>
                </a:cubicBezTo>
                <a:cubicBezTo>
                  <a:pt x="101" y="32"/>
                  <a:pt x="99" y="31"/>
                  <a:pt x="97" y="30"/>
                </a:cubicBezTo>
                <a:cubicBezTo>
                  <a:pt x="95" y="28"/>
                  <a:pt x="93" y="28"/>
                  <a:pt x="90" y="28"/>
                </a:cubicBezTo>
                <a:cubicBezTo>
                  <a:pt x="91" y="28"/>
                  <a:pt x="92" y="28"/>
                  <a:pt x="93" y="27"/>
                </a:cubicBezTo>
                <a:cubicBezTo>
                  <a:pt x="94" y="27"/>
                  <a:pt x="95" y="25"/>
                  <a:pt x="95" y="25"/>
                </a:cubicBezTo>
                <a:cubicBezTo>
                  <a:pt x="96" y="23"/>
                  <a:pt x="95" y="23"/>
                  <a:pt x="94" y="22"/>
                </a:cubicBezTo>
                <a:cubicBezTo>
                  <a:pt x="93" y="21"/>
                  <a:pt x="91" y="20"/>
                  <a:pt x="89" y="20"/>
                </a:cubicBezTo>
                <a:cubicBezTo>
                  <a:pt x="83" y="18"/>
                  <a:pt x="87" y="25"/>
                  <a:pt x="83" y="26"/>
                </a:cubicBezTo>
                <a:cubicBezTo>
                  <a:pt x="83" y="26"/>
                  <a:pt x="83" y="26"/>
                  <a:pt x="83" y="26"/>
                </a:cubicBezTo>
                <a:cubicBezTo>
                  <a:pt x="83" y="26"/>
                  <a:pt x="83" y="26"/>
                  <a:pt x="83" y="26"/>
                </a:cubicBezTo>
                <a:cubicBezTo>
                  <a:pt x="83" y="26"/>
                  <a:pt x="83" y="26"/>
                  <a:pt x="83" y="26"/>
                </a:cubicBezTo>
                <a:cubicBezTo>
                  <a:pt x="82" y="26"/>
                  <a:pt x="80" y="25"/>
                  <a:pt x="79" y="26"/>
                </a:cubicBezTo>
                <a:cubicBezTo>
                  <a:pt x="79" y="26"/>
                  <a:pt x="79" y="28"/>
                  <a:pt x="78" y="28"/>
                </a:cubicBezTo>
                <a:cubicBezTo>
                  <a:pt x="77" y="29"/>
                  <a:pt x="76" y="30"/>
                  <a:pt x="75" y="30"/>
                </a:cubicBezTo>
                <a:cubicBezTo>
                  <a:pt x="74" y="31"/>
                  <a:pt x="71" y="33"/>
                  <a:pt x="71" y="34"/>
                </a:cubicBezTo>
                <a:cubicBezTo>
                  <a:pt x="68" y="39"/>
                  <a:pt x="76" y="40"/>
                  <a:pt x="79" y="41"/>
                </a:cubicBezTo>
                <a:cubicBezTo>
                  <a:pt x="80" y="42"/>
                  <a:pt x="84" y="43"/>
                  <a:pt x="85" y="44"/>
                </a:cubicBezTo>
                <a:cubicBezTo>
                  <a:pt x="86" y="45"/>
                  <a:pt x="84" y="46"/>
                  <a:pt x="86" y="47"/>
                </a:cubicBezTo>
                <a:cubicBezTo>
                  <a:pt x="87" y="47"/>
                  <a:pt x="88" y="48"/>
                  <a:pt x="89" y="47"/>
                </a:cubicBezTo>
                <a:cubicBezTo>
                  <a:pt x="89" y="46"/>
                  <a:pt x="88" y="46"/>
                  <a:pt x="88" y="45"/>
                </a:cubicBezTo>
                <a:cubicBezTo>
                  <a:pt x="88" y="42"/>
                  <a:pt x="88" y="43"/>
                  <a:pt x="89" y="42"/>
                </a:cubicBezTo>
                <a:cubicBezTo>
                  <a:pt x="92" y="41"/>
                  <a:pt x="91" y="41"/>
                  <a:pt x="90" y="38"/>
                </a:cubicBezTo>
                <a:cubicBezTo>
                  <a:pt x="90" y="37"/>
                  <a:pt x="88" y="33"/>
                  <a:pt x="90" y="32"/>
                </a:cubicBezTo>
                <a:cubicBezTo>
                  <a:pt x="91" y="31"/>
                  <a:pt x="95" y="33"/>
                  <a:pt x="96" y="33"/>
                </a:cubicBezTo>
                <a:cubicBezTo>
                  <a:pt x="98" y="33"/>
                  <a:pt x="99" y="35"/>
                  <a:pt x="99" y="36"/>
                </a:cubicBezTo>
                <a:cubicBezTo>
                  <a:pt x="100" y="37"/>
                  <a:pt x="101" y="38"/>
                  <a:pt x="102" y="38"/>
                </a:cubicBezTo>
                <a:cubicBezTo>
                  <a:pt x="103" y="37"/>
                  <a:pt x="103" y="36"/>
                  <a:pt x="103" y="36"/>
                </a:cubicBezTo>
                <a:cubicBezTo>
                  <a:pt x="106" y="34"/>
                  <a:pt x="106" y="36"/>
                  <a:pt x="107" y="38"/>
                </a:cubicBezTo>
                <a:cubicBezTo>
                  <a:pt x="108" y="40"/>
                  <a:pt x="109" y="41"/>
                  <a:pt x="111" y="42"/>
                </a:cubicBezTo>
                <a:cubicBezTo>
                  <a:pt x="111" y="43"/>
                  <a:pt x="114" y="45"/>
                  <a:pt x="114" y="47"/>
                </a:cubicBezTo>
                <a:cubicBezTo>
                  <a:pt x="114" y="47"/>
                  <a:pt x="110" y="49"/>
                  <a:pt x="109" y="49"/>
                </a:cubicBezTo>
                <a:cubicBezTo>
                  <a:pt x="106" y="50"/>
                  <a:pt x="99" y="47"/>
                  <a:pt x="99" y="53"/>
                </a:cubicBezTo>
                <a:cubicBezTo>
                  <a:pt x="100" y="52"/>
                  <a:pt x="104" y="49"/>
                  <a:pt x="105" y="51"/>
                </a:cubicBezTo>
                <a:cubicBezTo>
                  <a:pt x="106" y="51"/>
                  <a:pt x="105" y="52"/>
                  <a:pt x="105" y="53"/>
                </a:cubicBezTo>
                <a:cubicBezTo>
                  <a:pt x="105" y="55"/>
                  <a:pt x="107" y="54"/>
                  <a:pt x="109" y="54"/>
                </a:cubicBezTo>
                <a:cubicBezTo>
                  <a:pt x="109" y="54"/>
                  <a:pt x="108" y="54"/>
                  <a:pt x="108" y="54"/>
                </a:cubicBezTo>
                <a:cubicBezTo>
                  <a:pt x="111" y="53"/>
                  <a:pt x="110" y="53"/>
                  <a:pt x="111" y="51"/>
                </a:cubicBezTo>
                <a:cubicBezTo>
                  <a:pt x="112" y="51"/>
                  <a:pt x="112" y="49"/>
                  <a:pt x="113" y="49"/>
                </a:cubicBezTo>
                <a:cubicBezTo>
                  <a:pt x="114" y="47"/>
                  <a:pt x="114" y="48"/>
                  <a:pt x="115" y="50"/>
                </a:cubicBezTo>
                <a:cubicBezTo>
                  <a:pt x="116" y="50"/>
                  <a:pt x="118" y="53"/>
                  <a:pt x="117" y="53"/>
                </a:cubicBezTo>
                <a:cubicBezTo>
                  <a:pt x="114" y="53"/>
                  <a:pt x="112" y="53"/>
                  <a:pt x="109" y="54"/>
                </a:cubicBezTo>
                <a:cubicBezTo>
                  <a:pt x="108" y="55"/>
                  <a:pt x="107" y="57"/>
                  <a:pt x="105" y="57"/>
                </a:cubicBezTo>
                <a:cubicBezTo>
                  <a:pt x="105" y="57"/>
                  <a:pt x="102" y="58"/>
                  <a:pt x="102" y="57"/>
                </a:cubicBezTo>
                <a:cubicBezTo>
                  <a:pt x="102" y="56"/>
                  <a:pt x="104" y="56"/>
                  <a:pt x="105" y="55"/>
                </a:cubicBezTo>
                <a:cubicBezTo>
                  <a:pt x="103" y="54"/>
                  <a:pt x="101" y="56"/>
                  <a:pt x="100" y="57"/>
                </a:cubicBezTo>
                <a:cubicBezTo>
                  <a:pt x="98" y="58"/>
                  <a:pt x="98" y="59"/>
                  <a:pt x="97" y="60"/>
                </a:cubicBezTo>
                <a:cubicBezTo>
                  <a:pt x="96" y="61"/>
                  <a:pt x="95" y="61"/>
                  <a:pt x="94" y="62"/>
                </a:cubicBezTo>
                <a:cubicBezTo>
                  <a:pt x="94" y="62"/>
                  <a:pt x="94" y="63"/>
                  <a:pt x="93" y="64"/>
                </a:cubicBezTo>
                <a:cubicBezTo>
                  <a:pt x="93" y="65"/>
                  <a:pt x="92" y="64"/>
                  <a:pt x="91" y="65"/>
                </a:cubicBezTo>
                <a:cubicBezTo>
                  <a:pt x="91" y="66"/>
                  <a:pt x="92" y="67"/>
                  <a:pt x="92" y="67"/>
                </a:cubicBezTo>
                <a:cubicBezTo>
                  <a:pt x="91" y="69"/>
                  <a:pt x="89" y="70"/>
                  <a:pt x="88" y="70"/>
                </a:cubicBezTo>
                <a:cubicBezTo>
                  <a:pt x="88" y="70"/>
                  <a:pt x="88" y="70"/>
                  <a:pt x="89" y="70"/>
                </a:cubicBezTo>
                <a:cubicBezTo>
                  <a:pt x="88" y="71"/>
                  <a:pt x="87" y="72"/>
                  <a:pt x="86" y="73"/>
                </a:cubicBezTo>
                <a:cubicBezTo>
                  <a:pt x="86" y="74"/>
                  <a:pt x="87" y="78"/>
                  <a:pt x="87" y="78"/>
                </a:cubicBezTo>
                <a:cubicBezTo>
                  <a:pt x="86" y="81"/>
                  <a:pt x="84" y="77"/>
                  <a:pt x="84" y="76"/>
                </a:cubicBezTo>
                <a:cubicBezTo>
                  <a:pt x="81" y="72"/>
                  <a:pt x="76" y="75"/>
                  <a:pt x="73" y="75"/>
                </a:cubicBezTo>
                <a:cubicBezTo>
                  <a:pt x="69" y="75"/>
                  <a:pt x="65" y="81"/>
                  <a:pt x="67" y="85"/>
                </a:cubicBezTo>
                <a:cubicBezTo>
                  <a:pt x="69" y="87"/>
                  <a:pt x="71" y="88"/>
                  <a:pt x="73" y="88"/>
                </a:cubicBezTo>
                <a:cubicBezTo>
                  <a:pt x="75" y="87"/>
                  <a:pt x="76" y="84"/>
                  <a:pt x="78" y="84"/>
                </a:cubicBezTo>
                <a:cubicBezTo>
                  <a:pt x="82" y="84"/>
                  <a:pt x="78" y="88"/>
                  <a:pt x="78" y="89"/>
                </a:cubicBezTo>
                <a:cubicBezTo>
                  <a:pt x="77" y="91"/>
                  <a:pt x="78" y="91"/>
                  <a:pt x="79" y="91"/>
                </a:cubicBezTo>
                <a:cubicBezTo>
                  <a:pt x="80" y="91"/>
                  <a:pt x="82" y="91"/>
                  <a:pt x="83" y="91"/>
                </a:cubicBezTo>
                <a:cubicBezTo>
                  <a:pt x="83" y="92"/>
                  <a:pt x="83" y="93"/>
                  <a:pt x="84" y="93"/>
                </a:cubicBezTo>
                <a:cubicBezTo>
                  <a:pt x="82" y="94"/>
                  <a:pt x="83" y="97"/>
                  <a:pt x="84" y="98"/>
                </a:cubicBezTo>
                <a:cubicBezTo>
                  <a:pt x="86" y="99"/>
                  <a:pt x="88" y="98"/>
                  <a:pt x="89" y="98"/>
                </a:cubicBezTo>
                <a:cubicBezTo>
                  <a:pt x="93" y="99"/>
                  <a:pt x="91" y="98"/>
                  <a:pt x="94" y="96"/>
                </a:cubicBezTo>
                <a:cubicBezTo>
                  <a:pt x="96" y="95"/>
                  <a:pt x="96" y="97"/>
                  <a:pt x="97" y="97"/>
                </a:cubicBezTo>
                <a:cubicBezTo>
                  <a:pt x="98" y="97"/>
                  <a:pt x="99" y="95"/>
                  <a:pt x="100" y="96"/>
                </a:cubicBezTo>
                <a:cubicBezTo>
                  <a:pt x="102" y="96"/>
                  <a:pt x="102" y="97"/>
                  <a:pt x="103" y="97"/>
                </a:cubicBezTo>
                <a:cubicBezTo>
                  <a:pt x="104" y="97"/>
                  <a:pt x="105" y="97"/>
                  <a:pt x="105" y="97"/>
                </a:cubicBezTo>
                <a:cubicBezTo>
                  <a:pt x="108" y="97"/>
                  <a:pt x="110" y="99"/>
                  <a:pt x="112" y="101"/>
                </a:cubicBezTo>
                <a:cubicBezTo>
                  <a:pt x="114" y="102"/>
                  <a:pt x="115" y="102"/>
                  <a:pt x="117" y="102"/>
                </a:cubicBezTo>
                <a:cubicBezTo>
                  <a:pt x="118" y="103"/>
                  <a:pt x="121" y="105"/>
                  <a:pt x="121" y="107"/>
                </a:cubicBezTo>
                <a:cubicBezTo>
                  <a:pt x="121" y="107"/>
                  <a:pt x="120" y="109"/>
                  <a:pt x="119" y="109"/>
                </a:cubicBezTo>
                <a:cubicBezTo>
                  <a:pt x="120" y="110"/>
                  <a:pt x="122" y="109"/>
                  <a:pt x="123" y="109"/>
                </a:cubicBezTo>
                <a:cubicBezTo>
                  <a:pt x="123" y="109"/>
                  <a:pt x="121" y="110"/>
                  <a:pt x="121" y="110"/>
                </a:cubicBezTo>
                <a:cubicBezTo>
                  <a:pt x="121" y="110"/>
                  <a:pt x="122" y="111"/>
                  <a:pt x="123" y="111"/>
                </a:cubicBezTo>
                <a:cubicBezTo>
                  <a:pt x="124" y="108"/>
                  <a:pt x="125" y="110"/>
                  <a:pt x="127" y="111"/>
                </a:cubicBezTo>
                <a:cubicBezTo>
                  <a:pt x="129" y="111"/>
                  <a:pt x="131" y="111"/>
                  <a:pt x="132" y="112"/>
                </a:cubicBezTo>
                <a:cubicBezTo>
                  <a:pt x="134" y="112"/>
                  <a:pt x="137" y="113"/>
                  <a:pt x="138" y="114"/>
                </a:cubicBezTo>
                <a:cubicBezTo>
                  <a:pt x="139" y="116"/>
                  <a:pt x="138" y="118"/>
                  <a:pt x="137" y="119"/>
                </a:cubicBezTo>
                <a:cubicBezTo>
                  <a:pt x="136" y="121"/>
                  <a:pt x="134" y="122"/>
                  <a:pt x="133" y="124"/>
                </a:cubicBezTo>
                <a:cubicBezTo>
                  <a:pt x="133" y="126"/>
                  <a:pt x="133" y="127"/>
                  <a:pt x="133" y="129"/>
                </a:cubicBezTo>
                <a:cubicBezTo>
                  <a:pt x="132" y="132"/>
                  <a:pt x="132" y="131"/>
                  <a:pt x="130" y="132"/>
                </a:cubicBezTo>
                <a:cubicBezTo>
                  <a:pt x="129" y="134"/>
                  <a:pt x="130" y="134"/>
                  <a:pt x="129" y="134"/>
                </a:cubicBezTo>
                <a:cubicBezTo>
                  <a:pt x="127" y="135"/>
                  <a:pt x="125" y="135"/>
                  <a:pt x="124" y="137"/>
                </a:cubicBezTo>
                <a:cubicBezTo>
                  <a:pt x="124" y="137"/>
                  <a:pt x="124" y="137"/>
                  <a:pt x="124" y="137"/>
                </a:cubicBezTo>
                <a:cubicBezTo>
                  <a:pt x="123" y="137"/>
                  <a:pt x="123" y="139"/>
                  <a:pt x="123" y="140"/>
                </a:cubicBezTo>
                <a:cubicBezTo>
                  <a:pt x="122" y="141"/>
                  <a:pt x="121" y="142"/>
                  <a:pt x="120" y="143"/>
                </a:cubicBezTo>
                <a:cubicBezTo>
                  <a:pt x="120" y="143"/>
                  <a:pt x="116" y="148"/>
                  <a:pt x="116" y="148"/>
                </a:cubicBezTo>
                <a:cubicBezTo>
                  <a:pt x="116" y="147"/>
                  <a:pt x="113" y="148"/>
                  <a:pt x="113" y="148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53"/>
                  <a:pt x="111" y="153"/>
                  <a:pt x="107" y="153"/>
                </a:cubicBezTo>
                <a:cubicBezTo>
                  <a:pt x="107" y="155"/>
                  <a:pt x="105" y="155"/>
                  <a:pt x="104" y="156"/>
                </a:cubicBezTo>
                <a:cubicBezTo>
                  <a:pt x="104" y="156"/>
                  <a:pt x="104" y="158"/>
                  <a:pt x="103" y="159"/>
                </a:cubicBezTo>
                <a:cubicBezTo>
                  <a:pt x="103" y="160"/>
                  <a:pt x="102" y="162"/>
                  <a:pt x="102" y="162"/>
                </a:cubicBezTo>
                <a:cubicBezTo>
                  <a:pt x="102" y="162"/>
                  <a:pt x="102" y="163"/>
                  <a:pt x="103" y="163"/>
                </a:cubicBezTo>
                <a:cubicBezTo>
                  <a:pt x="100" y="164"/>
                  <a:pt x="97" y="164"/>
                  <a:pt x="94" y="165"/>
                </a:cubicBezTo>
                <a:cubicBezTo>
                  <a:pt x="94" y="164"/>
                  <a:pt x="95" y="163"/>
                  <a:pt x="93" y="163"/>
                </a:cubicBezTo>
                <a:cubicBezTo>
                  <a:pt x="93" y="162"/>
                  <a:pt x="94" y="161"/>
                  <a:pt x="95" y="160"/>
                </a:cubicBezTo>
                <a:cubicBezTo>
                  <a:pt x="95" y="159"/>
                  <a:pt x="95" y="159"/>
                  <a:pt x="95" y="159"/>
                </a:cubicBezTo>
                <a:cubicBezTo>
                  <a:pt x="96" y="157"/>
                  <a:pt x="95" y="157"/>
                  <a:pt x="95" y="156"/>
                </a:cubicBezTo>
                <a:cubicBezTo>
                  <a:pt x="94" y="152"/>
                  <a:pt x="95" y="151"/>
                  <a:pt x="96" y="148"/>
                </a:cubicBezTo>
                <a:cubicBezTo>
                  <a:pt x="97" y="144"/>
                  <a:pt x="97" y="140"/>
                  <a:pt x="98" y="136"/>
                </a:cubicBezTo>
                <a:cubicBezTo>
                  <a:pt x="98" y="134"/>
                  <a:pt x="99" y="131"/>
                  <a:pt x="98" y="129"/>
                </a:cubicBezTo>
                <a:cubicBezTo>
                  <a:pt x="98" y="127"/>
                  <a:pt x="94" y="126"/>
                  <a:pt x="93" y="124"/>
                </a:cubicBezTo>
                <a:cubicBezTo>
                  <a:pt x="91" y="123"/>
                  <a:pt x="90" y="121"/>
                  <a:pt x="89" y="118"/>
                </a:cubicBezTo>
                <a:cubicBezTo>
                  <a:pt x="88" y="117"/>
                  <a:pt x="87" y="116"/>
                  <a:pt x="86" y="115"/>
                </a:cubicBezTo>
                <a:cubicBezTo>
                  <a:pt x="85" y="112"/>
                  <a:pt x="86" y="114"/>
                  <a:pt x="87" y="112"/>
                </a:cubicBezTo>
                <a:cubicBezTo>
                  <a:pt x="87" y="111"/>
                  <a:pt x="86" y="110"/>
                  <a:pt x="87" y="108"/>
                </a:cubicBezTo>
                <a:cubicBezTo>
                  <a:pt x="88" y="106"/>
                  <a:pt x="89" y="105"/>
                  <a:pt x="90" y="103"/>
                </a:cubicBezTo>
                <a:cubicBezTo>
                  <a:pt x="90" y="102"/>
                  <a:pt x="90" y="100"/>
                  <a:pt x="88" y="99"/>
                </a:cubicBezTo>
                <a:cubicBezTo>
                  <a:pt x="88" y="99"/>
                  <a:pt x="87" y="100"/>
                  <a:pt x="86" y="100"/>
                </a:cubicBezTo>
                <a:cubicBezTo>
                  <a:pt x="84" y="99"/>
                  <a:pt x="83" y="98"/>
                  <a:pt x="82" y="98"/>
                </a:cubicBezTo>
                <a:cubicBezTo>
                  <a:pt x="81" y="97"/>
                  <a:pt x="80" y="95"/>
                  <a:pt x="79" y="94"/>
                </a:cubicBezTo>
                <a:cubicBezTo>
                  <a:pt x="77" y="93"/>
                  <a:pt x="77" y="94"/>
                  <a:pt x="75" y="93"/>
                </a:cubicBezTo>
                <a:cubicBezTo>
                  <a:pt x="74" y="93"/>
                  <a:pt x="73" y="91"/>
                  <a:pt x="72" y="91"/>
                </a:cubicBezTo>
                <a:cubicBezTo>
                  <a:pt x="70" y="90"/>
                  <a:pt x="69" y="91"/>
                  <a:pt x="68" y="91"/>
                </a:cubicBezTo>
                <a:cubicBezTo>
                  <a:pt x="66" y="91"/>
                  <a:pt x="64" y="89"/>
                  <a:pt x="62" y="88"/>
                </a:cubicBezTo>
                <a:cubicBezTo>
                  <a:pt x="60" y="87"/>
                  <a:pt x="58" y="86"/>
                  <a:pt x="57" y="83"/>
                </a:cubicBezTo>
                <a:cubicBezTo>
                  <a:pt x="56" y="80"/>
                  <a:pt x="54" y="79"/>
                  <a:pt x="53" y="77"/>
                </a:cubicBezTo>
                <a:cubicBezTo>
                  <a:pt x="51" y="75"/>
                  <a:pt x="51" y="73"/>
                  <a:pt x="48" y="73"/>
                </a:cubicBezTo>
                <a:cubicBezTo>
                  <a:pt x="48" y="73"/>
                  <a:pt x="49" y="75"/>
                  <a:pt x="49" y="75"/>
                </a:cubicBezTo>
                <a:cubicBezTo>
                  <a:pt x="50" y="77"/>
                  <a:pt x="51" y="78"/>
                  <a:pt x="52" y="80"/>
                </a:cubicBezTo>
                <a:cubicBezTo>
                  <a:pt x="54" y="82"/>
                  <a:pt x="53" y="83"/>
                  <a:pt x="51" y="81"/>
                </a:cubicBezTo>
                <a:cubicBezTo>
                  <a:pt x="50" y="78"/>
                  <a:pt x="47" y="75"/>
                  <a:pt x="46" y="73"/>
                </a:cubicBezTo>
                <a:cubicBezTo>
                  <a:pt x="45" y="72"/>
                  <a:pt x="45" y="71"/>
                  <a:pt x="44" y="70"/>
                </a:cubicBezTo>
                <a:cubicBezTo>
                  <a:pt x="43" y="69"/>
                  <a:pt x="42" y="69"/>
                  <a:pt x="41" y="68"/>
                </a:cubicBezTo>
                <a:cubicBezTo>
                  <a:pt x="37" y="64"/>
                  <a:pt x="37" y="60"/>
                  <a:pt x="37" y="55"/>
                </a:cubicBezTo>
                <a:cubicBezTo>
                  <a:pt x="37" y="54"/>
                  <a:pt x="38" y="53"/>
                  <a:pt x="37" y="51"/>
                </a:cubicBezTo>
                <a:cubicBezTo>
                  <a:pt x="37" y="50"/>
                  <a:pt x="37" y="49"/>
                  <a:pt x="36" y="48"/>
                </a:cubicBezTo>
                <a:cubicBezTo>
                  <a:pt x="35" y="48"/>
                  <a:pt x="35" y="47"/>
                  <a:pt x="35" y="46"/>
                </a:cubicBezTo>
                <a:cubicBezTo>
                  <a:pt x="34" y="45"/>
                  <a:pt x="33" y="44"/>
                  <a:pt x="32" y="43"/>
                </a:cubicBezTo>
                <a:cubicBezTo>
                  <a:pt x="31" y="42"/>
                  <a:pt x="29" y="41"/>
                  <a:pt x="27" y="39"/>
                </a:cubicBezTo>
                <a:cubicBezTo>
                  <a:pt x="35" y="29"/>
                  <a:pt x="46" y="21"/>
                  <a:pt x="58" y="16"/>
                </a:cubicBezTo>
                <a:cubicBezTo>
                  <a:pt x="59" y="17"/>
                  <a:pt x="59" y="17"/>
                  <a:pt x="59" y="18"/>
                </a:cubicBezTo>
                <a:cubicBezTo>
                  <a:pt x="60" y="19"/>
                  <a:pt x="61" y="19"/>
                  <a:pt x="63" y="20"/>
                </a:cubicBezTo>
                <a:cubicBezTo>
                  <a:pt x="63" y="22"/>
                  <a:pt x="60" y="22"/>
                  <a:pt x="58" y="22"/>
                </a:cubicBezTo>
                <a:cubicBezTo>
                  <a:pt x="56" y="21"/>
                  <a:pt x="54" y="21"/>
                  <a:pt x="52" y="22"/>
                </a:cubicBezTo>
                <a:cubicBezTo>
                  <a:pt x="53" y="23"/>
                  <a:pt x="56" y="26"/>
                  <a:pt x="56" y="23"/>
                </a:cubicBezTo>
                <a:cubicBezTo>
                  <a:pt x="58" y="23"/>
                  <a:pt x="60" y="23"/>
                  <a:pt x="62" y="23"/>
                </a:cubicBezTo>
                <a:cubicBezTo>
                  <a:pt x="63" y="23"/>
                  <a:pt x="65" y="24"/>
                  <a:pt x="66" y="24"/>
                </a:cubicBezTo>
                <a:cubicBezTo>
                  <a:pt x="66" y="24"/>
                  <a:pt x="67" y="22"/>
                  <a:pt x="67" y="22"/>
                </a:cubicBezTo>
                <a:cubicBezTo>
                  <a:pt x="66" y="22"/>
                  <a:pt x="66" y="21"/>
                  <a:pt x="65" y="21"/>
                </a:cubicBezTo>
                <a:cubicBezTo>
                  <a:pt x="67" y="20"/>
                  <a:pt x="68" y="21"/>
                  <a:pt x="70" y="22"/>
                </a:cubicBezTo>
                <a:cubicBezTo>
                  <a:pt x="68" y="23"/>
                  <a:pt x="69" y="26"/>
                  <a:pt x="71" y="23"/>
                </a:cubicBezTo>
                <a:cubicBezTo>
                  <a:pt x="72" y="22"/>
                  <a:pt x="70" y="20"/>
                  <a:pt x="68" y="19"/>
                </a:cubicBezTo>
                <a:cubicBezTo>
                  <a:pt x="70" y="17"/>
                  <a:pt x="72" y="16"/>
                  <a:pt x="73" y="19"/>
                </a:cubicBezTo>
                <a:cubicBezTo>
                  <a:pt x="74" y="18"/>
                  <a:pt x="75" y="18"/>
                  <a:pt x="76" y="18"/>
                </a:cubicBezTo>
                <a:cubicBezTo>
                  <a:pt x="76" y="18"/>
                  <a:pt x="76" y="18"/>
                  <a:pt x="76" y="18"/>
                </a:cubicBezTo>
                <a:cubicBezTo>
                  <a:pt x="76" y="18"/>
                  <a:pt x="75" y="18"/>
                  <a:pt x="75" y="18"/>
                </a:cubicBezTo>
                <a:cubicBezTo>
                  <a:pt x="76" y="15"/>
                  <a:pt x="75" y="15"/>
                  <a:pt x="77" y="14"/>
                </a:cubicBezTo>
                <a:cubicBezTo>
                  <a:pt x="79" y="13"/>
                  <a:pt x="83" y="14"/>
                  <a:pt x="84" y="12"/>
                </a:cubicBezTo>
                <a:cubicBezTo>
                  <a:pt x="81" y="13"/>
                  <a:pt x="77" y="13"/>
                  <a:pt x="74" y="15"/>
                </a:cubicBezTo>
                <a:cubicBezTo>
                  <a:pt x="73" y="15"/>
                  <a:pt x="71" y="17"/>
                  <a:pt x="70" y="16"/>
                </a:cubicBezTo>
                <a:cubicBezTo>
                  <a:pt x="68" y="15"/>
                  <a:pt x="71" y="13"/>
                  <a:pt x="72" y="12"/>
                </a:cubicBezTo>
                <a:cubicBezTo>
                  <a:pt x="72" y="12"/>
                  <a:pt x="72" y="12"/>
                  <a:pt x="72" y="12"/>
                </a:cubicBezTo>
                <a:cubicBezTo>
                  <a:pt x="77" y="11"/>
                  <a:pt x="82" y="10"/>
                  <a:pt x="88" y="10"/>
                </a:cubicBezTo>
                <a:cubicBezTo>
                  <a:pt x="91" y="10"/>
                  <a:pt x="95" y="10"/>
                  <a:pt x="98" y="11"/>
                </a:cubicBezTo>
                <a:cubicBezTo>
                  <a:pt x="97" y="12"/>
                  <a:pt x="98" y="12"/>
                  <a:pt x="97" y="13"/>
                </a:cubicBezTo>
                <a:cubicBezTo>
                  <a:pt x="95" y="14"/>
                  <a:pt x="92" y="15"/>
                  <a:pt x="90" y="16"/>
                </a:cubicBezTo>
                <a:cubicBezTo>
                  <a:pt x="93" y="16"/>
                  <a:pt x="99" y="18"/>
                  <a:pt x="100" y="14"/>
                </a:cubicBezTo>
                <a:cubicBezTo>
                  <a:pt x="99" y="14"/>
                  <a:pt x="99" y="14"/>
                  <a:pt x="98" y="14"/>
                </a:cubicBezTo>
                <a:cubicBezTo>
                  <a:pt x="99" y="13"/>
                  <a:pt x="101" y="12"/>
                  <a:pt x="103" y="12"/>
                </a:cubicBezTo>
                <a:cubicBezTo>
                  <a:pt x="119" y="15"/>
                  <a:pt x="133" y="23"/>
                  <a:pt x="144" y="34"/>
                </a:cubicBezTo>
                <a:cubicBezTo>
                  <a:pt x="144" y="34"/>
                  <a:pt x="143" y="34"/>
                  <a:pt x="143" y="34"/>
                </a:cubicBezTo>
                <a:close/>
                <a:moveTo>
                  <a:pt x="158" y="65"/>
                </a:moveTo>
                <a:cubicBezTo>
                  <a:pt x="158" y="65"/>
                  <a:pt x="158" y="65"/>
                  <a:pt x="158" y="64"/>
                </a:cubicBezTo>
                <a:cubicBezTo>
                  <a:pt x="158" y="64"/>
                  <a:pt x="158" y="63"/>
                  <a:pt x="159" y="63"/>
                </a:cubicBezTo>
                <a:cubicBezTo>
                  <a:pt x="159" y="62"/>
                  <a:pt x="160" y="62"/>
                  <a:pt x="160" y="62"/>
                </a:cubicBezTo>
                <a:cubicBezTo>
                  <a:pt x="160" y="62"/>
                  <a:pt x="160" y="62"/>
                  <a:pt x="160" y="62"/>
                </a:cubicBezTo>
                <a:cubicBezTo>
                  <a:pt x="162" y="65"/>
                  <a:pt x="163" y="69"/>
                  <a:pt x="164" y="73"/>
                </a:cubicBezTo>
                <a:cubicBezTo>
                  <a:pt x="163" y="73"/>
                  <a:pt x="163" y="73"/>
                  <a:pt x="163" y="73"/>
                </a:cubicBezTo>
                <a:cubicBezTo>
                  <a:pt x="163" y="73"/>
                  <a:pt x="162" y="73"/>
                  <a:pt x="162" y="73"/>
                </a:cubicBezTo>
                <a:cubicBezTo>
                  <a:pt x="161" y="73"/>
                  <a:pt x="160" y="73"/>
                  <a:pt x="160" y="72"/>
                </a:cubicBezTo>
                <a:cubicBezTo>
                  <a:pt x="159" y="71"/>
                  <a:pt x="158" y="71"/>
                  <a:pt x="158" y="70"/>
                </a:cubicBezTo>
                <a:cubicBezTo>
                  <a:pt x="157" y="69"/>
                  <a:pt x="158" y="68"/>
                  <a:pt x="158" y="67"/>
                </a:cubicBezTo>
                <a:cubicBezTo>
                  <a:pt x="158" y="67"/>
                  <a:pt x="157" y="66"/>
                  <a:pt x="158" y="65"/>
                </a:cubicBezTo>
                <a:close/>
                <a:moveTo>
                  <a:pt x="159" y="105"/>
                </a:moveTo>
                <a:cubicBezTo>
                  <a:pt x="157" y="104"/>
                  <a:pt x="155" y="102"/>
                  <a:pt x="154" y="100"/>
                </a:cubicBezTo>
                <a:cubicBezTo>
                  <a:pt x="153" y="98"/>
                  <a:pt x="154" y="97"/>
                  <a:pt x="154" y="95"/>
                </a:cubicBezTo>
                <a:cubicBezTo>
                  <a:pt x="154" y="93"/>
                  <a:pt x="153" y="90"/>
                  <a:pt x="154" y="89"/>
                </a:cubicBezTo>
                <a:cubicBezTo>
                  <a:pt x="154" y="88"/>
                  <a:pt x="155" y="88"/>
                  <a:pt x="155" y="87"/>
                </a:cubicBezTo>
                <a:cubicBezTo>
                  <a:pt x="156" y="86"/>
                  <a:pt x="156" y="85"/>
                  <a:pt x="157" y="84"/>
                </a:cubicBezTo>
                <a:cubicBezTo>
                  <a:pt x="158" y="83"/>
                  <a:pt x="159" y="83"/>
                  <a:pt x="160" y="82"/>
                </a:cubicBezTo>
                <a:cubicBezTo>
                  <a:pt x="161" y="81"/>
                  <a:pt x="161" y="80"/>
                  <a:pt x="161" y="79"/>
                </a:cubicBezTo>
                <a:cubicBezTo>
                  <a:pt x="162" y="78"/>
                  <a:pt x="163" y="77"/>
                  <a:pt x="164" y="76"/>
                </a:cubicBezTo>
                <a:cubicBezTo>
                  <a:pt x="165" y="80"/>
                  <a:pt x="165" y="84"/>
                  <a:pt x="165" y="88"/>
                </a:cubicBezTo>
                <a:cubicBezTo>
                  <a:pt x="165" y="94"/>
                  <a:pt x="164" y="101"/>
                  <a:pt x="162" y="107"/>
                </a:cubicBezTo>
                <a:cubicBezTo>
                  <a:pt x="161" y="107"/>
                  <a:pt x="160" y="106"/>
                  <a:pt x="159" y="105"/>
                </a:cubicBezTo>
                <a:close/>
              </a:path>
            </a:pathLst>
          </a:custGeom>
          <a:solidFill>
            <a:srgbClr val="314DA4"/>
          </a:solidFill>
          <a:ln>
            <a:noFill/>
          </a:ln>
        </p:spPr>
        <p:txBody>
          <a:bodyPr vert="horz" wrap="square" lIns="91422" tIns="45712" rIns="91422" bIns="45712" numCol="1" anchor="t" anchorCtr="0" compatLnSpc="1"/>
          <a:lstStyle/>
          <a:p>
            <a:endParaRPr lang="zh-CN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D5C9C41-D8F4-F746-B18D-E95A33208196}"/>
              </a:ext>
            </a:extLst>
          </p:cNvPr>
          <p:cNvSpPr/>
          <p:nvPr/>
        </p:nvSpPr>
        <p:spPr>
          <a:xfrm>
            <a:off x="444181" y="2272291"/>
            <a:ext cx="216816" cy="460577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内容占位符 2">
            <a:extLst>
              <a:ext uri="{FF2B5EF4-FFF2-40B4-BE49-F238E27FC236}">
                <a16:creationId xmlns:a16="http://schemas.microsoft.com/office/drawing/2014/main" id="{1BD9BE84-88DF-8646-AB7B-E5B4570BDDC0}"/>
              </a:ext>
            </a:extLst>
          </p:cNvPr>
          <p:cNvSpPr txBox="1"/>
          <p:nvPr/>
        </p:nvSpPr>
        <p:spPr>
          <a:xfrm>
            <a:off x="660997" y="2820515"/>
            <a:ext cx="23001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Saving</a:t>
            </a:r>
            <a:r>
              <a:rPr lang="zh-CN" altLang="en-US" dirty="0"/>
              <a:t> </a:t>
            </a:r>
            <a:r>
              <a:rPr lang="en-US" altLang="zh-CN" dirty="0"/>
              <a:t>money</a:t>
            </a:r>
            <a:r>
              <a:rPr lang="zh-CN" altLang="en-US" dirty="0"/>
              <a:t> </a:t>
            </a:r>
            <a:r>
              <a:rPr lang="en-US" altLang="zh-CN" dirty="0"/>
              <a:t>from expensive MPLS,</a:t>
            </a:r>
            <a:r>
              <a:rPr lang="zh-CN" altLang="en-US" dirty="0"/>
              <a:t> </a:t>
            </a:r>
            <a:r>
              <a:rPr lang="en-US" altLang="zh-CN" dirty="0"/>
              <a:t>using </a:t>
            </a:r>
            <a:r>
              <a:rPr lang="en-US" altLang="zh-CN" dirty="0" err="1"/>
              <a:t>MPLS+Internet</a:t>
            </a:r>
            <a:r>
              <a:rPr lang="en-US" altLang="zh-CN" dirty="0"/>
              <a:t> to gain a balance of cost and effect</a:t>
            </a:r>
          </a:p>
        </p:txBody>
      </p:sp>
      <p:sp>
        <p:nvSpPr>
          <p:cNvPr id="47" name="内容占位符 2">
            <a:extLst>
              <a:ext uri="{FF2B5EF4-FFF2-40B4-BE49-F238E27FC236}">
                <a16:creationId xmlns:a16="http://schemas.microsoft.com/office/drawing/2014/main" id="{92E25E17-6E5C-D341-8885-230467C2FB4B}"/>
              </a:ext>
            </a:extLst>
          </p:cNvPr>
          <p:cNvSpPr txBox="1"/>
          <p:nvPr/>
        </p:nvSpPr>
        <p:spPr>
          <a:xfrm>
            <a:off x="4652167" y="868355"/>
            <a:ext cx="3531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/>
              <a:t>Deployment flexibility</a:t>
            </a:r>
            <a:r>
              <a:rPr lang="zh-CN" altLang="en-US" b="1" dirty="0"/>
              <a:t> </a:t>
            </a:r>
            <a:r>
              <a:rPr lang="en-US" altLang="zh-CN" b="1" dirty="0"/>
              <a:t>and</a:t>
            </a:r>
            <a:r>
              <a:rPr lang="zh-CN" altLang="en-US" b="1" dirty="0"/>
              <a:t> </a:t>
            </a:r>
            <a:r>
              <a:rPr lang="en-US" altLang="zh-CN" b="1" dirty="0"/>
              <a:t>easy to operate</a:t>
            </a:r>
            <a:endParaRPr lang="en-US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CE0C620-54EF-314A-BDE4-5029E9EF823D}"/>
              </a:ext>
            </a:extLst>
          </p:cNvPr>
          <p:cNvSpPr/>
          <p:nvPr/>
        </p:nvSpPr>
        <p:spPr>
          <a:xfrm>
            <a:off x="4435352" y="941929"/>
            <a:ext cx="216816" cy="460577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内容占位符 2">
            <a:extLst>
              <a:ext uri="{FF2B5EF4-FFF2-40B4-BE49-F238E27FC236}">
                <a16:creationId xmlns:a16="http://schemas.microsoft.com/office/drawing/2014/main" id="{4233C9DD-921A-6F4C-8D4E-BFBE73484919}"/>
              </a:ext>
            </a:extLst>
          </p:cNvPr>
          <p:cNvSpPr txBox="1"/>
          <p:nvPr/>
        </p:nvSpPr>
        <p:spPr>
          <a:xfrm>
            <a:off x="4652167" y="1490153"/>
            <a:ext cx="3531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Zero-touch</a:t>
            </a:r>
            <a:r>
              <a:rPr lang="zh-CN" altLang="en-US" dirty="0"/>
              <a:t> </a:t>
            </a:r>
            <a:r>
              <a:rPr lang="en-US" altLang="zh-CN" dirty="0"/>
              <a:t>to deploy,</a:t>
            </a:r>
            <a:r>
              <a:rPr lang="zh-CN" altLang="en-US" dirty="0"/>
              <a:t> </a:t>
            </a:r>
            <a:r>
              <a:rPr lang="en-US" altLang="zh-CN" dirty="0"/>
              <a:t>centralized management platform to operate</a:t>
            </a:r>
          </a:p>
        </p:txBody>
      </p:sp>
      <p:sp>
        <p:nvSpPr>
          <p:cNvPr id="53" name="内容占位符 2">
            <a:extLst>
              <a:ext uri="{FF2B5EF4-FFF2-40B4-BE49-F238E27FC236}">
                <a16:creationId xmlns:a16="http://schemas.microsoft.com/office/drawing/2014/main" id="{F1327EE2-AF69-844B-8670-71AF59F0117C}"/>
              </a:ext>
            </a:extLst>
          </p:cNvPr>
          <p:cNvSpPr txBox="1"/>
          <p:nvPr/>
        </p:nvSpPr>
        <p:spPr>
          <a:xfrm>
            <a:off x="9073630" y="1897260"/>
            <a:ext cx="31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/>
              <a:t>Secure</a:t>
            </a:r>
            <a:r>
              <a:rPr lang="zh-CN" altLang="en-US" b="1" dirty="0"/>
              <a:t> </a:t>
            </a:r>
            <a:r>
              <a:rPr lang="en-US" altLang="zh-CN" b="1" dirty="0"/>
              <a:t>the perimeter and endpoint</a:t>
            </a:r>
            <a:r>
              <a:rPr lang="zh-CN" altLang="en-US" b="1" dirty="0"/>
              <a:t> </a:t>
            </a:r>
            <a:r>
              <a:rPr lang="en-US" altLang="zh-CN" b="1" dirty="0"/>
              <a:t>from</a:t>
            </a:r>
            <a:r>
              <a:rPr lang="zh-CN" altLang="en-US" b="1" dirty="0"/>
              <a:t> </a:t>
            </a:r>
            <a:r>
              <a:rPr lang="en-US" altLang="zh-CN" b="1" dirty="0"/>
              <a:t>ransomware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97E243A-50AF-7D40-8ADA-EE760F4475C4}"/>
              </a:ext>
            </a:extLst>
          </p:cNvPr>
          <p:cNvSpPr/>
          <p:nvPr/>
        </p:nvSpPr>
        <p:spPr>
          <a:xfrm>
            <a:off x="8856815" y="1970834"/>
            <a:ext cx="216816" cy="460577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内容占位符 2">
            <a:extLst>
              <a:ext uri="{FF2B5EF4-FFF2-40B4-BE49-F238E27FC236}">
                <a16:creationId xmlns:a16="http://schemas.microsoft.com/office/drawing/2014/main" id="{16713154-AFCF-1B46-9942-7C4EBDEE4D78}"/>
              </a:ext>
            </a:extLst>
          </p:cNvPr>
          <p:cNvSpPr txBox="1"/>
          <p:nvPr/>
        </p:nvSpPr>
        <p:spPr>
          <a:xfrm>
            <a:off x="9055898" y="2482035"/>
            <a:ext cx="2836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Secure is not the optional for WAN edge anymore,</a:t>
            </a:r>
            <a:r>
              <a:rPr lang="zh-CN" altLang="en-US" dirty="0"/>
              <a:t> </a:t>
            </a:r>
            <a:r>
              <a:rPr lang="en-US" altLang="zh-CN" dirty="0"/>
              <a:t>should build</a:t>
            </a:r>
            <a:r>
              <a:rPr lang="zh-CN" altLang="en-US" dirty="0"/>
              <a:t> </a:t>
            </a:r>
            <a:r>
              <a:rPr lang="en-US" altLang="zh-CN" dirty="0"/>
              <a:t>cloud/gateway/endpoint</a:t>
            </a:r>
            <a:r>
              <a:rPr lang="zh-CN" altLang="en-US" dirty="0"/>
              <a:t> </a:t>
            </a:r>
            <a:r>
              <a:rPr lang="en-US" altLang="zh-CN" dirty="0"/>
              <a:t>synchronized</a:t>
            </a:r>
            <a:r>
              <a:rPr lang="zh-CN" altLang="en-US" dirty="0"/>
              <a:t> </a:t>
            </a:r>
            <a:r>
              <a:rPr lang="en-US" altLang="zh-CN" dirty="0"/>
              <a:t>security 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53087E0B-F9EC-D348-8DE7-026360D48B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669" y="2222207"/>
            <a:ext cx="653819" cy="653819"/>
          </a:xfrm>
          <a:prstGeom prst="rect">
            <a:avLst/>
          </a:prstGeom>
        </p:spPr>
      </p:pic>
      <p:sp>
        <p:nvSpPr>
          <p:cNvPr id="58" name="六边形 62">
            <a:extLst>
              <a:ext uri="{FF2B5EF4-FFF2-40B4-BE49-F238E27FC236}">
                <a16:creationId xmlns:a16="http://schemas.microsoft.com/office/drawing/2014/main" id="{6AAA5120-7D19-3940-B198-B68D73735BA6}"/>
              </a:ext>
            </a:extLst>
          </p:cNvPr>
          <p:cNvSpPr/>
          <p:nvPr/>
        </p:nvSpPr>
        <p:spPr>
          <a:xfrm>
            <a:off x="2096812" y="4104576"/>
            <a:ext cx="846599" cy="729827"/>
          </a:xfrm>
          <a:prstGeom prst="hexagon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2" rIns="91422" bIns="45712" rtlCol="0" anchor="ctr"/>
          <a:lstStyle/>
          <a:p>
            <a:pPr algn="ctr"/>
            <a:endParaRPr lang="zh-CN" altLang="en-US" sz="600" dirty="0">
              <a:solidFill>
                <a:schemeClr val="tx1"/>
              </a:solidFill>
            </a:endParaRP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B48CD34-B446-0843-9693-CF616A82F0D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638" y="4178133"/>
            <a:ext cx="569596" cy="569596"/>
          </a:xfrm>
          <a:prstGeom prst="rect">
            <a:avLst/>
          </a:prstGeom>
        </p:spPr>
      </p:pic>
      <p:sp>
        <p:nvSpPr>
          <p:cNvPr id="62" name="六边形 62">
            <a:extLst>
              <a:ext uri="{FF2B5EF4-FFF2-40B4-BE49-F238E27FC236}">
                <a16:creationId xmlns:a16="http://schemas.microsoft.com/office/drawing/2014/main" id="{ABA2EE0B-1BE7-8F4B-BBB2-A9D3AC23ABAE}"/>
              </a:ext>
            </a:extLst>
          </p:cNvPr>
          <p:cNvSpPr/>
          <p:nvPr/>
        </p:nvSpPr>
        <p:spPr>
          <a:xfrm>
            <a:off x="9314390" y="4194753"/>
            <a:ext cx="846599" cy="729827"/>
          </a:xfrm>
          <a:prstGeom prst="hexagon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2" rIns="91422" bIns="45712" rtlCol="0" anchor="ctr"/>
          <a:lstStyle/>
          <a:p>
            <a:pPr algn="ctr"/>
            <a:endParaRPr lang="zh-CN" altLang="en-US" sz="600" dirty="0">
              <a:solidFill>
                <a:schemeClr val="tx1"/>
              </a:solidFill>
            </a:endParaRPr>
          </a:p>
        </p:txBody>
      </p: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DCAFF141-AEB6-0446-856F-7F91C3C2D2B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352" y="4303260"/>
            <a:ext cx="621320" cy="621320"/>
          </a:xfrm>
          <a:prstGeom prst="rect">
            <a:avLst/>
          </a:prstGeom>
        </p:spPr>
      </p:pic>
      <p:sp>
        <p:nvSpPr>
          <p:cNvPr id="64" name="六边形 62">
            <a:extLst>
              <a:ext uri="{FF2B5EF4-FFF2-40B4-BE49-F238E27FC236}">
                <a16:creationId xmlns:a16="http://schemas.microsoft.com/office/drawing/2014/main" id="{67E9FEAE-290D-6648-9484-9DDB46BDE8DA}"/>
              </a:ext>
            </a:extLst>
          </p:cNvPr>
          <p:cNvSpPr/>
          <p:nvPr/>
        </p:nvSpPr>
        <p:spPr>
          <a:xfrm>
            <a:off x="5786741" y="4788676"/>
            <a:ext cx="846599" cy="729827"/>
          </a:xfrm>
          <a:prstGeom prst="hexagon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2" rIns="91422" bIns="45712" rtlCol="0" anchor="ctr"/>
          <a:lstStyle/>
          <a:p>
            <a:pPr algn="ctr"/>
            <a:endParaRPr lang="zh-CN" altLang="en-US" sz="600" dirty="0">
              <a:solidFill>
                <a:schemeClr val="tx1"/>
              </a:solidFill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3BAD2A4-D662-2D44-8FC8-2F95E7B683F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668" y="4890754"/>
            <a:ext cx="520930" cy="520930"/>
          </a:xfrm>
          <a:prstGeom prst="rect">
            <a:avLst/>
          </a:prstGeom>
        </p:spPr>
      </p:pic>
      <p:sp>
        <p:nvSpPr>
          <p:cNvPr id="69" name="内容占位符 2">
            <a:extLst>
              <a:ext uri="{FF2B5EF4-FFF2-40B4-BE49-F238E27FC236}">
                <a16:creationId xmlns:a16="http://schemas.microsoft.com/office/drawing/2014/main" id="{D5C5ADA7-B6D3-5249-9B26-648022E6E9B8}"/>
              </a:ext>
            </a:extLst>
          </p:cNvPr>
          <p:cNvSpPr txBox="1"/>
          <p:nvPr/>
        </p:nvSpPr>
        <p:spPr>
          <a:xfrm>
            <a:off x="4652167" y="5567375"/>
            <a:ext cx="3531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Fully</a:t>
            </a:r>
            <a:r>
              <a:rPr lang="zh-CN" altLang="en-US" b="1" dirty="0"/>
              <a:t> </a:t>
            </a:r>
            <a:r>
              <a:rPr lang="en-US" altLang="zh-CN" b="1" dirty="0"/>
              <a:t>support work-from-home</a:t>
            </a:r>
            <a:r>
              <a:rPr lang="zh-CN" altLang="en-US" b="1" dirty="0"/>
              <a:t> </a:t>
            </a:r>
            <a:r>
              <a:rPr lang="en-US" altLang="zh-CN" b="1" dirty="0"/>
              <a:t>in the COVID-19</a:t>
            </a:r>
            <a:r>
              <a:rPr lang="zh-CN" altLang="en-US" b="1" dirty="0"/>
              <a:t> </a:t>
            </a:r>
            <a:r>
              <a:rPr lang="en-US" altLang="zh-CN" b="1" dirty="0"/>
              <a:t>new normal</a:t>
            </a:r>
            <a:endParaRPr lang="en-US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4C23C185-CA3E-7A46-A474-29BEA0ED0118}"/>
              </a:ext>
            </a:extLst>
          </p:cNvPr>
          <p:cNvSpPr/>
          <p:nvPr/>
        </p:nvSpPr>
        <p:spPr>
          <a:xfrm>
            <a:off x="4435352" y="5640949"/>
            <a:ext cx="216816" cy="460577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内容占位符 2">
            <a:extLst>
              <a:ext uri="{FF2B5EF4-FFF2-40B4-BE49-F238E27FC236}">
                <a16:creationId xmlns:a16="http://schemas.microsoft.com/office/drawing/2014/main" id="{2BB9A6CD-FBB8-0344-9068-964A61B70667}"/>
              </a:ext>
            </a:extLst>
          </p:cNvPr>
          <p:cNvSpPr txBox="1"/>
          <p:nvPr/>
        </p:nvSpPr>
        <p:spPr>
          <a:xfrm>
            <a:off x="4652167" y="6138919"/>
            <a:ext cx="3531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defRPr>
            </a:lvl1pPr>
            <a:lvl2pPr marL="130048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4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725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7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3403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90080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6821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3499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501765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68540" indent="-433705" algn="l" defTabSz="1733550" rtl="0" eaLnBrk="1" latinLnBrk="0" hangingPunct="1">
              <a:lnSpc>
                <a:spcPct val="90000"/>
              </a:lnSpc>
              <a:spcBef>
                <a:spcPts val="950"/>
              </a:spcBef>
              <a:buFont typeface="Arial" panose="020B0604020202020204" pitchFamily="34" charset="0"/>
              <a:buChar char="•"/>
              <a:defRPr sz="34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Not only support for branch office,</a:t>
            </a:r>
            <a:r>
              <a:rPr lang="zh-CN" altLang="en-US" dirty="0"/>
              <a:t> </a:t>
            </a:r>
            <a:r>
              <a:rPr lang="en-US" altLang="zh-CN" dirty="0"/>
              <a:t>also should support home office</a:t>
            </a:r>
          </a:p>
        </p:txBody>
      </p:sp>
    </p:spTree>
    <p:extLst>
      <p:ext uri="{BB962C8B-B14F-4D97-AF65-F5344CB8AC3E}">
        <p14:creationId xmlns:p14="http://schemas.microsoft.com/office/powerpoint/2010/main" val="2867975745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13100" y="278130"/>
            <a:ext cx="580263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SD-WAN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is the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new trend of WAN edge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 flipH="1">
            <a:off x="643110" y="3946043"/>
            <a:ext cx="10959610" cy="1288714"/>
          </a:xfrm>
          <a:prstGeom prst="rect">
            <a:avLst/>
          </a:prstGeom>
          <a:noFill/>
          <a:ln w="15875">
            <a:solidFill>
              <a:srgbClr val="314DA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1" name="TextBox 142"/>
          <p:cNvSpPr txBox="1"/>
          <p:nvPr/>
        </p:nvSpPr>
        <p:spPr bwMode="auto">
          <a:xfrm>
            <a:off x="5215277" y="4386388"/>
            <a:ext cx="1494107" cy="353913"/>
          </a:xfrm>
          <a:prstGeom prst="rect">
            <a:avLst/>
          </a:prstGeom>
          <a:noFill/>
        </p:spPr>
        <p:txBody>
          <a:bodyPr lIns="121890" tIns="60945" rIns="121890" bIns="60945">
            <a:spAutoFit/>
          </a:bodyPr>
          <a:lstStyle/>
          <a:p>
            <a:pPr algn="ctr" defTabSz="1624965" eaLnBrk="0" hangingPunct="0">
              <a:defRPr/>
            </a:pPr>
            <a:r>
              <a:rPr lang="zh-CN" altLang="zh-CN" sz="1500" kern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</a:t>
            </a:r>
            <a:r>
              <a:rPr lang="en-US" altLang="zh-CN" sz="1500" kern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PLS</a:t>
            </a:r>
          </a:p>
        </p:txBody>
      </p:sp>
      <p:sp>
        <p:nvSpPr>
          <p:cNvPr id="105" name="TextBox 142"/>
          <p:cNvSpPr txBox="1"/>
          <p:nvPr/>
        </p:nvSpPr>
        <p:spPr bwMode="auto">
          <a:xfrm>
            <a:off x="8062213" y="4386388"/>
            <a:ext cx="1494107" cy="353913"/>
          </a:xfrm>
          <a:prstGeom prst="rect">
            <a:avLst/>
          </a:prstGeom>
          <a:noFill/>
        </p:spPr>
        <p:txBody>
          <a:bodyPr lIns="121890" tIns="60945" rIns="121890" bIns="60945">
            <a:spAutoFit/>
          </a:bodyPr>
          <a:lstStyle/>
          <a:p>
            <a:pPr algn="ctr" defTabSz="1624965" eaLnBrk="0" hangingPunct="0">
              <a:defRPr/>
            </a:pPr>
            <a:r>
              <a:rPr lang="en-US" altLang="zh-CN" sz="1500" kern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4G/5G</a:t>
            </a:r>
          </a:p>
        </p:txBody>
      </p:sp>
      <p:sp>
        <p:nvSpPr>
          <p:cNvPr id="131" name="TextBox 142"/>
          <p:cNvSpPr txBox="1"/>
          <p:nvPr/>
        </p:nvSpPr>
        <p:spPr bwMode="auto">
          <a:xfrm>
            <a:off x="6635920" y="4409471"/>
            <a:ext cx="1494107" cy="307746"/>
          </a:xfrm>
          <a:prstGeom prst="rect">
            <a:avLst/>
          </a:prstGeom>
          <a:noFill/>
        </p:spPr>
        <p:txBody>
          <a:bodyPr lIns="121890" tIns="60945" rIns="121890" bIns="60945">
            <a:spAutoFit/>
          </a:bodyPr>
          <a:lstStyle/>
          <a:p>
            <a:pPr algn="ctr" defTabSz="1624965" eaLnBrk="0" hangingPunct="0">
              <a:defRPr/>
            </a:pPr>
            <a:r>
              <a:rPr lang="en-US" altLang="zh-CN" sz="1200" kern="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Internet</a:t>
            </a:r>
          </a:p>
        </p:txBody>
      </p:sp>
      <p:grpSp>
        <p:nvGrpSpPr>
          <p:cNvPr id="132" name="组 131"/>
          <p:cNvGrpSpPr/>
          <p:nvPr/>
        </p:nvGrpSpPr>
        <p:grpSpPr>
          <a:xfrm>
            <a:off x="8155923" y="5440064"/>
            <a:ext cx="1154172" cy="1154172"/>
            <a:chOff x="1500286" y="2009453"/>
            <a:chExt cx="1154172" cy="1154172"/>
          </a:xfrm>
        </p:grpSpPr>
        <p:pic>
          <p:nvPicPr>
            <p:cNvPr id="133" name="图片 13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866726">
              <a:off x="1500286" y="2009453"/>
              <a:ext cx="1154172" cy="1154172"/>
            </a:xfrm>
            <a:prstGeom prst="rect">
              <a:avLst/>
            </a:prstGeom>
          </p:spPr>
        </p:pic>
        <p:sp>
          <p:nvSpPr>
            <p:cNvPr id="134" name="文本框 133"/>
            <p:cNvSpPr txBox="1"/>
            <p:nvPr/>
          </p:nvSpPr>
          <p:spPr>
            <a:xfrm>
              <a:off x="1707511" y="2355060"/>
              <a:ext cx="6415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IaaS</a:t>
              </a:r>
              <a:endParaRPr kumimoji="1"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grpSp>
        <p:nvGrpSpPr>
          <p:cNvPr id="135" name="组 134"/>
          <p:cNvGrpSpPr/>
          <p:nvPr/>
        </p:nvGrpSpPr>
        <p:grpSpPr>
          <a:xfrm>
            <a:off x="9817299" y="5426790"/>
            <a:ext cx="1154172" cy="1154172"/>
            <a:chOff x="1500286" y="2009453"/>
            <a:chExt cx="1154172" cy="1154172"/>
          </a:xfrm>
        </p:grpSpPr>
        <p:pic>
          <p:nvPicPr>
            <p:cNvPr id="140" name="图片 1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866726">
              <a:off x="1500286" y="2009453"/>
              <a:ext cx="1154172" cy="1154172"/>
            </a:xfrm>
            <a:prstGeom prst="rect">
              <a:avLst/>
            </a:prstGeom>
          </p:spPr>
        </p:pic>
        <p:sp>
          <p:nvSpPr>
            <p:cNvPr id="141" name="文本框 140"/>
            <p:cNvSpPr txBox="1"/>
            <p:nvPr/>
          </p:nvSpPr>
          <p:spPr>
            <a:xfrm>
              <a:off x="1626700" y="2371908"/>
              <a:ext cx="7072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 err="1"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SaaS</a:t>
              </a:r>
              <a:endParaRPr kumimoji="1"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152" name="矩形 151"/>
          <p:cNvSpPr/>
          <p:nvPr/>
        </p:nvSpPr>
        <p:spPr>
          <a:xfrm flipH="1">
            <a:off x="643108" y="5230133"/>
            <a:ext cx="10959609" cy="1288714"/>
          </a:xfrm>
          <a:prstGeom prst="rect">
            <a:avLst/>
          </a:prstGeom>
          <a:noFill/>
          <a:ln w="15875">
            <a:solidFill>
              <a:srgbClr val="314DA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5" name="矩形 154"/>
          <p:cNvSpPr/>
          <p:nvPr/>
        </p:nvSpPr>
        <p:spPr>
          <a:xfrm flipH="1">
            <a:off x="643110" y="1351609"/>
            <a:ext cx="10959610" cy="1288714"/>
          </a:xfrm>
          <a:prstGeom prst="rect">
            <a:avLst/>
          </a:prstGeom>
          <a:noFill/>
          <a:ln w="15875">
            <a:solidFill>
              <a:srgbClr val="314DA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6" name="矩形 155"/>
          <p:cNvSpPr/>
          <p:nvPr/>
        </p:nvSpPr>
        <p:spPr>
          <a:xfrm flipH="1">
            <a:off x="643110" y="2640323"/>
            <a:ext cx="10959610" cy="1288714"/>
          </a:xfrm>
          <a:prstGeom prst="rect">
            <a:avLst/>
          </a:prstGeom>
          <a:noFill/>
          <a:ln w="15875">
            <a:solidFill>
              <a:srgbClr val="314DA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4085" y="4078891"/>
            <a:ext cx="10958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Data</a:t>
            </a:r>
            <a:r>
              <a:rPr kumimoji="1" lang="zh-CN" altLang="en-US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Layer</a:t>
            </a:r>
            <a:endParaRPr kumimoji="1" lang="zh-CN" altLang="en-US" sz="1400" dirty="0">
              <a:solidFill>
                <a:srgbClr val="314DA4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2" name="文本框 161"/>
          <p:cNvSpPr txBox="1"/>
          <p:nvPr/>
        </p:nvSpPr>
        <p:spPr>
          <a:xfrm>
            <a:off x="834723" y="5357445"/>
            <a:ext cx="13779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Physical Layer</a:t>
            </a:r>
            <a:endParaRPr kumimoji="1" lang="zh-CN" altLang="en-US" sz="1400" dirty="0">
              <a:solidFill>
                <a:srgbClr val="314DA4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3" name="文本框 162"/>
          <p:cNvSpPr txBox="1"/>
          <p:nvPr/>
        </p:nvSpPr>
        <p:spPr>
          <a:xfrm>
            <a:off x="784085" y="2808208"/>
            <a:ext cx="13336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Control</a:t>
            </a:r>
            <a:r>
              <a:rPr kumimoji="1" lang="zh-CN" altLang="en-US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Layer</a:t>
            </a:r>
          </a:p>
        </p:txBody>
      </p:sp>
      <p:sp>
        <p:nvSpPr>
          <p:cNvPr id="164" name="文本框 163"/>
          <p:cNvSpPr txBox="1"/>
          <p:nvPr/>
        </p:nvSpPr>
        <p:spPr>
          <a:xfrm>
            <a:off x="784443" y="1446844"/>
            <a:ext cx="13955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Manage</a:t>
            </a:r>
            <a:r>
              <a:rPr kumimoji="1" lang="zh-CN" altLang="en-US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kumimoji="1" lang="en-US" altLang="zh-CN" sz="1400" dirty="0">
                <a:solidFill>
                  <a:srgbClr val="314DA4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Layer</a:t>
            </a:r>
            <a:endParaRPr kumimoji="1" lang="zh-CN" altLang="en-US" sz="1400" dirty="0">
              <a:solidFill>
                <a:srgbClr val="314DA4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pSp>
        <p:nvGrpSpPr>
          <p:cNvPr id="189" name="组合 9"/>
          <p:cNvGrpSpPr/>
          <p:nvPr/>
        </p:nvGrpSpPr>
        <p:grpSpPr>
          <a:xfrm>
            <a:off x="4309249" y="2902016"/>
            <a:ext cx="2715452" cy="542216"/>
            <a:chOff x="51251" y="3241413"/>
            <a:chExt cx="10053334" cy="936976"/>
          </a:xfrm>
        </p:grpSpPr>
        <p:pic>
          <p:nvPicPr>
            <p:cNvPr id="190" name="图片 1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51" y="3241413"/>
              <a:ext cx="10053334" cy="936976"/>
            </a:xfrm>
            <a:prstGeom prst="rect">
              <a:avLst/>
            </a:prstGeom>
          </p:spPr>
        </p:pic>
        <p:sp>
          <p:nvSpPr>
            <p:cNvPr id="191" name="文本框 190"/>
            <p:cNvSpPr txBox="1"/>
            <p:nvPr/>
          </p:nvSpPr>
          <p:spPr>
            <a:xfrm>
              <a:off x="1529056" y="3492404"/>
              <a:ext cx="7262541" cy="4786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Overlay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 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tunnel selection </a:t>
              </a:r>
              <a:endParaRPr lang="zh-CN" altLang="en-US" sz="120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pic>
        <p:nvPicPr>
          <p:cNvPr id="194" name="Picture 3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297"/>
          <a:stretch/>
        </p:blipFill>
        <p:spPr bwMode="auto">
          <a:xfrm>
            <a:off x="8147704" y="2817087"/>
            <a:ext cx="1713933" cy="903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4127712" y="6049553"/>
            <a:ext cx="6286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Shop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609" y="5443377"/>
            <a:ext cx="983101" cy="57571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370739" y="6061595"/>
            <a:ext cx="7037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ROBO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08152" y="6048502"/>
            <a:ext cx="12788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Headquarter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536" y="5417344"/>
            <a:ext cx="903393" cy="59013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465" y="5415075"/>
            <a:ext cx="891363" cy="587402"/>
          </a:xfrm>
          <a:prstGeom prst="rect">
            <a:avLst/>
          </a:prstGeom>
        </p:spPr>
      </p:pic>
      <p:grpSp>
        <p:nvGrpSpPr>
          <p:cNvPr id="20" name="Group 4"/>
          <p:cNvGrpSpPr>
            <a:grpSpLocks noChangeAspect="1"/>
          </p:cNvGrpSpPr>
          <p:nvPr/>
        </p:nvGrpSpPr>
        <p:grpSpPr bwMode="auto">
          <a:xfrm>
            <a:off x="5502263" y="4018882"/>
            <a:ext cx="939799" cy="1022350"/>
            <a:chOff x="2092" y="2544"/>
            <a:chExt cx="592" cy="644"/>
          </a:xfrm>
          <a:solidFill>
            <a:srgbClr val="69A246"/>
          </a:solidFill>
        </p:grpSpPr>
        <p:sp>
          <p:nvSpPr>
            <p:cNvPr id="21" name="Freeform 5"/>
            <p:cNvSpPr/>
            <p:nvPr/>
          </p:nvSpPr>
          <p:spPr bwMode="auto">
            <a:xfrm>
              <a:off x="2092" y="2544"/>
              <a:ext cx="336" cy="431"/>
            </a:xfrm>
            <a:custGeom>
              <a:avLst/>
              <a:gdLst>
                <a:gd name="T0" fmla="*/ 62 w 355"/>
                <a:gd name="T1" fmla="*/ 455 h 455"/>
                <a:gd name="T2" fmla="*/ 50 w 355"/>
                <a:gd name="T3" fmla="*/ 380 h 455"/>
                <a:gd name="T4" fmla="*/ 250 w 355"/>
                <a:gd name="T5" fmla="*/ 134 h 455"/>
                <a:gd name="T6" fmla="*/ 250 w 355"/>
                <a:gd name="T7" fmla="*/ 210 h 455"/>
                <a:gd name="T8" fmla="*/ 355 w 355"/>
                <a:gd name="T9" fmla="*/ 105 h 455"/>
                <a:gd name="T10" fmla="*/ 250 w 355"/>
                <a:gd name="T11" fmla="*/ 0 h 455"/>
                <a:gd name="T12" fmla="*/ 250 w 355"/>
                <a:gd name="T13" fmla="*/ 84 h 455"/>
                <a:gd name="T14" fmla="*/ 0 w 355"/>
                <a:gd name="T15" fmla="*/ 380 h 455"/>
                <a:gd name="T16" fmla="*/ 10 w 355"/>
                <a:gd name="T17" fmla="*/ 455 h 455"/>
                <a:gd name="T18" fmla="*/ 62 w 355"/>
                <a:gd name="T1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5" h="455">
                  <a:moveTo>
                    <a:pt x="62" y="455"/>
                  </a:moveTo>
                  <a:cubicBezTo>
                    <a:pt x="55" y="432"/>
                    <a:pt x="50" y="405"/>
                    <a:pt x="50" y="380"/>
                  </a:cubicBezTo>
                  <a:cubicBezTo>
                    <a:pt x="50" y="259"/>
                    <a:pt x="135" y="157"/>
                    <a:pt x="250" y="134"/>
                  </a:cubicBezTo>
                  <a:cubicBezTo>
                    <a:pt x="250" y="210"/>
                    <a:pt x="250" y="210"/>
                    <a:pt x="250" y="210"/>
                  </a:cubicBezTo>
                  <a:cubicBezTo>
                    <a:pt x="355" y="105"/>
                    <a:pt x="355" y="105"/>
                    <a:pt x="355" y="105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107" y="109"/>
                    <a:pt x="0" y="231"/>
                    <a:pt x="0" y="380"/>
                  </a:cubicBezTo>
                  <a:cubicBezTo>
                    <a:pt x="0" y="405"/>
                    <a:pt x="5" y="430"/>
                    <a:pt x="10" y="455"/>
                  </a:cubicBezTo>
                  <a:lnTo>
                    <a:pt x="62" y="4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3" name="Freeform 6"/>
            <p:cNvSpPr/>
            <p:nvPr/>
          </p:nvSpPr>
          <p:spPr bwMode="auto">
            <a:xfrm>
              <a:off x="2435" y="2636"/>
              <a:ext cx="249" cy="434"/>
            </a:xfrm>
            <a:custGeom>
              <a:avLst/>
              <a:gdLst>
                <a:gd name="T0" fmla="*/ 185 w 263"/>
                <a:gd name="T1" fmla="*/ 280 h 458"/>
                <a:gd name="T2" fmla="*/ 171 w 263"/>
                <a:gd name="T3" fmla="*/ 366 h 458"/>
                <a:gd name="T4" fmla="*/ 113 w 263"/>
                <a:gd name="T5" fmla="*/ 308 h 458"/>
                <a:gd name="T6" fmla="*/ 113 w 263"/>
                <a:gd name="T7" fmla="*/ 458 h 458"/>
                <a:gd name="T8" fmla="*/ 263 w 263"/>
                <a:gd name="T9" fmla="*/ 458 h 458"/>
                <a:gd name="T10" fmla="*/ 211 w 263"/>
                <a:gd name="T11" fmla="*/ 406 h 458"/>
                <a:gd name="T12" fmla="*/ 235 w 263"/>
                <a:gd name="T13" fmla="*/ 280 h 458"/>
                <a:gd name="T14" fmla="*/ 40 w 263"/>
                <a:gd name="T15" fmla="*/ 0 h 458"/>
                <a:gd name="T16" fmla="*/ 0 w 263"/>
                <a:gd name="T17" fmla="*/ 40 h 458"/>
                <a:gd name="T18" fmla="*/ 185 w 263"/>
                <a:gd name="T19" fmla="*/ 28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458">
                  <a:moveTo>
                    <a:pt x="185" y="280"/>
                  </a:moveTo>
                  <a:cubicBezTo>
                    <a:pt x="185" y="310"/>
                    <a:pt x="180" y="339"/>
                    <a:pt x="171" y="366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458"/>
                    <a:pt x="113" y="458"/>
                    <a:pt x="113" y="458"/>
                  </a:cubicBezTo>
                  <a:cubicBezTo>
                    <a:pt x="263" y="458"/>
                    <a:pt x="263" y="458"/>
                    <a:pt x="263" y="458"/>
                  </a:cubicBezTo>
                  <a:cubicBezTo>
                    <a:pt x="211" y="406"/>
                    <a:pt x="211" y="406"/>
                    <a:pt x="211" y="406"/>
                  </a:cubicBezTo>
                  <a:cubicBezTo>
                    <a:pt x="229" y="369"/>
                    <a:pt x="237" y="327"/>
                    <a:pt x="235" y="280"/>
                  </a:cubicBezTo>
                  <a:cubicBezTo>
                    <a:pt x="235" y="153"/>
                    <a:pt x="153" y="43"/>
                    <a:pt x="4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08" y="68"/>
                    <a:pt x="185" y="165"/>
                    <a:pt x="185" y="2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5" name="Freeform 7"/>
            <p:cNvSpPr/>
            <p:nvPr/>
          </p:nvSpPr>
          <p:spPr bwMode="auto">
            <a:xfrm>
              <a:off x="2092" y="2999"/>
              <a:ext cx="494" cy="189"/>
            </a:xfrm>
            <a:custGeom>
              <a:avLst/>
              <a:gdLst>
                <a:gd name="T0" fmla="*/ 300 w 522"/>
                <a:gd name="T1" fmla="*/ 147 h 200"/>
                <a:gd name="T2" fmla="*/ 101 w 522"/>
                <a:gd name="T3" fmla="*/ 49 h 200"/>
                <a:gd name="T4" fmla="*/ 150 w 522"/>
                <a:gd name="T5" fmla="*/ 0 h 200"/>
                <a:gd name="T6" fmla="*/ 0 w 522"/>
                <a:gd name="T7" fmla="*/ 0 h 200"/>
                <a:gd name="T8" fmla="*/ 0 w 522"/>
                <a:gd name="T9" fmla="*/ 150 h 200"/>
                <a:gd name="T10" fmla="*/ 64 w 522"/>
                <a:gd name="T11" fmla="*/ 86 h 200"/>
                <a:gd name="T12" fmla="*/ 300 w 522"/>
                <a:gd name="T13" fmla="*/ 200 h 200"/>
                <a:gd name="T14" fmla="*/ 522 w 522"/>
                <a:gd name="T15" fmla="*/ 100 h 200"/>
                <a:gd name="T16" fmla="*/ 450 w 522"/>
                <a:gd name="T17" fmla="*/ 97 h 200"/>
                <a:gd name="T18" fmla="*/ 300 w 522"/>
                <a:gd name="T19" fmla="*/ 14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2" h="200">
                  <a:moveTo>
                    <a:pt x="300" y="147"/>
                  </a:moveTo>
                  <a:cubicBezTo>
                    <a:pt x="219" y="147"/>
                    <a:pt x="146" y="110"/>
                    <a:pt x="101" y="49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118" y="156"/>
                    <a:pt x="204" y="200"/>
                    <a:pt x="300" y="200"/>
                  </a:cubicBezTo>
                  <a:cubicBezTo>
                    <a:pt x="387" y="200"/>
                    <a:pt x="467" y="163"/>
                    <a:pt x="522" y="100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07" y="130"/>
                    <a:pt x="357" y="147"/>
                    <a:pt x="300" y="1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grpSp>
        <p:nvGrpSpPr>
          <p:cNvPr id="28" name="Group 4"/>
          <p:cNvGrpSpPr>
            <a:grpSpLocks noChangeAspect="1"/>
          </p:cNvGrpSpPr>
          <p:nvPr/>
        </p:nvGrpSpPr>
        <p:grpSpPr bwMode="auto">
          <a:xfrm>
            <a:off x="6934177" y="4018882"/>
            <a:ext cx="939799" cy="1022350"/>
            <a:chOff x="2092" y="2544"/>
            <a:chExt cx="592" cy="644"/>
          </a:xfrm>
          <a:solidFill>
            <a:srgbClr val="314DA4"/>
          </a:solidFill>
        </p:grpSpPr>
        <p:sp>
          <p:nvSpPr>
            <p:cNvPr id="40" name="Freeform 5"/>
            <p:cNvSpPr/>
            <p:nvPr/>
          </p:nvSpPr>
          <p:spPr bwMode="auto">
            <a:xfrm>
              <a:off x="2092" y="2544"/>
              <a:ext cx="336" cy="431"/>
            </a:xfrm>
            <a:custGeom>
              <a:avLst/>
              <a:gdLst>
                <a:gd name="T0" fmla="*/ 62 w 355"/>
                <a:gd name="T1" fmla="*/ 455 h 455"/>
                <a:gd name="T2" fmla="*/ 50 w 355"/>
                <a:gd name="T3" fmla="*/ 380 h 455"/>
                <a:gd name="T4" fmla="*/ 250 w 355"/>
                <a:gd name="T5" fmla="*/ 134 h 455"/>
                <a:gd name="T6" fmla="*/ 250 w 355"/>
                <a:gd name="T7" fmla="*/ 210 h 455"/>
                <a:gd name="T8" fmla="*/ 355 w 355"/>
                <a:gd name="T9" fmla="*/ 105 h 455"/>
                <a:gd name="T10" fmla="*/ 250 w 355"/>
                <a:gd name="T11" fmla="*/ 0 h 455"/>
                <a:gd name="T12" fmla="*/ 250 w 355"/>
                <a:gd name="T13" fmla="*/ 84 h 455"/>
                <a:gd name="T14" fmla="*/ 0 w 355"/>
                <a:gd name="T15" fmla="*/ 380 h 455"/>
                <a:gd name="T16" fmla="*/ 10 w 355"/>
                <a:gd name="T17" fmla="*/ 455 h 455"/>
                <a:gd name="T18" fmla="*/ 62 w 355"/>
                <a:gd name="T1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5" h="455">
                  <a:moveTo>
                    <a:pt x="62" y="455"/>
                  </a:moveTo>
                  <a:cubicBezTo>
                    <a:pt x="55" y="432"/>
                    <a:pt x="50" y="405"/>
                    <a:pt x="50" y="380"/>
                  </a:cubicBezTo>
                  <a:cubicBezTo>
                    <a:pt x="50" y="259"/>
                    <a:pt x="135" y="157"/>
                    <a:pt x="250" y="134"/>
                  </a:cubicBezTo>
                  <a:cubicBezTo>
                    <a:pt x="250" y="210"/>
                    <a:pt x="250" y="210"/>
                    <a:pt x="250" y="210"/>
                  </a:cubicBezTo>
                  <a:cubicBezTo>
                    <a:pt x="355" y="105"/>
                    <a:pt x="355" y="105"/>
                    <a:pt x="355" y="105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107" y="109"/>
                    <a:pt x="0" y="231"/>
                    <a:pt x="0" y="380"/>
                  </a:cubicBezTo>
                  <a:cubicBezTo>
                    <a:pt x="0" y="405"/>
                    <a:pt x="5" y="430"/>
                    <a:pt x="10" y="455"/>
                  </a:cubicBezTo>
                  <a:lnTo>
                    <a:pt x="62" y="4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2" name="Freeform 6"/>
            <p:cNvSpPr/>
            <p:nvPr/>
          </p:nvSpPr>
          <p:spPr bwMode="auto">
            <a:xfrm>
              <a:off x="2435" y="2636"/>
              <a:ext cx="249" cy="434"/>
            </a:xfrm>
            <a:custGeom>
              <a:avLst/>
              <a:gdLst>
                <a:gd name="T0" fmla="*/ 185 w 263"/>
                <a:gd name="T1" fmla="*/ 280 h 458"/>
                <a:gd name="T2" fmla="*/ 171 w 263"/>
                <a:gd name="T3" fmla="*/ 366 h 458"/>
                <a:gd name="T4" fmla="*/ 113 w 263"/>
                <a:gd name="T5" fmla="*/ 308 h 458"/>
                <a:gd name="T6" fmla="*/ 113 w 263"/>
                <a:gd name="T7" fmla="*/ 458 h 458"/>
                <a:gd name="T8" fmla="*/ 263 w 263"/>
                <a:gd name="T9" fmla="*/ 458 h 458"/>
                <a:gd name="T10" fmla="*/ 211 w 263"/>
                <a:gd name="T11" fmla="*/ 406 h 458"/>
                <a:gd name="T12" fmla="*/ 235 w 263"/>
                <a:gd name="T13" fmla="*/ 280 h 458"/>
                <a:gd name="T14" fmla="*/ 40 w 263"/>
                <a:gd name="T15" fmla="*/ 0 h 458"/>
                <a:gd name="T16" fmla="*/ 0 w 263"/>
                <a:gd name="T17" fmla="*/ 40 h 458"/>
                <a:gd name="T18" fmla="*/ 185 w 263"/>
                <a:gd name="T19" fmla="*/ 28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458">
                  <a:moveTo>
                    <a:pt x="185" y="280"/>
                  </a:moveTo>
                  <a:cubicBezTo>
                    <a:pt x="185" y="310"/>
                    <a:pt x="180" y="339"/>
                    <a:pt x="171" y="366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458"/>
                    <a:pt x="113" y="458"/>
                    <a:pt x="113" y="458"/>
                  </a:cubicBezTo>
                  <a:cubicBezTo>
                    <a:pt x="263" y="458"/>
                    <a:pt x="263" y="458"/>
                    <a:pt x="263" y="458"/>
                  </a:cubicBezTo>
                  <a:cubicBezTo>
                    <a:pt x="211" y="406"/>
                    <a:pt x="211" y="406"/>
                    <a:pt x="211" y="406"/>
                  </a:cubicBezTo>
                  <a:cubicBezTo>
                    <a:pt x="229" y="369"/>
                    <a:pt x="237" y="327"/>
                    <a:pt x="235" y="280"/>
                  </a:cubicBezTo>
                  <a:cubicBezTo>
                    <a:pt x="235" y="153"/>
                    <a:pt x="153" y="43"/>
                    <a:pt x="4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08" y="68"/>
                    <a:pt x="185" y="165"/>
                    <a:pt x="185" y="2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3" name="Freeform 7"/>
            <p:cNvSpPr/>
            <p:nvPr/>
          </p:nvSpPr>
          <p:spPr bwMode="auto">
            <a:xfrm>
              <a:off x="2092" y="2999"/>
              <a:ext cx="494" cy="189"/>
            </a:xfrm>
            <a:custGeom>
              <a:avLst/>
              <a:gdLst>
                <a:gd name="T0" fmla="*/ 300 w 522"/>
                <a:gd name="T1" fmla="*/ 147 h 200"/>
                <a:gd name="T2" fmla="*/ 101 w 522"/>
                <a:gd name="T3" fmla="*/ 49 h 200"/>
                <a:gd name="T4" fmla="*/ 150 w 522"/>
                <a:gd name="T5" fmla="*/ 0 h 200"/>
                <a:gd name="T6" fmla="*/ 0 w 522"/>
                <a:gd name="T7" fmla="*/ 0 h 200"/>
                <a:gd name="T8" fmla="*/ 0 w 522"/>
                <a:gd name="T9" fmla="*/ 150 h 200"/>
                <a:gd name="T10" fmla="*/ 64 w 522"/>
                <a:gd name="T11" fmla="*/ 86 h 200"/>
                <a:gd name="T12" fmla="*/ 300 w 522"/>
                <a:gd name="T13" fmla="*/ 200 h 200"/>
                <a:gd name="T14" fmla="*/ 522 w 522"/>
                <a:gd name="T15" fmla="*/ 100 h 200"/>
                <a:gd name="T16" fmla="*/ 450 w 522"/>
                <a:gd name="T17" fmla="*/ 97 h 200"/>
                <a:gd name="T18" fmla="*/ 300 w 522"/>
                <a:gd name="T19" fmla="*/ 14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2" h="200">
                  <a:moveTo>
                    <a:pt x="300" y="147"/>
                  </a:moveTo>
                  <a:cubicBezTo>
                    <a:pt x="219" y="147"/>
                    <a:pt x="146" y="110"/>
                    <a:pt x="101" y="49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118" y="156"/>
                    <a:pt x="204" y="200"/>
                    <a:pt x="300" y="200"/>
                  </a:cubicBezTo>
                  <a:cubicBezTo>
                    <a:pt x="387" y="200"/>
                    <a:pt x="467" y="163"/>
                    <a:pt x="522" y="100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07" y="130"/>
                    <a:pt x="357" y="147"/>
                    <a:pt x="300" y="1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>
            <a:off x="8366091" y="4018882"/>
            <a:ext cx="939799" cy="1022350"/>
            <a:chOff x="2092" y="2544"/>
            <a:chExt cx="592" cy="644"/>
          </a:xfrm>
          <a:solidFill>
            <a:schemeClr val="bg1">
              <a:lumMod val="50000"/>
            </a:schemeClr>
          </a:solidFill>
        </p:grpSpPr>
        <p:sp>
          <p:nvSpPr>
            <p:cNvPr id="45" name="Freeform 5"/>
            <p:cNvSpPr/>
            <p:nvPr/>
          </p:nvSpPr>
          <p:spPr bwMode="auto">
            <a:xfrm>
              <a:off x="2092" y="2544"/>
              <a:ext cx="336" cy="431"/>
            </a:xfrm>
            <a:custGeom>
              <a:avLst/>
              <a:gdLst>
                <a:gd name="T0" fmla="*/ 62 w 355"/>
                <a:gd name="T1" fmla="*/ 455 h 455"/>
                <a:gd name="T2" fmla="*/ 50 w 355"/>
                <a:gd name="T3" fmla="*/ 380 h 455"/>
                <a:gd name="T4" fmla="*/ 250 w 355"/>
                <a:gd name="T5" fmla="*/ 134 h 455"/>
                <a:gd name="T6" fmla="*/ 250 w 355"/>
                <a:gd name="T7" fmla="*/ 210 h 455"/>
                <a:gd name="T8" fmla="*/ 355 w 355"/>
                <a:gd name="T9" fmla="*/ 105 h 455"/>
                <a:gd name="T10" fmla="*/ 250 w 355"/>
                <a:gd name="T11" fmla="*/ 0 h 455"/>
                <a:gd name="T12" fmla="*/ 250 w 355"/>
                <a:gd name="T13" fmla="*/ 84 h 455"/>
                <a:gd name="T14" fmla="*/ 0 w 355"/>
                <a:gd name="T15" fmla="*/ 380 h 455"/>
                <a:gd name="T16" fmla="*/ 10 w 355"/>
                <a:gd name="T17" fmla="*/ 455 h 455"/>
                <a:gd name="T18" fmla="*/ 62 w 355"/>
                <a:gd name="T1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5" h="455">
                  <a:moveTo>
                    <a:pt x="62" y="455"/>
                  </a:moveTo>
                  <a:cubicBezTo>
                    <a:pt x="55" y="432"/>
                    <a:pt x="50" y="405"/>
                    <a:pt x="50" y="380"/>
                  </a:cubicBezTo>
                  <a:cubicBezTo>
                    <a:pt x="50" y="259"/>
                    <a:pt x="135" y="157"/>
                    <a:pt x="250" y="134"/>
                  </a:cubicBezTo>
                  <a:cubicBezTo>
                    <a:pt x="250" y="210"/>
                    <a:pt x="250" y="210"/>
                    <a:pt x="250" y="210"/>
                  </a:cubicBezTo>
                  <a:cubicBezTo>
                    <a:pt x="355" y="105"/>
                    <a:pt x="355" y="105"/>
                    <a:pt x="355" y="105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107" y="109"/>
                    <a:pt x="0" y="231"/>
                    <a:pt x="0" y="380"/>
                  </a:cubicBezTo>
                  <a:cubicBezTo>
                    <a:pt x="0" y="405"/>
                    <a:pt x="5" y="430"/>
                    <a:pt x="10" y="455"/>
                  </a:cubicBezTo>
                  <a:lnTo>
                    <a:pt x="62" y="4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6" name="Freeform 6"/>
            <p:cNvSpPr/>
            <p:nvPr/>
          </p:nvSpPr>
          <p:spPr bwMode="auto">
            <a:xfrm>
              <a:off x="2435" y="2636"/>
              <a:ext cx="249" cy="434"/>
            </a:xfrm>
            <a:custGeom>
              <a:avLst/>
              <a:gdLst>
                <a:gd name="T0" fmla="*/ 185 w 263"/>
                <a:gd name="T1" fmla="*/ 280 h 458"/>
                <a:gd name="T2" fmla="*/ 171 w 263"/>
                <a:gd name="T3" fmla="*/ 366 h 458"/>
                <a:gd name="T4" fmla="*/ 113 w 263"/>
                <a:gd name="T5" fmla="*/ 308 h 458"/>
                <a:gd name="T6" fmla="*/ 113 w 263"/>
                <a:gd name="T7" fmla="*/ 458 h 458"/>
                <a:gd name="T8" fmla="*/ 263 w 263"/>
                <a:gd name="T9" fmla="*/ 458 h 458"/>
                <a:gd name="T10" fmla="*/ 211 w 263"/>
                <a:gd name="T11" fmla="*/ 406 h 458"/>
                <a:gd name="T12" fmla="*/ 235 w 263"/>
                <a:gd name="T13" fmla="*/ 280 h 458"/>
                <a:gd name="T14" fmla="*/ 40 w 263"/>
                <a:gd name="T15" fmla="*/ 0 h 458"/>
                <a:gd name="T16" fmla="*/ 0 w 263"/>
                <a:gd name="T17" fmla="*/ 40 h 458"/>
                <a:gd name="T18" fmla="*/ 185 w 263"/>
                <a:gd name="T19" fmla="*/ 28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458">
                  <a:moveTo>
                    <a:pt x="185" y="280"/>
                  </a:moveTo>
                  <a:cubicBezTo>
                    <a:pt x="185" y="310"/>
                    <a:pt x="180" y="339"/>
                    <a:pt x="171" y="366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458"/>
                    <a:pt x="113" y="458"/>
                    <a:pt x="113" y="458"/>
                  </a:cubicBezTo>
                  <a:cubicBezTo>
                    <a:pt x="263" y="458"/>
                    <a:pt x="263" y="458"/>
                    <a:pt x="263" y="458"/>
                  </a:cubicBezTo>
                  <a:cubicBezTo>
                    <a:pt x="211" y="406"/>
                    <a:pt x="211" y="406"/>
                    <a:pt x="211" y="406"/>
                  </a:cubicBezTo>
                  <a:cubicBezTo>
                    <a:pt x="229" y="369"/>
                    <a:pt x="237" y="327"/>
                    <a:pt x="235" y="280"/>
                  </a:cubicBezTo>
                  <a:cubicBezTo>
                    <a:pt x="235" y="153"/>
                    <a:pt x="153" y="43"/>
                    <a:pt x="4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08" y="68"/>
                    <a:pt x="185" y="165"/>
                    <a:pt x="185" y="2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2092" y="2999"/>
              <a:ext cx="494" cy="189"/>
            </a:xfrm>
            <a:custGeom>
              <a:avLst/>
              <a:gdLst>
                <a:gd name="T0" fmla="*/ 300 w 522"/>
                <a:gd name="T1" fmla="*/ 147 h 200"/>
                <a:gd name="T2" fmla="*/ 101 w 522"/>
                <a:gd name="T3" fmla="*/ 49 h 200"/>
                <a:gd name="T4" fmla="*/ 150 w 522"/>
                <a:gd name="T5" fmla="*/ 0 h 200"/>
                <a:gd name="T6" fmla="*/ 0 w 522"/>
                <a:gd name="T7" fmla="*/ 0 h 200"/>
                <a:gd name="T8" fmla="*/ 0 w 522"/>
                <a:gd name="T9" fmla="*/ 150 h 200"/>
                <a:gd name="T10" fmla="*/ 64 w 522"/>
                <a:gd name="T11" fmla="*/ 86 h 200"/>
                <a:gd name="T12" fmla="*/ 300 w 522"/>
                <a:gd name="T13" fmla="*/ 200 h 200"/>
                <a:gd name="T14" fmla="*/ 522 w 522"/>
                <a:gd name="T15" fmla="*/ 100 h 200"/>
                <a:gd name="T16" fmla="*/ 450 w 522"/>
                <a:gd name="T17" fmla="*/ 97 h 200"/>
                <a:gd name="T18" fmla="*/ 300 w 522"/>
                <a:gd name="T19" fmla="*/ 14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2" h="200">
                  <a:moveTo>
                    <a:pt x="300" y="147"/>
                  </a:moveTo>
                  <a:cubicBezTo>
                    <a:pt x="219" y="147"/>
                    <a:pt x="146" y="110"/>
                    <a:pt x="101" y="49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118" y="156"/>
                    <a:pt x="204" y="200"/>
                    <a:pt x="300" y="200"/>
                  </a:cubicBezTo>
                  <a:cubicBezTo>
                    <a:pt x="387" y="200"/>
                    <a:pt x="467" y="163"/>
                    <a:pt x="522" y="100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07" y="130"/>
                    <a:pt x="357" y="147"/>
                    <a:pt x="300" y="1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8342289" y="3642294"/>
            <a:ext cx="1490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WAN</a:t>
            </a:r>
            <a:r>
              <a:rPr kumimoji="1" lang="zh-CN" altLang="en-US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optimize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403301" y="2859212"/>
            <a:ext cx="7880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Before: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pSp>
        <p:nvGrpSpPr>
          <p:cNvPr id="91" name="组 3"/>
          <p:cNvGrpSpPr/>
          <p:nvPr/>
        </p:nvGrpSpPr>
        <p:grpSpPr>
          <a:xfrm>
            <a:off x="6843176" y="1508709"/>
            <a:ext cx="1154172" cy="1154172"/>
            <a:chOff x="1500286" y="2009453"/>
            <a:chExt cx="1154172" cy="1154172"/>
          </a:xfrm>
        </p:grpSpPr>
        <p:pic>
          <p:nvPicPr>
            <p:cNvPr id="92" name="图片 9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866726">
              <a:off x="1500286" y="2009453"/>
              <a:ext cx="1154172" cy="1154172"/>
            </a:xfrm>
            <a:prstGeom prst="rect">
              <a:avLst/>
            </a:prstGeom>
          </p:spPr>
        </p:pic>
        <p:sp>
          <p:nvSpPr>
            <p:cNvPr id="93" name="文本框 92"/>
            <p:cNvSpPr txBox="1"/>
            <p:nvPr/>
          </p:nvSpPr>
          <p:spPr>
            <a:xfrm>
              <a:off x="1538153" y="2325418"/>
              <a:ext cx="10445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dirty="0"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SD-WAN</a:t>
              </a:r>
            </a:p>
            <a:p>
              <a:r>
                <a:rPr kumimoji="1" lang="en-US" altLang="zh-CN" sz="1400" dirty="0"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Controller</a:t>
              </a:r>
            </a:p>
          </p:txBody>
        </p:sp>
      </p:grpSp>
      <p:sp>
        <p:nvSpPr>
          <p:cNvPr id="94" name="文本框 93"/>
          <p:cNvSpPr txBox="1"/>
          <p:nvPr/>
        </p:nvSpPr>
        <p:spPr>
          <a:xfrm>
            <a:off x="835024" y="1824990"/>
            <a:ext cx="4027685" cy="6740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Smart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Apps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control,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network/security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policy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centralized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management,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centralized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device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manage,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centralized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monitor,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Auto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VPN</a:t>
            </a:r>
            <a:endParaRPr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  <a:cs typeface="等线" panose="02010600030101010101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835025" y="3163570"/>
            <a:ext cx="3395922" cy="6740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90000"/>
              </a:lnSpc>
              <a:spcBef>
                <a:spcPts val="600"/>
              </a:spcBef>
              <a:buClrTx/>
              <a:buSzTx/>
              <a:buFontTx/>
            </a:pP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Smart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path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selection,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smart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Q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o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S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overlay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tunnel,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TCP/UDP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WAN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transmission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optimizing,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 NFV 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security</a:t>
            </a:r>
            <a:endParaRPr lang="zh-CN" altLang="en-US" sz="1400" dirty="0">
              <a:solidFill>
                <a:srgbClr val="00000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等线" panose="02010600030101010101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35025" y="4514215"/>
            <a:ext cx="3235325" cy="478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90000"/>
              </a:lnSpc>
              <a:spcBef>
                <a:spcPts val="600"/>
              </a:spcBef>
              <a:buClrTx/>
              <a:buSzTx/>
              <a:buFontTx/>
            </a:pP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  <a:sym typeface="+mn-ea"/>
              </a:rPr>
              <a:t>多WAN接入、多WAN池化、多WAN捆绑等</a:t>
            </a:r>
            <a:endParaRPr lang="zh-CN" altLang="en-US" sz="1400" dirty="0">
              <a:solidFill>
                <a:srgbClr val="00000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等线" panose="02010600030101010101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835025" y="5739130"/>
            <a:ext cx="3140075" cy="478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90000"/>
              </a:lnSpc>
              <a:spcBef>
                <a:spcPts val="600"/>
              </a:spcBef>
              <a:buClrTx/>
              <a:buSzTx/>
              <a:buFontTx/>
            </a:pP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CPE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uCPE</a:t>
            </a:r>
            <a:r>
              <a:rPr lang="zh-CN" altLang="en-US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、</a:t>
            </a:r>
            <a:r>
              <a:rPr lang="en-US" altLang="zh-CN" sz="1400" dirty="0" err="1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vCPE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 .</a:t>
            </a:r>
            <a:r>
              <a:rPr lang="en-US" altLang="zh-CN" sz="1400" dirty="0" err="1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etc</a:t>
            </a:r>
            <a:r>
              <a:rPr lang="en-US" altLang="zh-CN" sz="1400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等线" panose="02010600030101010101" charset="-122"/>
              </a:rPr>
              <a:t> branch SD-WAN device</a:t>
            </a:r>
            <a:endParaRPr lang="zh-CN" altLang="en-US" sz="1400" dirty="0">
              <a:solidFill>
                <a:srgbClr val="000000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等线" panose="02010600030101010101" charset="-122"/>
            </a:endParaRPr>
          </a:p>
        </p:txBody>
      </p:sp>
      <p:sp>
        <p:nvSpPr>
          <p:cNvPr id="54" name="文本框 56">
            <a:extLst>
              <a:ext uri="{FF2B5EF4-FFF2-40B4-BE49-F238E27FC236}">
                <a16:creationId xmlns:a16="http://schemas.microsoft.com/office/drawing/2014/main" id="{CF212EE2-7778-9B4E-A73E-BA62AA9B0401}"/>
              </a:ext>
            </a:extLst>
          </p:cNvPr>
          <p:cNvSpPr txBox="1"/>
          <p:nvPr/>
        </p:nvSpPr>
        <p:spPr>
          <a:xfrm>
            <a:off x="7414460" y="3307026"/>
            <a:ext cx="665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After: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5" name="文本框 56">
            <a:extLst>
              <a:ext uri="{FF2B5EF4-FFF2-40B4-BE49-F238E27FC236}">
                <a16:creationId xmlns:a16="http://schemas.microsoft.com/office/drawing/2014/main" id="{99A6EDA1-9113-CD4C-A625-F03FF11342FD}"/>
              </a:ext>
            </a:extLst>
          </p:cNvPr>
          <p:cNvSpPr txBox="1"/>
          <p:nvPr/>
        </p:nvSpPr>
        <p:spPr>
          <a:xfrm>
            <a:off x="4662353" y="3490038"/>
            <a:ext cx="1895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WAN path selection</a:t>
            </a:r>
            <a:endParaRPr kumimoji="1" lang="zh-CN" altLang="en-US" sz="140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51" y="1971116"/>
            <a:ext cx="1777371" cy="198150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641851" y="3952625"/>
            <a:ext cx="1620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CONTENTS</a:t>
            </a:r>
            <a:endParaRPr lang="zh-CN" altLang="en-US" sz="2000" b="1" dirty="0">
              <a:solidFill>
                <a:srgbClr val="464D95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894715" y="2637169"/>
            <a:ext cx="0" cy="1583663"/>
          </a:xfrm>
          <a:prstGeom prst="line">
            <a:avLst/>
          </a:prstGeom>
          <a:ln>
            <a:solidFill>
              <a:srgbClr val="464D95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utoShape 3"/>
          <p:cNvSpPr>
            <a:spLocks noChangeAspect="1" noChangeArrowheads="1" noTextEdit="1"/>
          </p:cNvSpPr>
          <p:nvPr/>
        </p:nvSpPr>
        <p:spPr bwMode="auto">
          <a:xfrm>
            <a:off x="4432486" y="1836738"/>
            <a:ext cx="6767513" cy="6588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684" y="2039913"/>
            <a:ext cx="362106" cy="443509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4381065"/>
            <a:ext cx="362106" cy="443509"/>
          </a:xfrm>
          <a:prstGeom prst="rect">
            <a:avLst/>
          </a:prstGeom>
        </p:spPr>
      </p:pic>
      <p:sp>
        <p:nvSpPr>
          <p:cNvPr id="40" name="矩形 39"/>
          <p:cNvSpPr/>
          <p:nvPr/>
        </p:nvSpPr>
        <p:spPr>
          <a:xfrm>
            <a:off x="5088079" y="3673179"/>
            <a:ext cx="34871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Sangfor secure SD-WAN solution</a:t>
            </a:r>
          </a:p>
        </p:txBody>
      </p:sp>
      <p:sp>
        <p:nvSpPr>
          <p:cNvPr id="42" name="矩形 41"/>
          <p:cNvSpPr/>
          <p:nvPr/>
        </p:nvSpPr>
        <p:spPr>
          <a:xfrm>
            <a:off x="5056639" y="4456735"/>
            <a:ext cx="2951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Sangfor SD-WAN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user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cases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4" name="矩形 37">
            <a:extLst>
              <a:ext uri="{FF2B5EF4-FFF2-40B4-BE49-F238E27FC236}">
                <a16:creationId xmlns:a16="http://schemas.microsoft.com/office/drawing/2014/main" id="{FF56924C-4471-234D-818C-BA05C7A1EF51}"/>
              </a:ext>
            </a:extLst>
          </p:cNvPr>
          <p:cNvSpPr/>
          <p:nvPr/>
        </p:nvSpPr>
        <p:spPr>
          <a:xfrm>
            <a:off x="5056639" y="2088009"/>
            <a:ext cx="31173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New challenges of WAN edge</a:t>
            </a:r>
          </a:p>
        </p:txBody>
      </p:sp>
      <p:sp>
        <p:nvSpPr>
          <p:cNvPr id="15" name="矩形 35">
            <a:extLst>
              <a:ext uri="{FF2B5EF4-FFF2-40B4-BE49-F238E27FC236}">
                <a16:creationId xmlns:a16="http://schemas.microsoft.com/office/drawing/2014/main" id="{DEBF3D7B-F79D-C94E-8864-D09633B13EDA}"/>
              </a:ext>
            </a:extLst>
          </p:cNvPr>
          <p:cNvSpPr/>
          <p:nvPr/>
        </p:nvSpPr>
        <p:spPr>
          <a:xfrm>
            <a:off x="5088079" y="2855072"/>
            <a:ext cx="4923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New best practice of WAN edge solution</a:t>
            </a:r>
          </a:p>
        </p:txBody>
      </p:sp>
      <p:pic>
        <p:nvPicPr>
          <p:cNvPr id="16" name="图片 31">
            <a:extLst>
              <a:ext uri="{FF2B5EF4-FFF2-40B4-BE49-F238E27FC236}">
                <a16:creationId xmlns:a16="http://schemas.microsoft.com/office/drawing/2014/main" id="{963C6896-F84E-7B46-BEDC-11CE222FC8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3633985"/>
            <a:ext cx="362106" cy="447720"/>
          </a:xfrm>
          <a:prstGeom prst="rect">
            <a:avLst/>
          </a:prstGeom>
        </p:spPr>
      </p:pic>
      <p:pic>
        <p:nvPicPr>
          <p:cNvPr id="17" name="图片 32">
            <a:extLst>
              <a:ext uri="{FF2B5EF4-FFF2-40B4-BE49-F238E27FC236}">
                <a16:creationId xmlns:a16="http://schemas.microsoft.com/office/drawing/2014/main" id="{665BCDF6-F7CB-3645-AD1D-6F4ED625B3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2802594"/>
            <a:ext cx="362106" cy="44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17445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656080" y="254716"/>
            <a:ext cx="8879840" cy="84901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ts val="3075"/>
              </a:lnSpc>
            </a:pP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Key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feature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1: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Improving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accessing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experience with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no more investment on bandwidth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1202239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4750079" y="4415576"/>
            <a:ext cx="588264" cy="529438"/>
          </a:xfrm>
          <a:prstGeom prst="ellipse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lang="zh-CN" altLang="en-US" sz="1300"/>
          </a:p>
        </p:txBody>
      </p:sp>
      <p:sp>
        <p:nvSpPr>
          <p:cNvPr id="112" name="Freeform 56"/>
          <p:cNvSpPr>
            <a:spLocks noEditPoints="1"/>
          </p:cNvSpPr>
          <p:nvPr/>
        </p:nvSpPr>
        <p:spPr bwMode="auto">
          <a:xfrm>
            <a:off x="4883124" y="4523236"/>
            <a:ext cx="322173" cy="314118"/>
          </a:xfrm>
          <a:custGeom>
            <a:avLst/>
            <a:gdLst>
              <a:gd name="T0" fmla="*/ 428625 w 64"/>
              <a:gd name="T1" fmla="*/ 281285 h 64"/>
              <a:gd name="T2" fmla="*/ 421928 w 64"/>
              <a:gd name="T3" fmla="*/ 294680 h 64"/>
              <a:gd name="T4" fmla="*/ 221010 w 64"/>
              <a:gd name="T5" fmla="*/ 428625 h 64"/>
              <a:gd name="T6" fmla="*/ 214313 w 64"/>
              <a:gd name="T7" fmla="*/ 428625 h 64"/>
              <a:gd name="T8" fmla="*/ 200918 w 64"/>
              <a:gd name="T9" fmla="*/ 428625 h 64"/>
              <a:gd name="T10" fmla="*/ 6697 w 64"/>
              <a:gd name="T11" fmla="*/ 294680 h 64"/>
              <a:gd name="T12" fmla="*/ 0 w 64"/>
              <a:gd name="T13" fmla="*/ 281285 h 64"/>
              <a:gd name="T14" fmla="*/ 0 w 64"/>
              <a:gd name="T15" fmla="*/ 154037 h 64"/>
              <a:gd name="T16" fmla="*/ 6697 w 64"/>
              <a:gd name="T17" fmla="*/ 133945 h 64"/>
              <a:gd name="T18" fmla="*/ 200918 w 64"/>
              <a:gd name="T19" fmla="*/ 6697 h 64"/>
              <a:gd name="T20" fmla="*/ 214313 w 64"/>
              <a:gd name="T21" fmla="*/ 0 h 64"/>
              <a:gd name="T22" fmla="*/ 221010 w 64"/>
              <a:gd name="T23" fmla="*/ 6697 h 64"/>
              <a:gd name="T24" fmla="*/ 421928 w 64"/>
              <a:gd name="T25" fmla="*/ 133945 h 64"/>
              <a:gd name="T26" fmla="*/ 428625 w 64"/>
              <a:gd name="T27" fmla="*/ 154037 h 64"/>
              <a:gd name="T28" fmla="*/ 428625 w 64"/>
              <a:gd name="T29" fmla="*/ 281285 h 64"/>
              <a:gd name="T30" fmla="*/ 80367 w 64"/>
              <a:gd name="T31" fmla="*/ 214313 h 64"/>
              <a:gd name="T32" fmla="*/ 33486 w 64"/>
              <a:gd name="T33" fmla="*/ 187523 h 64"/>
              <a:gd name="T34" fmla="*/ 33486 w 64"/>
              <a:gd name="T35" fmla="*/ 247799 h 64"/>
              <a:gd name="T36" fmla="*/ 80367 w 64"/>
              <a:gd name="T37" fmla="*/ 214313 h 64"/>
              <a:gd name="T38" fmla="*/ 194221 w 64"/>
              <a:gd name="T39" fmla="*/ 140643 h 64"/>
              <a:gd name="T40" fmla="*/ 194221 w 64"/>
              <a:gd name="T41" fmla="*/ 53578 h 64"/>
              <a:gd name="T42" fmla="*/ 46881 w 64"/>
              <a:gd name="T43" fmla="*/ 154037 h 64"/>
              <a:gd name="T44" fmla="*/ 113854 w 64"/>
              <a:gd name="T45" fmla="*/ 194221 h 64"/>
              <a:gd name="T46" fmla="*/ 194221 w 64"/>
              <a:gd name="T47" fmla="*/ 140643 h 64"/>
              <a:gd name="T48" fmla="*/ 194221 w 64"/>
              <a:gd name="T49" fmla="*/ 375047 h 64"/>
              <a:gd name="T50" fmla="*/ 194221 w 64"/>
              <a:gd name="T51" fmla="*/ 294680 h 64"/>
              <a:gd name="T52" fmla="*/ 113854 w 64"/>
              <a:gd name="T53" fmla="*/ 241102 h 64"/>
              <a:gd name="T54" fmla="*/ 46881 w 64"/>
              <a:gd name="T55" fmla="*/ 281285 h 64"/>
              <a:gd name="T56" fmla="*/ 194221 w 64"/>
              <a:gd name="T57" fmla="*/ 375047 h 64"/>
              <a:gd name="T58" fmla="*/ 274588 w 64"/>
              <a:gd name="T59" fmla="*/ 214313 h 64"/>
              <a:gd name="T60" fmla="*/ 214313 w 64"/>
              <a:gd name="T61" fmla="*/ 174129 h 64"/>
              <a:gd name="T62" fmla="*/ 147340 w 64"/>
              <a:gd name="T63" fmla="*/ 214313 h 64"/>
              <a:gd name="T64" fmla="*/ 214313 w 64"/>
              <a:gd name="T65" fmla="*/ 261193 h 64"/>
              <a:gd name="T66" fmla="*/ 274588 w 64"/>
              <a:gd name="T67" fmla="*/ 214313 h 64"/>
              <a:gd name="T68" fmla="*/ 375047 w 64"/>
              <a:gd name="T69" fmla="*/ 154037 h 64"/>
              <a:gd name="T70" fmla="*/ 234404 w 64"/>
              <a:gd name="T71" fmla="*/ 53578 h 64"/>
              <a:gd name="T72" fmla="*/ 234404 w 64"/>
              <a:gd name="T73" fmla="*/ 140643 h 64"/>
              <a:gd name="T74" fmla="*/ 308074 w 64"/>
              <a:gd name="T75" fmla="*/ 194221 h 64"/>
              <a:gd name="T76" fmla="*/ 375047 w 64"/>
              <a:gd name="T77" fmla="*/ 154037 h 64"/>
              <a:gd name="T78" fmla="*/ 375047 w 64"/>
              <a:gd name="T79" fmla="*/ 281285 h 64"/>
              <a:gd name="T80" fmla="*/ 308074 w 64"/>
              <a:gd name="T81" fmla="*/ 241102 h 64"/>
              <a:gd name="T82" fmla="*/ 234404 w 64"/>
              <a:gd name="T83" fmla="*/ 294680 h 64"/>
              <a:gd name="T84" fmla="*/ 234404 w 64"/>
              <a:gd name="T85" fmla="*/ 375047 h 64"/>
              <a:gd name="T86" fmla="*/ 375047 w 64"/>
              <a:gd name="T87" fmla="*/ 281285 h 64"/>
              <a:gd name="T88" fmla="*/ 388441 w 64"/>
              <a:gd name="T89" fmla="*/ 247799 h 64"/>
              <a:gd name="T90" fmla="*/ 388441 w 64"/>
              <a:gd name="T91" fmla="*/ 187523 h 64"/>
              <a:gd name="T92" fmla="*/ 341561 w 64"/>
              <a:gd name="T93" fmla="*/ 214313 h 64"/>
              <a:gd name="T94" fmla="*/ 388441 w 64"/>
              <a:gd name="T95" fmla="*/ 247799 h 6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DFDFD"/>
          </a:solidFill>
          <a:ln w="9525">
            <a:noFill/>
            <a:round/>
          </a:ln>
        </p:spPr>
        <p:txBody>
          <a:bodyPr lIns="116998" tIns="58498" rIns="116998" bIns="58498"/>
          <a:lstStyle/>
          <a:p>
            <a:endParaRPr lang="zh-CN" altLang="en-US" sz="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14" name="矩形 113"/>
          <p:cNvSpPr/>
          <p:nvPr/>
        </p:nvSpPr>
        <p:spPr>
          <a:xfrm>
            <a:off x="5607160" y="4491985"/>
            <a:ext cx="1748335" cy="349181"/>
          </a:xfrm>
          <a:prstGeom prst="rect">
            <a:avLst/>
          </a:prstGeom>
        </p:spPr>
        <p:txBody>
          <a:bodyPr wrap="none" lIns="117207" tIns="58602" rIns="117207" bIns="58602">
            <a:spAutoFit/>
          </a:bodyPr>
          <a:lstStyle/>
          <a:p>
            <a:pPr algn="ctr" defTabSz="1193800"/>
            <a:r>
              <a:rPr lang="en-US" altLang="zh-CN" sz="1500" b="1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Smart Path select</a:t>
            </a:r>
            <a:endParaRPr lang="zh-CN" altLang="en-US" sz="1500" b="1" kern="0" dirty="0">
              <a:solidFill>
                <a:srgbClr val="000000"/>
              </a:solidFill>
              <a:ea typeface="微软雅黑" panose="020B0503020204020204" charset="-122"/>
              <a:cs typeface="Calibri" panose="020F0502020204030204" pitchFamily="34" charset="0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5395500" y="4844916"/>
            <a:ext cx="2489000" cy="578603"/>
          </a:xfrm>
          <a:prstGeom prst="rect">
            <a:avLst/>
          </a:prstGeom>
        </p:spPr>
        <p:txBody>
          <a:bodyPr wrap="square" lIns="117207" tIns="58602" rIns="117207" bIns="58602">
            <a:spAutoFit/>
          </a:bodyPr>
          <a:lstStyle/>
          <a:p>
            <a:pPr indent="223520" defTabSz="11938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故障秒级切换实现高可靠</a:t>
            </a:r>
            <a:endParaRPr lang="en-US" altLang="zh-CN" sz="1200" dirty="0">
              <a:solidFill>
                <a:srgbClr val="000000"/>
              </a:solidFill>
              <a:ea typeface="微软雅黑" panose="020B0503020204020204" charset="-122"/>
              <a:cs typeface="Calibri" panose="020F0502020204030204" pitchFamily="34" charset="0"/>
            </a:endParaRPr>
          </a:p>
          <a:p>
            <a:pPr indent="223520" defTabSz="11938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带宽利用率最高提升至</a:t>
            </a: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100%</a:t>
            </a:r>
          </a:p>
        </p:txBody>
      </p:sp>
      <p:sp>
        <p:nvSpPr>
          <p:cNvPr id="116" name="椭圆 115"/>
          <p:cNvSpPr/>
          <p:nvPr/>
        </p:nvSpPr>
        <p:spPr>
          <a:xfrm>
            <a:off x="8413723" y="4410842"/>
            <a:ext cx="588264" cy="529438"/>
          </a:xfrm>
          <a:prstGeom prst="ellipse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lang="zh-CN" altLang="en-US" sz="1300"/>
          </a:p>
        </p:txBody>
      </p:sp>
      <p:sp>
        <p:nvSpPr>
          <p:cNvPr id="117" name="稻壳儿小白白(http://dwz.cn/Wu2UP)"/>
          <p:cNvSpPr>
            <a:spLocks noEditPoints="1"/>
          </p:cNvSpPr>
          <p:nvPr/>
        </p:nvSpPr>
        <p:spPr bwMode="auto">
          <a:xfrm>
            <a:off x="8527829" y="4524459"/>
            <a:ext cx="360063" cy="356462"/>
          </a:xfrm>
          <a:custGeom>
            <a:avLst/>
            <a:gdLst/>
            <a:ahLst/>
            <a:cxnLst>
              <a:cxn ang="0">
                <a:pos x="35" y="22"/>
              </a:cxn>
              <a:cxn ang="0">
                <a:pos x="30" y="27"/>
              </a:cxn>
              <a:cxn ang="0">
                <a:pos x="29" y="37"/>
              </a:cxn>
              <a:cxn ang="0">
                <a:pos x="29" y="38"/>
              </a:cxn>
              <a:cxn ang="0">
                <a:pos x="19" y="44"/>
              </a:cxn>
              <a:cxn ang="0">
                <a:pos x="18" y="44"/>
              </a:cxn>
              <a:cxn ang="0">
                <a:pos x="18" y="44"/>
              </a:cxn>
              <a:cxn ang="0">
                <a:pos x="16" y="42"/>
              </a:cxn>
              <a:cxn ang="0">
                <a:pos x="16" y="41"/>
              </a:cxn>
              <a:cxn ang="0">
                <a:pos x="18" y="34"/>
              </a:cxn>
              <a:cxn ang="0">
                <a:pos x="11" y="26"/>
              </a:cxn>
              <a:cxn ang="0">
                <a:pos x="3" y="29"/>
              </a:cxn>
              <a:cxn ang="0">
                <a:pos x="3" y="29"/>
              </a:cxn>
              <a:cxn ang="0">
                <a:pos x="2" y="28"/>
              </a:cxn>
              <a:cxn ang="0">
                <a:pos x="1" y="27"/>
              </a:cxn>
              <a:cxn ang="0">
                <a:pos x="0" y="26"/>
              </a:cxn>
              <a:cxn ang="0">
                <a:pos x="6" y="15"/>
              </a:cxn>
              <a:cxn ang="0">
                <a:pos x="7" y="15"/>
              </a:cxn>
              <a:cxn ang="0">
                <a:pos x="17" y="14"/>
              </a:cxn>
              <a:cxn ang="0">
                <a:pos x="22" y="9"/>
              </a:cxn>
              <a:cxn ang="0">
                <a:pos x="43" y="0"/>
              </a:cxn>
              <a:cxn ang="0">
                <a:pos x="44" y="1"/>
              </a:cxn>
              <a:cxn ang="0">
                <a:pos x="35" y="22"/>
              </a:cxn>
              <a:cxn ang="0">
                <a:pos x="35" y="6"/>
              </a:cxn>
              <a:cxn ang="0">
                <a:pos x="33" y="9"/>
              </a:cxn>
              <a:cxn ang="0">
                <a:pos x="35" y="11"/>
              </a:cxn>
              <a:cxn ang="0">
                <a:pos x="38" y="9"/>
              </a:cxn>
              <a:cxn ang="0">
                <a:pos x="35" y="6"/>
              </a:cxn>
            </a:cxnLst>
            <a:rect l="0" t="0" r="r" b="b"/>
            <a:pathLst>
              <a:path w="44" h="44">
                <a:moveTo>
                  <a:pt x="35" y="22"/>
                </a:moveTo>
                <a:cubicBezTo>
                  <a:pt x="34" y="24"/>
                  <a:pt x="32" y="25"/>
                  <a:pt x="30" y="27"/>
                </a:cubicBezTo>
                <a:cubicBezTo>
                  <a:pt x="29" y="37"/>
                  <a:pt x="29" y="37"/>
                  <a:pt x="29" y="37"/>
                </a:cubicBezTo>
                <a:cubicBezTo>
                  <a:pt x="29" y="37"/>
                  <a:pt x="29" y="38"/>
                  <a:pt x="29" y="38"/>
                </a:cubicBezTo>
                <a:cubicBezTo>
                  <a:pt x="19" y="44"/>
                  <a:pt x="19" y="44"/>
                  <a:pt x="19" y="44"/>
                </a:cubicBezTo>
                <a:cubicBezTo>
                  <a:pt x="19" y="44"/>
                  <a:pt x="18" y="44"/>
                  <a:pt x="18" y="44"/>
                </a:cubicBezTo>
                <a:cubicBezTo>
                  <a:pt x="18" y="44"/>
                  <a:pt x="18" y="44"/>
                  <a:pt x="18" y="44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2"/>
                  <a:pt x="16" y="41"/>
                  <a:pt x="16" y="41"/>
                </a:cubicBezTo>
                <a:cubicBezTo>
                  <a:pt x="18" y="34"/>
                  <a:pt x="18" y="34"/>
                  <a:pt x="18" y="34"/>
                </a:cubicBezTo>
                <a:cubicBezTo>
                  <a:pt x="11" y="26"/>
                  <a:pt x="11" y="26"/>
                  <a:pt x="11" y="26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cubicBezTo>
                  <a:pt x="1" y="27"/>
                  <a:pt x="1" y="27"/>
                  <a:pt x="1" y="27"/>
                </a:cubicBezTo>
                <a:cubicBezTo>
                  <a:pt x="0" y="26"/>
                  <a:pt x="0" y="26"/>
                  <a:pt x="0" y="26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17" y="14"/>
                  <a:pt x="17" y="14"/>
                  <a:pt x="17" y="14"/>
                </a:cubicBezTo>
                <a:cubicBezTo>
                  <a:pt x="19" y="12"/>
                  <a:pt x="20" y="11"/>
                  <a:pt x="22" y="9"/>
                </a:cubicBezTo>
                <a:cubicBezTo>
                  <a:pt x="29" y="2"/>
                  <a:pt x="34" y="0"/>
                  <a:pt x="43" y="0"/>
                </a:cubicBezTo>
                <a:cubicBezTo>
                  <a:pt x="44" y="0"/>
                  <a:pt x="44" y="1"/>
                  <a:pt x="44" y="1"/>
                </a:cubicBezTo>
                <a:cubicBezTo>
                  <a:pt x="44" y="10"/>
                  <a:pt x="42" y="16"/>
                  <a:pt x="35" y="22"/>
                </a:cubicBezTo>
                <a:close/>
                <a:moveTo>
                  <a:pt x="35" y="6"/>
                </a:moveTo>
                <a:cubicBezTo>
                  <a:pt x="34" y="6"/>
                  <a:pt x="33" y="7"/>
                  <a:pt x="33" y="9"/>
                </a:cubicBezTo>
                <a:cubicBezTo>
                  <a:pt x="33" y="10"/>
                  <a:pt x="34" y="11"/>
                  <a:pt x="35" y="11"/>
                </a:cubicBezTo>
                <a:cubicBezTo>
                  <a:pt x="37" y="11"/>
                  <a:pt x="38" y="10"/>
                  <a:pt x="38" y="9"/>
                </a:cubicBezTo>
                <a:cubicBezTo>
                  <a:pt x="38" y="7"/>
                  <a:pt x="37" y="6"/>
                  <a:pt x="35" y="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17225" tIns="58610" rIns="117225" bIns="58610"/>
          <a:lstStyle/>
          <a:p>
            <a:endParaRPr lang="zh-CN" altLang="en-US" sz="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9274317" y="4480596"/>
            <a:ext cx="995680" cy="347345"/>
          </a:xfrm>
          <a:prstGeom prst="rect">
            <a:avLst/>
          </a:prstGeom>
        </p:spPr>
        <p:txBody>
          <a:bodyPr wrap="none" lIns="117207" tIns="58602" rIns="117207" bIns="58602">
            <a:spAutoFit/>
          </a:bodyPr>
          <a:lstStyle/>
          <a:p>
            <a:pPr algn="ctr" defTabSz="1193800"/>
            <a:r>
              <a:rPr lang="zh-CN" altLang="en-US" sz="1500" b="1" kern="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智能优化</a:t>
            </a:r>
          </a:p>
        </p:txBody>
      </p:sp>
      <p:sp>
        <p:nvSpPr>
          <p:cNvPr id="119" name="矩形 118"/>
          <p:cNvSpPr/>
          <p:nvPr/>
        </p:nvSpPr>
        <p:spPr>
          <a:xfrm>
            <a:off x="9209547" y="4812730"/>
            <a:ext cx="2385559" cy="578603"/>
          </a:xfrm>
          <a:prstGeom prst="rect">
            <a:avLst/>
          </a:prstGeom>
        </p:spPr>
        <p:txBody>
          <a:bodyPr wrap="square" lIns="117207" tIns="58602" rIns="117207" bIns="58602">
            <a:spAutoFit/>
          </a:bodyPr>
          <a:lstStyle/>
          <a:p>
            <a:pPr indent="223520" defTabSz="11938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UDP</a:t>
            </a:r>
            <a:r>
              <a:rPr lang="zh-CN" altLang="en-US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伪装加速</a:t>
            </a:r>
            <a:endParaRPr lang="en-US" altLang="zh-CN" sz="1200" dirty="0">
              <a:solidFill>
                <a:srgbClr val="000000"/>
              </a:solidFill>
              <a:ea typeface="微软雅黑" panose="020B0503020204020204" charset="-122"/>
              <a:cs typeface="Calibri" panose="020F0502020204030204" pitchFamily="34" charset="0"/>
            </a:endParaRPr>
          </a:p>
          <a:p>
            <a:pPr indent="223520" defTabSz="11938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QoS</a:t>
            </a:r>
          </a:p>
        </p:txBody>
      </p:sp>
      <p:grpSp>
        <p:nvGrpSpPr>
          <p:cNvPr id="132" name="组 38"/>
          <p:cNvGrpSpPr/>
          <p:nvPr/>
        </p:nvGrpSpPr>
        <p:grpSpPr>
          <a:xfrm>
            <a:off x="579260" y="2771121"/>
            <a:ext cx="1556453" cy="529438"/>
            <a:chOff x="4855286" y="1058210"/>
            <a:chExt cx="1597271" cy="588264"/>
          </a:xfrm>
        </p:grpSpPr>
        <p:pic>
          <p:nvPicPr>
            <p:cNvPr id="133" name="图片 13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8453" y="1058210"/>
              <a:ext cx="1594104" cy="588264"/>
            </a:xfrm>
            <a:prstGeom prst="rect">
              <a:avLst/>
            </a:prstGeom>
          </p:spPr>
        </p:pic>
        <p:sp>
          <p:nvSpPr>
            <p:cNvPr id="134" name="文本框 133"/>
            <p:cNvSpPr txBox="1"/>
            <p:nvPr/>
          </p:nvSpPr>
          <p:spPr>
            <a:xfrm>
              <a:off x="4855286" y="1331985"/>
              <a:ext cx="574449" cy="2735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000" b="1" dirty="0">
                  <a:solidFill>
                    <a:schemeClr val="bg1"/>
                  </a:solidFill>
                  <a:latin typeface="Noto Sans S Chinese" charset="-122"/>
                  <a:ea typeface="Noto Sans S Chinese" charset="-122"/>
                  <a:cs typeface="Noto Sans S Chinese" charset="-122"/>
                </a:rPr>
                <a:t>NGAF</a:t>
              </a:r>
              <a:endParaRPr kumimoji="1" lang="zh-CN" altLang="en-US" sz="1000" b="1" dirty="0">
                <a:solidFill>
                  <a:schemeClr val="bg1"/>
                </a:solidFill>
                <a:latin typeface="Noto Sans S Chinese" charset="-122"/>
                <a:ea typeface="Noto Sans S Chinese" charset="-122"/>
                <a:cs typeface="Noto Sans S Chinese" charset="-122"/>
              </a:endParaRPr>
            </a:p>
          </p:txBody>
        </p:sp>
      </p:grpSp>
      <p:grpSp>
        <p:nvGrpSpPr>
          <p:cNvPr id="135" name="组 38"/>
          <p:cNvGrpSpPr/>
          <p:nvPr/>
        </p:nvGrpSpPr>
        <p:grpSpPr>
          <a:xfrm>
            <a:off x="9655526" y="2562127"/>
            <a:ext cx="1556453" cy="529438"/>
            <a:chOff x="4855286" y="1058210"/>
            <a:chExt cx="1597271" cy="588264"/>
          </a:xfrm>
        </p:grpSpPr>
        <p:pic>
          <p:nvPicPr>
            <p:cNvPr id="136" name="图片 1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8453" y="1058210"/>
              <a:ext cx="1594104" cy="588264"/>
            </a:xfrm>
            <a:prstGeom prst="rect">
              <a:avLst/>
            </a:prstGeom>
          </p:spPr>
        </p:pic>
        <p:sp>
          <p:nvSpPr>
            <p:cNvPr id="137" name="文本框 136"/>
            <p:cNvSpPr txBox="1"/>
            <p:nvPr/>
          </p:nvSpPr>
          <p:spPr>
            <a:xfrm>
              <a:off x="4855286" y="1331985"/>
              <a:ext cx="574449" cy="2735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000" b="1" dirty="0">
                  <a:solidFill>
                    <a:schemeClr val="bg1"/>
                  </a:solidFill>
                  <a:latin typeface="Noto Sans S Chinese" charset="-122"/>
                  <a:ea typeface="Noto Sans S Chinese" charset="-122"/>
                  <a:cs typeface="Noto Sans S Chinese" charset="-122"/>
                </a:rPr>
                <a:t>NGAF</a:t>
              </a:r>
              <a:endParaRPr kumimoji="1" lang="zh-CN" altLang="en-US" sz="1000" b="1" dirty="0">
                <a:solidFill>
                  <a:schemeClr val="bg1"/>
                </a:solidFill>
                <a:latin typeface="Noto Sans S Chinese" charset="-122"/>
                <a:ea typeface="Noto Sans S Chinese" charset="-122"/>
                <a:cs typeface="Noto Sans S Chinese" charset="-122"/>
              </a:endParaRPr>
            </a:p>
          </p:txBody>
        </p:sp>
      </p:grpSp>
      <p:sp>
        <p:nvSpPr>
          <p:cNvPr id="138" name="矩形 137"/>
          <p:cNvSpPr/>
          <p:nvPr/>
        </p:nvSpPr>
        <p:spPr>
          <a:xfrm>
            <a:off x="2319320" y="2668288"/>
            <a:ext cx="942427" cy="3122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r>
              <a:rPr kumimoji="1" lang="en-US" altLang="zh-CN" sz="1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Encrypt</a:t>
            </a:r>
            <a:endParaRPr kumimoji="1" lang="zh-CN" altLang="en-US"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2319321" y="2988278"/>
            <a:ext cx="942087" cy="31226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r>
              <a:rPr kumimoji="1" lang="en-US" altLang="zh-CN" sz="1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Optimize</a:t>
            </a:r>
            <a:endParaRPr kumimoji="1" lang="zh-CN" altLang="en-US"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142" name="组合 4"/>
          <p:cNvGrpSpPr/>
          <p:nvPr/>
        </p:nvGrpSpPr>
        <p:grpSpPr>
          <a:xfrm>
            <a:off x="4339073" y="1992033"/>
            <a:ext cx="2814899" cy="2078876"/>
            <a:chOff x="4220969" y="2081461"/>
            <a:chExt cx="2814899" cy="2309863"/>
          </a:xfrm>
        </p:grpSpPr>
        <p:pic>
          <p:nvPicPr>
            <p:cNvPr id="143" name="图片 1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0969" y="2081461"/>
              <a:ext cx="569148" cy="488285"/>
            </a:xfrm>
            <a:prstGeom prst="rect">
              <a:avLst/>
            </a:prstGeom>
          </p:spPr>
        </p:pic>
        <p:pic>
          <p:nvPicPr>
            <p:cNvPr id="144" name="图片 1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0969" y="2882471"/>
              <a:ext cx="569148" cy="488285"/>
            </a:xfrm>
            <a:prstGeom prst="rect">
              <a:avLst/>
            </a:prstGeom>
          </p:spPr>
        </p:pic>
        <p:pic>
          <p:nvPicPr>
            <p:cNvPr id="145" name="图片 1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0969" y="3899104"/>
              <a:ext cx="569148" cy="488285"/>
            </a:xfrm>
            <a:prstGeom prst="rect">
              <a:avLst/>
            </a:prstGeom>
          </p:spPr>
        </p:pic>
        <p:pic>
          <p:nvPicPr>
            <p:cNvPr id="146" name="图片 1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6720" y="2085396"/>
              <a:ext cx="569148" cy="488285"/>
            </a:xfrm>
            <a:prstGeom prst="rect">
              <a:avLst/>
            </a:prstGeom>
          </p:spPr>
        </p:pic>
        <p:pic>
          <p:nvPicPr>
            <p:cNvPr id="147" name="图片 14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6720" y="2886406"/>
              <a:ext cx="569148" cy="488285"/>
            </a:xfrm>
            <a:prstGeom prst="rect">
              <a:avLst/>
            </a:prstGeom>
          </p:spPr>
        </p:pic>
        <p:pic>
          <p:nvPicPr>
            <p:cNvPr id="148" name="图片 14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6720" y="3903039"/>
              <a:ext cx="569148" cy="488285"/>
            </a:xfrm>
            <a:prstGeom prst="rect">
              <a:avLst/>
            </a:prstGeom>
          </p:spPr>
        </p:pic>
      </p:grpSp>
      <p:cxnSp>
        <p:nvCxnSpPr>
          <p:cNvPr id="149" name="直接连接符 6"/>
          <p:cNvCxnSpPr>
            <a:cxnSpLocks/>
          </p:cNvCxnSpPr>
          <p:nvPr/>
        </p:nvCxnSpPr>
        <p:spPr>
          <a:xfrm flipV="1">
            <a:off x="3231618" y="2092823"/>
            <a:ext cx="1117338" cy="923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8"/>
          <p:cNvCxnSpPr/>
          <p:nvPr/>
        </p:nvCxnSpPr>
        <p:spPr>
          <a:xfrm>
            <a:off x="4908221" y="2211764"/>
            <a:ext cx="1676603" cy="3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0"/>
          <p:cNvCxnSpPr>
            <a:cxnSpLocks/>
            <a:stCxn id="146" idx="3"/>
          </p:cNvCxnSpPr>
          <p:nvPr/>
        </p:nvCxnSpPr>
        <p:spPr>
          <a:xfrm>
            <a:off x="7153976" y="2208950"/>
            <a:ext cx="1202690" cy="7156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接连接符 12"/>
          <p:cNvCxnSpPr>
            <a:cxnSpLocks/>
          </p:cNvCxnSpPr>
          <p:nvPr/>
        </p:nvCxnSpPr>
        <p:spPr>
          <a:xfrm flipV="1">
            <a:off x="3251525" y="2948890"/>
            <a:ext cx="1072201" cy="449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接连接符 14"/>
          <p:cNvCxnSpPr/>
          <p:nvPr/>
        </p:nvCxnSpPr>
        <p:spPr>
          <a:xfrm>
            <a:off x="4908221" y="2932672"/>
            <a:ext cx="1676603" cy="3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接连接符 16"/>
          <p:cNvCxnSpPr>
            <a:cxnSpLocks/>
            <a:stCxn id="147" idx="3"/>
          </p:cNvCxnSpPr>
          <p:nvPr/>
        </p:nvCxnSpPr>
        <p:spPr>
          <a:xfrm flipV="1">
            <a:off x="7153976" y="2924782"/>
            <a:ext cx="1202690" cy="5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接连接符 18"/>
          <p:cNvCxnSpPr>
            <a:cxnSpLocks/>
          </p:cNvCxnSpPr>
          <p:nvPr/>
        </p:nvCxnSpPr>
        <p:spPr>
          <a:xfrm>
            <a:off x="3261408" y="3002669"/>
            <a:ext cx="1087548" cy="9936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连接符 20"/>
          <p:cNvCxnSpPr/>
          <p:nvPr/>
        </p:nvCxnSpPr>
        <p:spPr>
          <a:xfrm>
            <a:off x="4908221" y="3847642"/>
            <a:ext cx="1676603" cy="3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22"/>
          <p:cNvCxnSpPr/>
          <p:nvPr/>
        </p:nvCxnSpPr>
        <p:spPr>
          <a:xfrm flipV="1">
            <a:off x="7153976" y="2927254"/>
            <a:ext cx="1202351" cy="9239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27"/>
          <p:cNvCxnSpPr/>
          <p:nvPr/>
        </p:nvCxnSpPr>
        <p:spPr>
          <a:xfrm>
            <a:off x="4908221" y="2211764"/>
            <a:ext cx="1676603" cy="7244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29"/>
          <p:cNvCxnSpPr/>
          <p:nvPr/>
        </p:nvCxnSpPr>
        <p:spPr>
          <a:xfrm flipV="1">
            <a:off x="4908221" y="2215302"/>
            <a:ext cx="1676603" cy="7173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74"/>
          <p:cNvSpPr txBox="1"/>
          <p:nvPr/>
        </p:nvSpPr>
        <p:spPr>
          <a:xfrm>
            <a:off x="5413217" y="1958168"/>
            <a:ext cx="768019" cy="31840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4G</a:t>
            </a:r>
          </a:p>
        </p:txBody>
      </p:sp>
      <p:sp>
        <p:nvSpPr>
          <p:cNvPr id="161" name="TextBox 74"/>
          <p:cNvSpPr txBox="1"/>
          <p:nvPr/>
        </p:nvSpPr>
        <p:spPr>
          <a:xfrm>
            <a:off x="5283834" y="3002669"/>
            <a:ext cx="1026793" cy="31840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LTE</a:t>
            </a:r>
          </a:p>
        </p:txBody>
      </p:sp>
      <p:sp>
        <p:nvSpPr>
          <p:cNvPr id="162" name="TextBox 74"/>
          <p:cNvSpPr txBox="1"/>
          <p:nvPr/>
        </p:nvSpPr>
        <p:spPr>
          <a:xfrm>
            <a:off x="5415632" y="3555719"/>
            <a:ext cx="763184" cy="31840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MPLS</a:t>
            </a:r>
          </a:p>
        </p:txBody>
      </p:sp>
      <p:sp>
        <p:nvSpPr>
          <p:cNvPr id="163" name="TextBox 74"/>
          <p:cNvSpPr txBox="1"/>
          <p:nvPr/>
        </p:nvSpPr>
        <p:spPr>
          <a:xfrm>
            <a:off x="3598561" y="1561027"/>
            <a:ext cx="4620991" cy="318405"/>
          </a:xfrm>
          <a:prstGeom prst="rect">
            <a:avLst/>
          </a:prstGeom>
          <a:noFill/>
        </p:spPr>
        <p:txBody>
          <a:bodyPr wrap="square" lIns="117207" tIns="58603" rIns="117207" bIns="58603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Smart</a:t>
            </a:r>
            <a:r>
              <a:rPr lang="zh-CN" altLang="en-US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D</a:t>
            </a:r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PI</a:t>
            </a:r>
            <a:r>
              <a:rPr lang="zh-CN" altLang="en-US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</a:t>
            </a:r>
            <a:r>
              <a:rPr lang="zh-CN" altLang="en-US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Smart Path select</a:t>
            </a:r>
            <a:r>
              <a:rPr lang="zh-CN" altLang="en-US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</a:t>
            </a:r>
            <a:r>
              <a:rPr lang="zh-CN" altLang="en-US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3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Smart accelerate</a:t>
            </a:r>
          </a:p>
        </p:txBody>
      </p:sp>
      <p:sp>
        <p:nvSpPr>
          <p:cNvPr id="164" name="Can 49"/>
          <p:cNvSpPr/>
          <p:nvPr/>
        </p:nvSpPr>
        <p:spPr>
          <a:xfrm rot="16200000">
            <a:off x="4603550" y="957439"/>
            <a:ext cx="2367287" cy="4194613"/>
          </a:xfrm>
          <a:prstGeom prst="can">
            <a:avLst>
              <a:gd name="adj" fmla="val 41098"/>
            </a:avLst>
          </a:prstGeom>
          <a:gradFill>
            <a:gsLst>
              <a:gs pos="0">
                <a:srgbClr val="00539F">
                  <a:alpha val="25000"/>
                </a:srgbClr>
              </a:gs>
              <a:gs pos="100000">
                <a:srgbClr val="00539F">
                  <a:alpha val="0"/>
                </a:srgbClr>
              </a:gs>
            </a:gsLst>
            <a:lin ang="5400000" scaled="1"/>
          </a:gradFill>
          <a:ln w="9525" cap="flat" cmpd="sng" algn="ctr">
            <a:solidFill>
              <a:srgbClr val="314DA4">
                <a:alpha val="49000"/>
              </a:srgbClr>
            </a:solidFill>
            <a:prstDash val="solid"/>
          </a:ln>
          <a:effectLst/>
        </p:spPr>
        <p:txBody>
          <a:bodyPr vert="vert" lIns="117207" tIns="58603" rIns="117207" bIns="58603" rtlCol="0" anchor="ctr"/>
          <a:lstStyle/>
          <a:p>
            <a:pPr algn="ctr" defTabSz="878840">
              <a:lnSpc>
                <a:spcPct val="90000"/>
              </a:lnSpc>
              <a:spcBef>
                <a:spcPts val="435"/>
              </a:spcBef>
              <a:defRPr/>
            </a:pPr>
            <a:endParaRPr lang="en-US" sz="2100" b="1" i="1" kern="0" dirty="0">
              <a:solidFill>
                <a:srgbClr val="0A0A0A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5" name="乘 164"/>
          <p:cNvSpPr/>
          <p:nvPr/>
        </p:nvSpPr>
        <p:spPr>
          <a:xfrm>
            <a:off x="7184712" y="3375899"/>
            <a:ext cx="524477" cy="511108"/>
          </a:xfrm>
          <a:prstGeom prst="mathMultiply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/>
          </a:p>
        </p:txBody>
      </p:sp>
      <p:sp>
        <p:nvSpPr>
          <p:cNvPr id="166" name="乘 165"/>
          <p:cNvSpPr/>
          <p:nvPr/>
        </p:nvSpPr>
        <p:spPr>
          <a:xfrm>
            <a:off x="3814596" y="2117189"/>
            <a:ext cx="524477" cy="511108"/>
          </a:xfrm>
          <a:prstGeom prst="mathMultiply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/>
          </a:p>
        </p:txBody>
      </p:sp>
      <p:sp>
        <p:nvSpPr>
          <p:cNvPr id="167" name="右弧形箭头 166"/>
          <p:cNvSpPr/>
          <p:nvPr/>
        </p:nvSpPr>
        <p:spPr>
          <a:xfrm>
            <a:off x="3844057" y="2480470"/>
            <a:ext cx="330011" cy="468420"/>
          </a:xfrm>
          <a:prstGeom prst="curv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>
              <a:solidFill>
                <a:schemeClr val="tx1"/>
              </a:solidFill>
            </a:endParaRPr>
          </a:p>
        </p:txBody>
      </p:sp>
      <p:sp>
        <p:nvSpPr>
          <p:cNvPr id="168" name="上弧形箭头 167"/>
          <p:cNvSpPr/>
          <p:nvPr/>
        </p:nvSpPr>
        <p:spPr>
          <a:xfrm rot="16432010">
            <a:off x="7365300" y="2978275"/>
            <a:ext cx="511709" cy="434911"/>
          </a:xfrm>
          <a:prstGeom prst="curved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kumimoji="1" lang="zh-CN" altLang="en-US" sz="1300">
              <a:solidFill>
                <a:schemeClr val="tx1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930617" y="4415576"/>
            <a:ext cx="588264" cy="529438"/>
          </a:xfrm>
          <a:prstGeom prst="ellipse">
            <a:avLst/>
          </a:prstGeom>
          <a:solidFill>
            <a:srgbClr val="314D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endParaRPr lang="zh-CN" altLang="en-US" sz="1300"/>
          </a:p>
        </p:txBody>
      </p:sp>
      <p:sp>
        <p:nvSpPr>
          <p:cNvPr id="2" name="矩形 1"/>
          <p:cNvSpPr/>
          <p:nvPr/>
        </p:nvSpPr>
        <p:spPr>
          <a:xfrm>
            <a:off x="1620425" y="4460706"/>
            <a:ext cx="1110340" cy="349181"/>
          </a:xfrm>
          <a:prstGeom prst="rect">
            <a:avLst/>
          </a:prstGeom>
        </p:spPr>
        <p:txBody>
          <a:bodyPr wrap="none" lIns="117207" tIns="58602" rIns="117207" bIns="58602">
            <a:spAutoFit/>
          </a:bodyPr>
          <a:lstStyle/>
          <a:p>
            <a:pPr algn="ctr" defTabSz="1193800"/>
            <a:r>
              <a:rPr lang="en-US" altLang="zh-CN" sz="1500" b="1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Smart DPI</a:t>
            </a:r>
            <a:endParaRPr lang="zh-CN" altLang="en-US" sz="1500" b="1" kern="0" dirty="0">
              <a:solidFill>
                <a:srgbClr val="000000"/>
              </a:solidFill>
              <a:ea typeface="微软雅黑" panose="020B0503020204020204" charset="-122"/>
              <a:cs typeface="Calibri" panose="020F0502020204030204" pitchFamily="34" charset="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651933" y="4836637"/>
            <a:ext cx="2687139" cy="1059697"/>
          </a:xfrm>
          <a:prstGeom prst="rect">
            <a:avLst/>
          </a:prstGeom>
        </p:spPr>
        <p:txBody>
          <a:bodyPr wrap="square" lIns="117207" tIns="58602" rIns="117207" bIns="58602">
            <a:spAutoFit/>
          </a:bodyPr>
          <a:lstStyle/>
          <a:p>
            <a:pPr indent="223520" defTabSz="11938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Smart and powerful Internet DPI library, transform from legacy IP/Port to App</a:t>
            </a:r>
          </a:p>
          <a:p>
            <a:pPr indent="223520" defTabSz="119380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10000+</a:t>
            </a:r>
            <a:r>
              <a:rPr lang="zh-CN" altLang="en-US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 </a:t>
            </a: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Apps</a:t>
            </a:r>
            <a:r>
              <a:rPr lang="zh-CN" altLang="en-US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 </a:t>
            </a:r>
            <a:r>
              <a:rPr lang="en-US" altLang="zh-CN" sz="1200" dirty="0">
                <a:solidFill>
                  <a:srgbClr val="000000"/>
                </a:solidFill>
                <a:ea typeface="微软雅黑" panose="020B0503020204020204" charset="-122"/>
                <a:cs typeface="Calibri" panose="020F0502020204030204" pitchFamily="34" charset="0"/>
              </a:rPr>
              <a:t>library</a:t>
            </a:r>
          </a:p>
        </p:txBody>
      </p:sp>
      <p:pic>
        <p:nvPicPr>
          <p:cNvPr id="58" name="Group 7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32975" y="4523242"/>
            <a:ext cx="353695" cy="31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" name="矩形 137">
            <a:extLst>
              <a:ext uri="{FF2B5EF4-FFF2-40B4-BE49-F238E27FC236}">
                <a16:creationId xmlns:a16="http://schemas.microsoft.com/office/drawing/2014/main" id="{F8AAA281-5C84-7D49-BB31-59E43137058B}"/>
              </a:ext>
            </a:extLst>
          </p:cNvPr>
          <p:cNvSpPr/>
          <p:nvPr/>
        </p:nvSpPr>
        <p:spPr>
          <a:xfrm>
            <a:off x="8388446" y="2569572"/>
            <a:ext cx="942427" cy="3122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r>
              <a:rPr kumimoji="1" lang="en-US" altLang="zh-CN" sz="1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Encrypt</a:t>
            </a:r>
            <a:endParaRPr kumimoji="1" lang="zh-CN" altLang="en-US"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9" name="矩形 138">
            <a:extLst>
              <a:ext uri="{FF2B5EF4-FFF2-40B4-BE49-F238E27FC236}">
                <a16:creationId xmlns:a16="http://schemas.microsoft.com/office/drawing/2014/main" id="{00AB673E-D6C9-7848-8F61-41BBAA1C94E0}"/>
              </a:ext>
            </a:extLst>
          </p:cNvPr>
          <p:cNvSpPr/>
          <p:nvPr/>
        </p:nvSpPr>
        <p:spPr>
          <a:xfrm>
            <a:off x="8388447" y="2889562"/>
            <a:ext cx="942087" cy="31226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07" tIns="58603" rIns="117207" bIns="58603" rtlCol="0" anchor="ctr"/>
          <a:lstStyle/>
          <a:p>
            <a:pPr algn="ctr"/>
            <a:r>
              <a:rPr kumimoji="1" lang="en-US" altLang="zh-CN" sz="1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Optimize</a:t>
            </a:r>
            <a:endParaRPr kumimoji="1" lang="zh-CN" altLang="en-US"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9864879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13100" y="278130"/>
            <a:ext cx="5802630" cy="3987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Smart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DPI: Powerful Applications Control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Rectangle 21"/>
          <p:cNvSpPr/>
          <p:nvPr>
            <p:custDataLst>
              <p:tags r:id="rId1"/>
            </p:custDataLst>
          </p:nvPr>
        </p:nvSpPr>
        <p:spPr>
          <a:xfrm>
            <a:off x="356115" y="1411470"/>
            <a:ext cx="3244838" cy="465929"/>
          </a:xfrm>
          <a:prstGeom prst="rect">
            <a:avLst/>
          </a:prstGeom>
          <a:solidFill>
            <a:srgbClr val="46519A"/>
          </a:solidFill>
          <a:ln w="12700">
            <a:miter lim="400000"/>
          </a:ln>
        </p:spPr>
        <p:txBody>
          <a:bodyPr tIns="45720" bIns="4572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9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2" name="Rectangle 24"/>
          <p:cNvSpPr/>
          <p:nvPr>
            <p:custDataLst>
              <p:tags r:id="rId2"/>
            </p:custDataLst>
          </p:nvPr>
        </p:nvSpPr>
        <p:spPr>
          <a:xfrm>
            <a:off x="8239893" y="1411470"/>
            <a:ext cx="3244837" cy="465929"/>
          </a:xfrm>
          <a:prstGeom prst="rect">
            <a:avLst/>
          </a:prstGeom>
          <a:solidFill>
            <a:srgbClr val="009587"/>
          </a:solidFill>
          <a:ln w="12700">
            <a:miter lim="400000"/>
          </a:ln>
        </p:spPr>
        <p:txBody>
          <a:bodyPr tIns="45720" bIns="4572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9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318250" y="1417439"/>
            <a:ext cx="3282703" cy="43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kumimoji="1" lang="en-US" altLang="zh-CN" sz="2000" b="1" spc="300" dirty="0">
                <a:solidFill>
                  <a:srgbClr val="FFFFF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APP Control</a:t>
            </a:r>
            <a:endParaRPr kumimoji="1" lang="zh-CN" altLang="en-US" sz="2000" b="1" spc="300" dirty="0">
              <a:solidFill>
                <a:srgbClr val="FFFFFF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>
            <p:custDataLst>
              <p:tags r:id="rId4"/>
            </p:custDataLst>
          </p:nvPr>
        </p:nvSpPr>
        <p:spPr>
          <a:xfrm>
            <a:off x="8184358" y="1405728"/>
            <a:ext cx="3355905" cy="43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kumimoji="1" lang="en-US" altLang="zh-CN" sz="2000" b="1" spc="300" dirty="0">
                <a:solidFill>
                  <a:srgbClr val="FFFFF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APP Visualize</a:t>
            </a:r>
            <a:endParaRPr kumimoji="1" lang="zh-CN" altLang="en-US" sz="2000" b="1" spc="300" dirty="0">
              <a:solidFill>
                <a:srgbClr val="FFFFFF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356234" y="2002790"/>
            <a:ext cx="3721243" cy="122560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1)10000+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apps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control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；</a:t>
            </a:r>
          </a:p>
          <a:p>
            <a:pPr>
              <a:lnSpc>
                <a:spcPct val="150000"/>
              </a:lnSpc>
            </a:pP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2)DPI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library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keep upgrading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for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free;</a:t>
            </a:r>
          </a:p>
          <a:p>
            <a:pPr>
              <a:lnSpc>
                <a:spcPct val="150000"/>
              </a:lnSpc>
            </a:pP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3)SEA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local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apps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control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like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 err="1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Shopee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and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Arial" panose="020B0604020202020204" pitchFamily="34" charset="0"/>
              </a:rPr>
              <a:t>Lazada;</a:t>
            </a:r>
            <a:endParaRPr lang="zh-CN" altLang="en-US" sz="1200" kern="0" spc="150" dirty="0">
              <a:solidFill>
                <a:srgbClr val="222222">
                  <a:lumMod val="75000"/>
                  <a:lumOff val="25000"/>
                </a:srgbClr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>
            <p:custDataLst>
              <p:tags r:id="rId6"/>
            </p:custDataLst>
          </p:nvPr>
        </p:nvSpPr>
        <p:spPr>
          <a:xfrm>
            <a:off x="8358505" y="2125345"/>
            <a:ext cx="3125470" cy="16256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1)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Detailed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app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usage visualized</a:t>
            </a:r>
          </a:p>
          <a:p>
            <a:pPr>
              <a:lnSpc>
                <a:spcPct val="150000"/>
              </a:lnSpc>
            </a:pP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2)Link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QoS</a:t>
            </a:r>
            <a:r>
              <a:rPr lang="zh-CN" altLang="en-US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lang="en-US" altLang="zh-CN" sz="1200" kern="0" spc="150" dirty="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visualized</a:t>
            </a:r>
            <a:endParaRPr lang="zh-CN" altLang="en-US" sz="1200" kern="0" spc="150" dirty="0">
              <a:solidFill>
                <a:srgbClr val="222222">
                  <a:lumMod val="75000"/>
                  <a:lumOff val="25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415" y="4189730"/>
            <a:ext cx="4481195" cy="20002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30" name="组合 229"/>
          <p:cNvGrpSpPr/>
          <p:nvPr/>
        </p:nvGrpSpPr>
        <p:grpSpPr>
          <a:xfrm>
            <a:off x="318250" y="980473"/>
            <a:ext cx="11425382" cy="337185"/>
            <a:chOff x="240145" y="1268128"/>
            <a:chExt cx="11425382" cy="337185"/>
          </a:xfrm>
        </p:grpSpPr>
        <p:sp>
          <p:nvSpPr>
            <p:cNvPr id="231" name="矩形 230"/>
            <p:cNvSpPr/>
            <p:nvPr/>
          </p:nvSpPr>
          <p:spPr>
            <a:xfrm>
              <a:off x="240145" y="1284427"/>
              <a:ext cx="55418" cy="267856"/>
            </a:xfrm>
            <a:prstGeom prst="rect">
              <a:avLst/>
            </a:prstGeom>
            <a:gradFill>
              <a:gsLst>
                <a:gs pos="0">
                  <a:srgbClr val="173382"/>
                </a:gs>
                <a:gs pos="100000">
                  <a:srgbClr val="4E539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-25000" dirty="0"/>
            </a:p>
          </p:txBody>
        </p:sp>
        <p:sp>
          <p:nvSpPr>
            <p:cNvPr id="232" name="文本框 231"/>
            <p:cNvSpPr txBox="1"/>
            <p:nvPr/>
          </p:nvSpPr>
          <p:spPr>
            <a:xfrm>
              <a:off x="369454" y="1268128"/>
              <a:ext cx="11296073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Smart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and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powerful Internet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DPI library,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transform from legacy IP/Port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to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App</a:t>
              </a:r>
              <a:endParaRPr lang="zh-CN" altLang="en-US" sz="1600" b="1" dirty="0">
                <a:solidFill>
                  <a:srgbClr val="1833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3739554B-0ACB-FE45-A7FA-620C0B6417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3668" y="3429000"/>
            <a:ext cx="4869917" cy="322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06165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813344" y="258465"/>
            <a:ext cx="654304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Smart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Self-Adapt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path selection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75" y="2691007"/>
            <a:ext cx="1733557" cy="834829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3044394" y="1253196"/>
            <a:ext cx="5832701" cy="3230108"/>
            <a:chOff x="3179649" y="1930741"/>
            <a:chExt cx="5832701" cy="3230108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9649" y="1930741"/>
              <a:ext cx="5832701" cy="3230108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>
              <a:off x="5810537" y="2063217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4G/5G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675853" y="3292812"/>
              <a:ext cx="8402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MPLS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412063" y="4286854"/>
              <a:ext cx="13678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INTERNET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179" y="2691007"/>
            <a:ext cx="1733557" cy="83482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002" y="1482872"/>
            <a:ext cx="947447" cy="2490758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080" y="1482872"/>
            <a:ext cx="947447" cy="2490758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9783309" y="2090723"/>
            <a:ext cx="2090126" cy="304095"/>
            <a:chOff x="244284" y="2768439"/>
            <a:chExt cx="2090126" cy="304095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84" y="2768439"/>
              <a:ext cx="256049" cy="304095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323" y="2768562"/>
              <a:ext cx="254584" cy="303508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035" y="2768439"/>
              <a:ext cx="256049" cy="304095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074" y="2768562"/>
              <a:ext cx="254584" cy="303508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1786" y="2768439"/>
              <a:ext cx="256049" cy="304095"/>
            </a:xfrm>
            <a:prstGeom prst="rect">
              <a:avLst/>
            </a:prstGeom>
          </p:spPr>
        </p:pic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826" y="2768562"/>
              <a:ext cx="254584" cy="303508"/>
            </a:xfrm>
            <a:prstGeom prst="rect">
              <a:avLst/>
            </a:prstGeom>
          </p:spPr>
        </p:pic>
      </p:grpSp>
      <p:grpSp>
        <p:nvGrpSpPr>
          <p:cNvPr id="35" name="组合 34"/>
          <p:cNvGrpSpPr/>
          <p:nvPr/>
        </p:nvGrpSpPr>
        <p:grpSpPr>
          <a:xfrm>
            <a:off x="121575" y="2243294"/>
            <a:ext cx="2090126" cy="304095"/>
            <a:chOff x="244284" y="2768439"/>
            <a:chExt cx="2090126" cy="304095"/>
          </a:xfrm>
        </p:grpSpPr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84" y="2768439"/>
              <a:ext cx="256049" cy="304095"/>
            </a:xfrm>
            <a:prstGeom prst="rect">
              <a:avLst/>
            </a:prstGeom>
          </p:spPr>
        </p:pic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323" y="2768562"/>
              <a:ext cx="254584" cy="303508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035" y="2768439"/>
              <a:ext cx="256049" cy="304095"/>
            </a:xfrm>
            <a:prstGeom prst="rect">
              <a:avLst/>
            </a:prstGeom>
          </p:spPr>
        </p:pic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074" y="2768562"/>
              <a:ext cx="254584" cy="303508"/>
            </a:xfrm>
            <a:prstGeom prst="rect">
              <a:avLst/>
            </a:prstGeom>
          </p:spPr>
        </p:pic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1786" y="2768439"/>
              <a:ext cx="256049" cy="304095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826" y="2768562"/>
              <a:ext cx="254584" cy="303508"/>
            </a:xfrm>
            <a:prstGeom prst="rect">
              <a:avLst/>
            </a:prstGeom>
          </p:spPr>
        </p:pic>
      </p:grpSp>
      <p:sp>
        <p:nvSpPr>
          <p:cNvPr id="101" name="TextBox 142"/>
          <p:cNvSpPr txBox="1"/>
          <p:nvPr/>
        </p:nvSpPr>
        <p:spPr bwMode="auto">
          <a:xfrm>
            <a:off x="3132681" y="4911860"/>
            <a:ext cx="1494107" cy="489585"/>
          </a:xfrm>
          <a:prstGeom prst="rect">
            <a:avLst/>
          </a:prstGeom>
          <a:noFill/>
        </p:spPr>
        <p:txBody>
          <a:bodyPr lIns="121890" tIns="60945" rIns="121890" bIns="60945">
            <a:spAutoFit/>
          </a:bodyPr>
          <a:lstStyle/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包负载</a:t>
            </a:r>
          </a:p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选路</a:t>
            </a:r>
          </a:p>
        </p:txBody>
      </p:sp>
      <p:sp>
        <p:nvSpPr>
          <p:cNvPr id="105" name="TextBox 142"/>
          <p:cNvSpPr txBox="1"/>
          <p:nvPr/>
        </p:nvSpPr>
        <p:spPr bwMode="auto">
          <a:xfrm>
            <a:off x="7255967" y="4918210"/>
            <a:ext cx="1494107" cy="489585"/>
          </a:xfrm>
          <a:prstGeom prst="rect">
            <a:avLst/>
          </a:prstGeom>
          <a:noFill/>
        </p:spPr>
        <p:txBody>
          <a:bodyPr lIns="121890" tIns="60945" rIns="121890" bIns="60945">
            <a:spAutoFit/>
          </a:bodyPr>
          <a:lstStyle/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按剩余带宽</a:t>
            </a:r>
          </a:p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比例选路</a:t>
            </a:r>
          </a:p>
        </p:txBody>
      </p:sp>
      <p:sp>
        <p:nvSpPr>
          <p:cNvPr id="131" name="TextBox 142"/>
          <p:cNvSpPr txBox="1"/>
          <p:nvPr/>
        </p:nvSpPr>
        <p:spPr bwMode="auto">
          <a:xfrm>
            <a:off x="5131174" y="4861283"/>
            <a:ext cx="1494107" cy="674370"/>
          </a:xfrm>
          <a:prstGeom prst="rect">
            <a:avLst/>
          </a:prstGeom>
          <a:noFill/>
        </p:spPr>
        <p:txBody>
          <a:bodyPr lIns="121890" tIns="60945" rIns="121890" bIns="60945">
            <a:spAutoFit/>
          </a:bodyPr>
          <a:lstStyle/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指定线路</a:t>
            </a:r>
          </a:p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指定应用</a:t>
            </a:r>
          </a:p>
          <a:p>
            <a:pPr algn="ctr" defTabSz="1624965" eaLnBrk="0" hangingPunct="0">
              <a:defRPr/>
            </a:pPr>
            <a:r>
              <a:rPr lang="zh-CN" altLang="en-US" sz="1200" kern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选路</a:t>
            </a:r>
          </a:p>
        </p:txBody>
      </p:sp>
      <p:grpSp>
        <p:nvGrpSpPr>
          <p:cNvPr id="21" name="Group 4"/>
          <p:cNvGrpSpPr>
            <a:grpSpLocks noChangeAspect="1"/>
          </p:cNvGrpSpPr>
          <p:nvPr/>
        </p:nvGrpSpPr>
        <p:grpSpPr bwMode="auto">
          <a:xfrm>
            <a:off x="3426017" y="4582454"/>
            <a:ext cx="939799" cy="1022350"/>
            <a:chOff x="2092" y="2544"/>
            <a:chExt cx="592" cy="644"/>
          </a:xfrm>
          <a:solidFill>
            <a:srgbClr val="69A246"/>
          </a:solidFill>
        </p:grpSpPr>
        <p:sp>
          <p:nvSpPr>
            <p:cNvPr id="22" name="Freeform 5"/>
            <p:cNvSpPr/>
            <p:nvPr/>
          </p:nvSpPr>
          <p:spPr bwMode="auto">
            <a:xfrm>
              <a:off x="2092" y="2544"/>
              <a:ext cx="336" cy="431"/>
            </a:xfrm>
            <a:custGeom>
              <a:avLst/>
              <a:gdLst>
                <a:gd name="T0" fmla="*/ 62 w 355"/>
                <a:gd name="T1" fmla="*/ 455 h 455"/>
                <a:gd name="T2" fmla="*/ 50 w 355"/>
                <a:gd name="T3" fmla="*/ 380 h 455"/>
                <a:gd name="T4" fmla="*/ 250 w 355"/>
                <a:gd name="T5" fmla="*/ 134 h 455"/>
                <a:gd name="T6" fmla="*/ 250 w 355"/>
                <a:gd name="T7" fmla="*/ 210 h 455"/>
                <a:gd name="T8" fmla="*/ 355 w 355"/>
                <a:gd name="T9" fmla="*/ 105 h 455"/>
                <a:gd name="T10" fmla="*/ 250 w 355"/>
                <a:gd name="T11" fmla="*/ 0 h 455"/>
                <a:gd name="T12" fmla="*/ 250 w 355"/>
                <a:gd name="T13" fmla="*/ 84 h 455"/>
                <a:gd name="T14" fmla="*/ 0 w 355"/>
                <a:gd name="T15" fmla="*/ 380 h 455"/>
                <a:gd name="T16" fmla="*/ 10 w 355"/>
                <a:gd name="T17" fmla="*/ 455 h 455"/>
                <a:gd name="T18" fmla="*/ 62 w 355"/>
                <a:gd name="T1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5" h="455">
                  <a:moveTo>
                    <a:pt x="62" y="455"/>
                  </a:moveTo>
                  <a:cubicBezTo>
                    <a:pt x="55" y="432"/>
                    <a:pt x="50" y="405"/>
                    <a:pt x="50" y="380"/>
                  </a:cubicBezTo>
                  <a:cubicBezTo>
                    <a:pt x="50" y="259"/>
                    <a:pt x="135" y="157"/>
                    <a:pt x="250" y="134"/>
                  </a:cubicBezTo>
                  <a:cubicBezTo>
                    <a:pt x="250" y="210"/>
                    <a:pt x="250" y="210"/>
                    <a:pt x="250" y="210"/>
                  </a:cubicBezTo>
                  <a:cubicBezTo>
                    <a:pt x="355" y="105"/>
                    <a:pt x="355" y="105"/>
                    <a:pt x="355" y="105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107" y="109"/>
                    <a:pt x="0" y="231"/>
                    <a:pt x="0" y="380"/>
                  </a:cubicBezTo>
                  <a:cubicBezTo>
                    <a:pt x="0" y="405"/>
                    <a:pt x="5" y="430"/>
                    <a:pt x="10" y="455"/>
                  </a:cubicBezTo>
                  <a:lnTo>
                    <a:pt x="62" y="4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6"/>
            <p:cNvSpPr/>
            <p:nvPr/>
          </p:nvSpPr>
          <p:spPr bwMode="auto">
            <a:xfrm>
              <a:off x="2435" y="2636"/>
              <a:ext cx="249" cy="434"/>
            </a:xfrm>
            <a:custGeom>
              <a:avLst/>
              <a:gdLst>
                <a:gd name="T0" fmla="*/ 185 w 263"/>
                <a:gd name="T1" fmla="*/ 280 h 458"/>
                <a:gd name="T2" fmla="*/ 171 w 263"/>
                <a:gd name="T3" fmla="*/ 366 h 458"/>
                <a:gd name="T4" fmla="*/ 113 w 263"/>
                <a:gd name="T5" fmla="*/ 308 h 458"/>
                <a:gd name="T6" fmla="*/ 113 w 263"/>
                <a:gd name="T7" fmla="*/ 458 h 458"/>
                <a:gd name="T8" fmla="*/ 263 w 263"/>
                <a:gd name="T9" fmla="*/ 458 h 458"/>
                <a:gd name="T10" fmla="*/ 211 w 263"/>
                <a:gd name="T11" fmla="*/ 406 h 458"/>
                <a:gd name="T12" fmla="*/ 235 w 263"/>
                <a:gd name="T13" fmla="*/ 280 h 458"/>
                <a:gd name="T14" fmla="*/ 40 w 263"/>
                <a:gd name="T15" fmla="*/ 0 h 458"/>
                <a:gd name="T16" fmla="*/ 0 w 263"/>
                <a:gd name="T17" fmla="*/ 40 h 458"/>
                <a:gd name="T18" fmla="*/ 185 w 263"/>
                <a:gd name="T19" fmla="*/ 28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458">
                  <a:moveTo>
                    <a:pt x="185" y="280"/>
                  </a:moveTo>
                  <a:cubicBezTo>
                    <a:pt x="185" y="310"/>
                    <a:pt x="180" y="339"/>
                    <a:pt x="171" y="366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458"/>
                    <a:pt x="113" y="458"/>
                    <a:pt x="113" y="458"/>
                  </a:cubicBezTo>
                  <a:cubicBezTo>
                    <a:pt x="263" y="458"/>
                    <a:pt x="263" y="458"/>
                    <a:pt x="263" y="458"/>
                  </a:cubicBezTo>
                  <a:cubicBezTo>
                    <a:pt x="211" y="406"/>
                    <a:pt x="211" y="406"/>
                    <a:pt x="211" y="406"/>
                  </a:cubicBezTo>
                  <a:cubicBezTo>
                    <a:pt x="229" y="369"/>
                    <a:pt x="237" y="327"/>
                    <a:pt x="235" y="280"/>
                  </a:cubicBezTo>
                  <a:cubicBezTo>
                    <a:pt x="235" y="153"/>
                    <a:pt x="153" y="43"/>
                    <a:pt x="4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08" y="68"/>
                    <a:pt x="185" y="165"/>
                    <a:pt x="185" y="2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2092" y="2999"/>
              <a:ext cx="494" cy="189"/>
            </a:xfrm>
            <a:custGeom>
              <a:avLst/>
              <a:gdLst>
                <a:gd name="T0" fmla="*/ 300 w 522"/>
                <a:gd name="T1" fmla="*/ 147 h 200"/>
                <a:gd name="T2" fmla="*/ 101 w 522"/>
                <a:gd name="T3" fmla="*/ 49 h 200"/>
                <a:gd name="T4" fmla="*/ 150 w 522"/>
                <a:gd name="T5" fmla="*/ 0 h 200"/>
                <a:gd name="T6" fmla="*/ 0 w 522"/>
                <a:gd name="T7" fmla="*/ 0 h 200"/>
                <a:gd name="T8" fmla="*/ 0 w 522"/>
                <a:gd name="T9" fmla="*/ 150 h 200"/>
                <a:gd name="T10" fmla="*/ 64 w 522"/>
                <a:gd name="T11" fmla="*/ 86 h 200"/>
                <a:gd name="T12" fmla="*/ 300 w 522"/>
                <a:gd name="T13" fmla="*/ 200 h 200"/>
                <a:gd name="T14" fmla="*/ 522 w 522"/>
                <a:gd name="T15" fmla="*/ 100 h 200"/>
                <a:gd name="T16" fmla="*/ 450 w 522"/>
                <a:gd name="T17" fmla="*/ 97 h 200"/>
                <a:gd name="T18" fmla="*/ 300 w 522"/>
                <a:gd name="T19" fmla="*/ 14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2" h="200">
                  <a:moveTo>
                    <a:pt x="300" y="147"/>
                  </a:moveTo>
                  <a:cubicBezTo>
                    <a:pt x="219" y="147"/>
                    <a:pt x="146" y="110"/>
                    <a:pt x="101" y="49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118" y="156"/>
                    <a:pt x="204" y="200"/>
                    <a:pt x="300" y="200"/>
                  </a:cubicBezTo>
                  <a:cubicBezTo>
                    <a:pt x="387" y="200"/>
                    <a:pt x="467" y="163"/>
                    <a:pt x="522" y="100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07" y="130"/>
                    <a:pt x="357" y="147"/>
                    <a:pt x="300" y="1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429431" y="4582454"/>
            <a:ext cx="939799" cy="1022350"/>
            <a:chOff x="2092" y="2544"/>
            <a:chExt cx="592" cy="644"/>
          </a:xfrm>
          <a:solidFill>
            <a:srgbClr val="314DA4"/>
          </a:solidFill>
        </p:grpSpPr>
        <p:sp>
          <p:nvSpPr>
            <p:cNvPr id="26" name="Freeform 5"/>
            <p:cNvSpPr/>
            <p:nvPr/>
          </p:nvSpPr>
          <p:spPr bwMode="auto">
            <a:xfrm>
              <a:off x="2092" y="2544"/>
              <a:ext cx="336" cy="431"/>
            </a:xfrm>
            <a:custGeom>
              <a:avLst/>
              <a:gdLst>
                <a:gd name="T0" fmla="*/ 62 w 355"/>
                <a:gd name="T1" fmla="*/ 455 h 455"/>
                <a:gd name="T2" fmla="*/ 50 w 355"/>
                <a:gd name="T3" fmla="*/ 380 h 455"/>
                <a:gd name="T4" fmla="*/ 250 w 355"/>
                <a:gd name="T5" fmla="*/ 134 h 455"/>
                <a:gd name="T6" fmla="*/ 250 w 355"/>
                <a:gd name="T7" fmla="*/ 210 h 455"/>
                <a:gd name="T8" fmla="*/ 355 w 355"/>
                <a:gd name="T9" fmla="*/ 105 h 455"/>
                <a:gd name="T10" fmla="*/ 250 w 355"/>
                <a:gd name="T11" fmla="*/ 0 h 455"/>
                <a:gd name="T12" fmla="*/ 250 w 355"/>
                <a:gd name="T13" fmla="*/ 84 h 455"/>
                <a:gd name="T14" fmla="*/ 0 w 355"/>
                <a:gd name="T15" fmla="*/ 380 h 455"/>
                <a:gd name="T16" fmla="*/ 10 w 355"/>
                <a:gd name="T17" fmla="*/ 455 h 455"/>
                <a:gd name="T18" fmla="*/ 62 w 355"/>
                <a:gd name="T1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5" h="455">
                  <a:moveTo>
                    <a:pt x="62" y="455"/>
                  </a:moveTo>
                  <a:cubicBezTo>
                    <a:pt x="55" y="432"/>
                    <a:pt x="50" y="405"/>
                    <a:pt x="50" y="380"/>
                  </a:cubicBezTo>
                  <a:cubicBezTo>
                    <a:pt x="50" y="259"/>
                    <a:pt x="135" y="157"/>
                    <a:pt x="250" y="134"/>
                  </a:cubicBezTo>
                  <a:cubicBezTo>
                    <a:pt x="250" y="210"/>
                    <a:pt x="250" y="210"/>
                    <a:pt x="250" y="210"/>
                  </a:cubicBezTo>
                  <a:cubicBezTo>
                    <a:pt x="355" y="105"/>
                    <a:pt x="355" y="105"/>
                    <a:pt x="355" y="105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107" y="109"/>
                    <a:pt x="0" y="231"/>
                    <a:pt x="0" y="380"/>
                  </a:cubicBezTo>
                  <a:cubicBezTo>
                    <a:pt x="0" y="405"/>
                    <a:pt x="5" y="430"/>
                    <a:pt x="10" y="455"/>
                  </a:cubicBezTo>
                  <a:lnTo>
                    <a:pt x="62" y="4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6"/>
            <p:cNvSpPr/>
            <p:nvPr/>
          </p:nvSpPr>
          <p:spPr bwMode="auto">
            <a:xfrm>
              <a:off x="2435" y="2636"/>
              <a:ext cx="249" cy="434"/>
            </a:xfrm>
            <a:custGeom>
              <a:avLst/>
              <a:gdLst>
                <a:gd name="T0" fmla="*/ 185 w 263"/>
                <a:gd name="T1" fmla="*/ 280 h 458"/>
                <a:gd name="T2" fmla="*/ 171 w 263"/>
                <a:gd name="T3" fmla="*/ 366 h 458"/>
                <a:gd name="T4" fmla="*/ 113 w 263"/>
                <a:gd name="T5" fmla="*/ 308 h 458"/>
                <a:gd name="T6" fmla="*/ 113 w 263"/>
                <a:gd name="T7" fmla="*/ 458 h 458"/>
                <a:gd name="T8" fmla="*/ 263 w 263"/>
                <a:gd name="T9" fmla="*/ 458 h 458"/>
                <a:gd name="T10" fmla="*/ 211 w 263"/>
                <a:gd name="T11" fmla="*/ 406 h 458"/>
                <a:gd name="T12" fmla="*/ 235 w 263"/>
                <a:gd name="T13" fmla="*/ 280 h 458"/>
                <a:gd name="T14" fmla="*/ 40 w 263"/>
                <a:gd name="T15" fmla="*/ 0 h 458"/>
                <a:gd name="T16" fmla="*/ 0 w 263"/>
                <a:gd name="T17" fmla="*/ 40 h 458"/>
                <a:gd name="T18" fmla="*/ 185 w 263"/>
                <a:gd name="T19" fmla="*/ 28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458">
                  <a:moveTo>
                    <a:pt x="185" y="280"/>
                  </a:moveTo>
                  <a:cubicBezTo>
                    <a:pt x="185" y="310"/>
                    <a:pt x="180" y="339"/>
                    <a:pt x="171" y="366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458"/>
                    <a:pt x="113" y="458"/>
                    <a:pt x="113" y="458"/>
                  </a:cubicBezTo>
                  <a:cubicBezTo>
                    <a:pt x="263" y="458"/>
                    <a:pt x="263" y="458"/>
                    <a:pt x="263" y="458"/>
                  </a:cubicBezTo>
                  <a:cubicBezTo>
                    <a:pt x="211" y="406"/>
                    <a:pt x="211" y="406"/>
                    <a:pt x="211" y="406"/>
                  </a:cubicBezTo>
                  <a:cubicBezTo>
                    <a:pt x="229" y="369"/>
                    <a:pt x="237" y="327"/>
                    <a:pt x="235" y="280"/>
                  </a:cubicBezTo>
                  <a:cubicBezTo>
                    <a:pt x="235" y="153"/>
                    <a:pt x="153" y="43"/>
                    <a:pt x="4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08" y="68"/>
                    <a:pt x="185" y="165"/>
                    <a:pt x="185" y="2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7"/>
            <p:cNvSpPr/>
            <p:nvPr/>
          </p:nvSpPr>
          <p:spPr bwMode="auto">
            <a:xfrm>
              <a:off x="2092" y="2999"/>
              <a:ext cx="494" cy="189"/>
            </a:xfrm>
            <a:custGeom>
              <a:avLst/>
              <a:gdLst>
                <a:gd name="T0" fmla="*/ 300 w 522"/>
                <a:gd name="T1" fmla="*/ 147 h 200"/>
                <a:gd name="T2" fmla="*/ 101 w 522"/>
                <a:gd name="T3" fmla="*/ 49 h 200"/>
                <a:gd name="T4" fmla="*/ 150 w 522"/>
                <a:gd name="T5" fmla="*/ 0 h 200"/>
                <a:gd name="T6" fmla="*/ 0 w 522"/>
                <a:gd name="T7" fmla="*/ 0 h 200"/>
                <a:gd name="T8" fmla="*/ 0 w 522"/>
                <a:gd name="T9" fmla="*/ 150 h 200"/>
                <a:gd name="T10" fmla="*/ 64 w 522"/>
                <a:gd name="T11" fmla="*/ 86 h 200"/>
                <a:gd name="T12" fmla="*/ 300 w 522"/>
                <a:gd name="T13" fmla="*/ 200 h 200"/>
                <a:gd name="T14" fmla="*/ 522 w 522"/>
                <a:gd name="T15" fmla="*/ 100 h 200"/>
                <a:gd name="T16" fmla="*/ 450 w 522"/>
                <a:gd name="T17" fmla="*/ 97 h 200"/>
                <a:gd name="T18" fmla="*/ 300 w 522"/>
                <a:gd name="T19" fmla="*/ 14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2" h="200">
                  <a:moveTo>
                    <a:pt x="300" y="147"/>
                  </a:moveTo>
                  <a:cubicBezTo>
                    <a:pt x="219" y="147"/>
                    <a:pt x="146" y="110"/>
                    <a:pt x="101" y="49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118" y="156"/>
                    <a:pt x="204" y="200"/>
                    <a:pt x="300" y="200"/>
                  </a:cubicBezTo>
                  <a:cubicBezTo>
                    <a:pt x="387" y="200"/>
                    <a:pt x="467" y="163"/>
                    <a:pt x="522" y="100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07" y="130"/>
                    <a:pt x="357" y="147"/>
                    <a:pt x="300" y="1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3" name="Group 4"/>
          <p:cNvGrpSpPr>
            <a:grpSpLocks noChangeAspect="1"/>
          </p:cNvGrpSpPr>
          <p:nvPr/>
        </p:nvGrpSpPr>
        <p:grpSpPr bwMode="auto">
          <a:xfrm>
            <a:off x="7547145" y="4582454"/>
            <a:ext cx="939799" cy="1022350"/>
            <a:chOff x="2092" y="2544"/>
            <a:chExt cx="592" cy="644"/>
          </a:xfrm>
          <a:solidFill>
            <a:schemeClr val="bg1">
              <a:lumMod val="50000"/>
            </a:schemeClr>
          </a:solidFill>
        </p:grpSpPr>
        <p:sp>
          <p:nvSpPr>
            <p:cNvPr id="45" name="Freeform 5"/>
            <p:cNvSpPr/>
            <p:nvPr/>
          </p:nvSpPr>
          <p:spPr bwMode="auto">
            <a:xfrm>
              <a:off x="2092" y="2544"/>
              <a:ext cx="336" cy="431"/>
            </a:xfrm>
            <a:custGeom>
              <a:avLst/>
              <a:gdLst>
                <a:gd name="T0" fmla="*/ 62 w 355"/>
                <a:gd name="T1" fmla="*/ 455 h 455"/>
                <a:gd name="T2" fmla="*/ 50 w 355"/>
                <a:gd name="T3" fmla="*/ 380 h 455"/>
                <a:gd name="T4" fmla="*/ 250 w 355"/>
                <a:gd name="T5" fmla="*/ 134 h 455"/>
                <a:gd name="T6" fmla="*/ 250 w 355"/>
                <a:gd name="T7" fmla="*/ 210 h 455"/>
                <a:gd name="T8" fmla="*/ 355 w 355"/>
                <a:gd name="T9" fmla="*/ 105 h 455"/>
                <a:gd name="T10" fmla="*/ 250 w 355"/>
                <a:gd name="T11" fmla="*/ 0 h 455"/>
                <a:gd name="T12" fmla="*/ 250 w 355"/>
                <a:gd name="T13" fmla="*/ 84 h 455"/>
                <a:gd name="T14" fmla="*/ 0 w 355"/>
                <a:gd name="T15" fmla="*/ 380 h 455"/>
                <a:gd name="T16" fmla="*/ 10 w 355"/>
                <a:gd name="T17" fmla="*/ 455 h 455"/>
                <a:gd name="T18" fmla="*/ 62 w 355"/>
                <a:gd name="T1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5" h="455">
                  <a:moveTo>
                    <a:pt x="62" y="455"/>
                  </a:moveTo>
                  <a:cubicBezTo>
                    <a:pt x="55" y="432"/>
                    <a:pt x="50" y="405"/>
                    <a:pt x="50" y="380"/>
                  </a:cubicBezTo>
                  <a:cubicBezTo>
                    <a:pt x="50" y="259"/>
                    <a:pt x="135" y="157"/>
                    <a:pt x="250" y="134"/>
                  </a:cubicBezTo>
                  <a:cubicBezTo>
                    <a:pt x="250" y="210"/>
                    <a:pt x="250" y="210"/>
                    <a:pt x="250" y="210"/>
                  </a:cubicBezTo>
                  <a:cubicBezTo>
                    <a:pt x="355" y="105"/>
                    <a:pt x="355" y="105"/>
                    <a:pt x="355" y="105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107" y="109"/>
                    <a:pt x="0" y="231"/>
                    <a:pt x="0" y="380"/>
                  </a:cubicBezTo>
                  <a:cubicBezTo>
                    <a:pt x="0" y="405"/>
                    <a:pt x="5" y="430"/>
                    <a:pt x="10" y="455"/>
                  </a:cubicBezTo>
                  <a:lnTo>
                    <a:pt x="62" y="4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6"/>
            <p:cNvSpPr/>
            <p:nvPr/>
          </p:nvSpPr>
          <p:spPr bwMode="auto">
            <a:xfrm>
              <a:off x="2435" y="2636"/>
              <a:ext cx="249" cy="434"/>
            </a:xfrm>
            <a:custGeom>
              <a:avLst/>
              <a:gdLst>
                <a:gd name="T0" fmla="*/ 185 w 263"/>
                <a:gd name="T1" fmla="*/ 280 h 458"/>
                <a:gd name="T2" fmla="*/ 171 w 263"/>
                <a:gd name="T3" fmla="*/ 366 h 458"/>
                <a:gd name="T4" fmla="*/ 113 w 263"/>
                <a:gd name="T5" fmla="*/ 308 h 458"/>
                <a:gd name="T6" fmla="*/ 113 w 263"/>
                <a:gd name="T7" fmla="*/ 458 h 458"/>
                <a:gd name="T8" fmla="*/ 263 w 263"/>
                <a:gd name="T9" fmla="*/ 458 h 458"/>
                <a:gd name="T10" fmla="*/ 211 w 263"/>
                <a:gd name="T11" fmla="*/ 406 h 458"/>
                <a:gd name="T12" fmla="*/ 235 w 263"/>
                <a:gd name="T13" fmla="*/ 280 h 458"/>
                <a:gd name="T14" fmla="*/ 40 w 263"/>
                <a:gd name="T15" fmla="*/ 0 h 458"/>
                <a:gd name="T16" fmla="*/ 0 w 263"/>
                <a:gd name="T17" fmla="*/ 40 h 458"/>
                <a:gd name="T18" fmla="*/ 185 w 263"/>
                <a:gd name="T19" fmla="*/ 28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458">
                  <a:moveTo>
                    <a:pt x="185" y="280"/>
                  </a:moveTo>
                  <a:cubicBezTo>
                    <a:pt x="185" y="310"/>
                    <a:pt x="180" y="339"/>
                    <a:pt x="171" y="366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458"/>
                    <a:pt x="113" y="458"/>
                    <a:pt x="113" y="458"/>
                  </a:cubicBezTo>
                  <a:cubicBezTo>
                    <a:pt x="263" y="458"/>
                    <a:pt x="263" y="458"/>
                    <a:pt x="263" y="458"/>
                  </a:cubicBezTo>
                  <a:cubicBezTo>
                    <a:pt x="211" y="406"/>
                    <a:pt x="211" y="406"/>
                    <a:pt x="211" y="406"/>
                  </a:cubicBezTo>
                  <a:cubicBezTo>
                    <a:pt x="229" y="369"/>
                    <a:pt x="237" y="327"/>
                    <a:pt x="235" y="280"/>
                  </a:cubicBezTo>
                  <a:cubicBezTo>
                    <a:pt x="235" y="153"/>
                    <a:pt x="153" y="43"/>
                    <a:pt x="4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08" y="68"/>
                    <a:pt x="185" y="165"/>
                    <a:pt x="185" y="2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2092" y="2999"/>
              <a:ext cx="494" cy="189"/>
            </a:xfrm>
            <a:custGeom>
              <a:avLst/>
              <a:gdLst>
                <a:gd name="T0" fmla="*/ 300 w 522"/>
                <a:gd name="T1" fmla="*/ 147 h 200"/>
                <a:gd name="T2" fmla="*/ 101 w 522"/>
                <a:gd name="T3" fmla="*/ 49 h 200"/>
                <a:gd name="T4" fmla="*/ 150 w 522"/>
                <a:gd name="T5" fmla="*/ 0 h 200"/>
                <a:gd name="T6" fmla="*/ 0 w 522"/>
                <a:gd name="T7" fmla="*/ 0 h 200"/>
                <a:gd name="T8" fmla="*/ 0 w 522"/>
                <a:gd name="T9" fmla="*/ 150 h 200"/>
                <a:gd name="T10" fmla="*/ 64 w 522"/>
                <a:gd name="T11" fmla="*/ 86 h 200"/>
                <a:gd name="T12" fmla="*/ 300 w 522"/>
                <a:gd name="T13" fmla="*/ 200 h 200"/>
                <a:gd name="T14" fmla="*/ 522 w 522"/>
                <a:gd name="T15" fmla="*/ 100 h 200"/>
                <a:gd name="T16" fmla="*/ 450 w 522"/>
                <a:gd name="T17" fmla="*/ 97 h 200"/>
                <a:gd name="T18" fmla="*/ 300 w 522"/>
                <a:gd name="T19" fmla="*/ 14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2" h="200">
                  <a:moveTo>
                    <a:pt x="300" y="147"/>
                  </a:moveTo>
                  <a:cubicBezTo>
                    <a:pt x="219" y="147"/>
                    <a:pt x="146" y="110"/>
                    <a:pt x="101" y="49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118" y="156"/>
                    <a:pt x="204" y="200"/>
                    <a:pt x="300" y="200"/>
                  </a:cubicBezTo>
                  <a:cubicBezTo>
                    <a:pt x="387" y="200"/>
                    <a:pt x="467" y="163"/>
                    <a:pt x="522" y="100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07" y="130"/>
                    <a:pt x="357" y="147"/>
                    <a:pt x="300" y="1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044394" y="5692467"/>
            <a:ext cx="18770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400" dirty="0">
                <a:solidFill>
                  <a:srgbClr val="1833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把单个应用数据包负载达到多条链路</a:t>
            </a:r>
            <a:endParaRPr lang="zh-CN" altLang="en-US" sz="1400"/>
          </a:p>
        </p:txBody>
      </p:sp>
      <p:sp>
        <p:nvSpPr>
          <p:cNvPr id="4" name="文本框 3"/>
          <p:cNvSpPr txBox="1"/>
          <p:nvPr/>
        </p:nvSpPr>
        <p:spPr>
          <a:xfrm>
            <a:off x="5013529" y="5692467"/>
            <a:ext cx="197929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400" dirty="0">
                <a:solidFill>
                  <a:srgbClr val="1833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指定某些应用在固定线路上传输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239204" y="5692467"/>
            <a:ext cx="197929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400" dirty="0">
                <a:solidFill>
                  <a:srgbClr val="1833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计算线路实时剩余带宽，将业务数据等比例的负载至各线路进行传输</a:t>
            </a:r>
          </a:p>
        </p:txBody>
      </p:sp>
    </p:spTree>
    <p:extLst>
      <p:ext uri="{BB962C8B-B14F-4D97-AF65-F5344CB8AC3E}">
        <p14:creationId xmlns:p14="http://schemas.microsoft.com/office/powerpoint/2010/main" val="1434837713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85343" y="157921"/>
            <a:ext cx="7187565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Smart acceleration: Decoupling of underlying routing, transmit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the package by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overlay tunnel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987450" y="9633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3880870" y="2243430"/>
            <a:ext cx="4422184" cy="2108490"/>
            <a:chOff x="3880870" y="2243430"/>
            <a:chExt cx="4422184" cy="2108490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4931" y="2684057"/>
              <a:ext cx="2948123" cy="1667863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5487" y="2243430"/>
              <a:ext cx="2948123" cy="1667863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0870" y="2680932"/>
              <a:ext cx="2948123" cy="1667863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8879" y="2511815"/>
              <a:ext cx="2948123" cy="1667863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5419677" y="2822122"/>
              <a:ext cx="12955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kern="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Transports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0145" y="6079119"/>
            <a:ext cx="11748655" cy="584775"/>
            <a:chOff x="240145" y="6079119"/>
            <a:chExt cx="11748655" cy="584775"/>
          </a:xfrm>
        </p:grpSpPr>
        <p:sp>
          <p:nvSpPr>
            <p:cNvPr id="8" name="矩形 7"/>
            <p:cNvSpPr/>
            <p:nvPr/>
          </p:nvSpPr>
          <p:spPr>
            <a:xfrm>
              <a:off x="240145" y="6114468"/>
              <a:ext cx="57412" cy="267856"/>
            </a:xfrm>
            <a:prstGeom prst="rect">
              <a:avLst/>
            </a:prstGeom>
            <a:gradFill>
              <a:gsLst>
                <a:gs pos="0">
                  <a:srgbClr val="173382"/>
                </a:gs>
                <a:gs pos="100000">
                  <a:srgbClr val="4E539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-25000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9453" y="6079119"/>
              <a:ext cx="1161934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SD-WAN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transmit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packages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by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UDP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tunnel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to accelerate,</a:t>
              </a: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because some of the ISPs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will limit the UDP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transmitin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,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Sangfor SD-WAN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could also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camouflage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the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UDP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packages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to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TCP.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087418" y="3241413"/>
            <a:ext cx="8017164" cy="936976"/>
            <a:chOff x="2087418" y="3241413"/>
            <a:chExt cx="8017164" cy="936976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7418" y="3241413"/>
              <a:ext cx="8017164" cy="936976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5727149" y="3540624"/>
              <a:ext cx="12554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IPSec</a:t>
              </a: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VPN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60" y="3266950"/>
            <a:ext cx="1733557" cy="8348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983" y="3266950"/>
            <a:ext cx="1733557" cy="834829"/>
          </a:xfrm>
          <a:prstGeom prst="rect">
            <a:avLst/>
          </a:prstGeom>
        </p:spPr>
      </p:pic>
      <p:sp>
        <p:nvSpPr>
          <p:cNvPr id="24" name="矩形标注 23"/>
          <p:cNvSpPr/>
          <p:nvPr/>
        </p:nvSpPr>
        <p:spPr>
          <a:xfrm>
            <a:off x="4045021" y="4939846"/>
            <a:ext cx="5042860" cy="654908"/>
          </a:xfrm>
          <a:prstGeom prst="wedgeRectCallout">
            <a:avLst>
              <a:gd name="adj1" fmla="val 21052"/>
              <a:gd name="adj2" fmla="val -101651"/>
            </a:avLst>
          </a:prstGeom>
          <a:noFill/>
          <a:ln>
            <a:solidFill>
              <a:srgbClr val="173382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Based one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IPSec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VPN,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we have SANGFOR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VPN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transmission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protocol</a:t>
            </a:r>
            <a:endParaRPr kumimoji="1"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矩形标注 24"/>
          <p:cNvSpPr/>
          <p:nvPr/>
        </p:nvSpPr>
        <p:spPr>
          <a:xfrm>
            <a:off x="7259081" y="1529624"/>
            <a:ext cx="3657600" cy="654908"/>
          </a:xfrm>
          <a:prstGeom prst="wedgeRectCallout">
            <a:avLst>
              <a:gd name="adj1" fmla="val -32657"/>
              <a:gd name="adj2" fmla="val 100236"/>
            </a:avLst>
          </a:prstGeom>
          <a:noFill/>
          <a:ln>
            <a:solidFill>
              <a:srgbClr val="173382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Optimizing ISP transmission by TCP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伪装</a:t>
            </a:r>
          </a:p>
        </p:txBody>
      </p:sp>
      <p:sp>
        <p:nvSpPr>
          <p:cNvPr id="26" name="矩形标注 25"/>
          <p:cNvSpPr/>
          <p:nvPr/>
        </p:nvSpPr>
        <p:spPr>
          <a:xfrm>
            <a:off x="1184387" y="1540916"/>
            <a:ext cx="3657600" cy="654908"/>
          </a:xfrm>
          <a:prstGeom prst="wedgeRectCallout">
            <a:avLst>
              <a:gd name="adj1" fmla="val 33221"/>
              <a:gd name="adj2" fmla="val 109670"/>
            </a:avLst>
          </a:prstGeom>
          <a:noFill/>
          <a:ln>
            <a:solidFill>
              <a:srgbClr val="173382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Improve transmission efficiency by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packaging</a:t>
            </a:r>
            <a:r>
              <a:rPr kumimoji="1"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UDP</a:t>
            </a:r>
            <a:endParaRPr kumimoji="1"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6158059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656080" y="254716"/>
            <a:ext cx="8879840" cy="4514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ts val="3075"/>
              </a:lnSpc>
            </a:pP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Key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feature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2: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Enhance whole system</a:t>
            </a:r>
            <a:r>
              <a:rPr lang="zh-CN" altLang="en-US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security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706186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13">
            <a:extLst>
              <a:ext uri="{FF2B5EF4-FFF2-40B4-BE49-F238E27FC236}">
                <a16:creationId xmlns:a16="http://schemas.microsoft.com/office/drawing/2014/main" id="{2660C6E2-9610-484D-9C7B-58427914EB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54" y="3141673"/>
            <a:ext cx="1355453" cy="542181"/>
          </a:xfrm>
          <a:prstGeom prst="rect">
            <a:avLst/>
          </a:prstGeom>
        </p:spPr>
      </p:pic>
      <p:pic>
        <p:nvPicPr>
          <p:cNvPr id="8" name="图片 30">
            <a:extLst>
              <a:ext uri="{FF2B5EF4-FFF2-40B4-BE49-F238E27FC236}">
                <a16:creationId xmlns:a16="http://schemas.microsoft.com/office/drawing/2014/main" id="{BA804E19-9168-994E-98C8-458F08A74BB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13227A"/>
              </a:clrFrom>
              <a:clrTo>
                <a:srgbClr val="13227A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23054" y="2982950"/>
            <a:ext cx="598026" cy="556496"/>
          </a:xfrm>
          <a:prstGeom prst="rect">
            <a:avLst/>
          </a:prstGeom>
        </p:spPr>
      </p:pic>
      <p:sp>
        <p:nvSpPr>
          <p:cNvPr id="9" name="文本框 20">
            <a:extLst>
              <a:ext uri="{FF2B5EF4-FFF2-40B4-BE49-F238E27FC236}">
                <a16:creationId xmlns:a16="http://schemas.microsoft.com/office/drawing/2014/main" id="{EC85E250-9F7C-004D-8EB2-C118F9DDF3D1}"/>
              </a:ext>
            </a:extLst>
          </p:cNvPr>
          <p:cNvSpPr txBox="1"/>
          <p:nvPr/>
        </p:nvSpPr>
        <p:spPr>
          <a:xfrm>
            <a:off x="8600926" y="3605264"/>
            <a:ext cx="842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SD-WAN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0" name="图片 3">
            <a:extLst>
              <a:ext uri="{FF2B5EF4-FFF2-40B4-BE49-F238E27FC236}">
                <a16:creationId xmlns:a16="http://schemas.microsoft.com/office/drawing/2014/main" id="{F3E9989B-71DF-DA43-852D-30B3F1692E84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13227A"/>
              </a:clrFrom>
              <a:clrTo>
                <a:srgbClr val="13227A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80658" y="2978508"/>
            <a:ext cx="542181" cy="5421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D76634-0B70-8543-9749-968C2A5291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468" y="2922664"/>
            <a:ext cx="663843" cy="663843"/>
          </a:xfrm>
          <a:prstGeom prst="rect">
            <a:avLst/>
          </a:prstGeom>
        </p:spPr>
      </p:pic>
      <p:pic>
        <p:nvPicPr>
          <p:cNvPr id="13" name="Picture 12" descr="Shape, icon&#10;&#10;Description automatically generated">
            <a:extLst>
              <a:ext uri="{FF2B5EF4-FFF2-40B4-BE49-F238E27FC236}">
                <a16:creationId xmlns:a16="http://schemas.microsoft.com/office/drawing/2014/main" id="{D8F3B005-B37D-DA40-929E-CCB2C2DE7C5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3" t="1403" r="5178" b="3419"/>
          <a:stretch/>
        </p:blipFill>
        <p:spPr>
          <a:xfrm>
            <a:off x="1849836" y="2958296"/>
            <a:ext cx="598026" cy="666900"/>
          </a:xfrm>
          <a:prstGeom prst="rect">
            <a:avLst/>
          </a:prstGeom>
        </p:spPr>
      </p:pic>
      <p:sp>
        <p:nvSpPr>
          <p:cNvPr id="14" name="文本框 20">
            <a:extLst>
              <a:ext uri="{FF2B5EF4-FFF2-40B4-BE49-F238E27FC236}">
                <a16:creationId xmlns:a16="http://schemas.microsoft.com/office/drawing/2014/main" id="{9E2B7F6B-6721-B34A-82C3-9982005E9D65}"/>
              </a:ext>
            </a:extLst>
          </p:cNvPr>
          <p:cNvSpPr txBox="1"/>
          <p:nvPr/>
        </p:nvSpPr>
        <p:spPr>
          <a:xfrm>
            <a:off x="10230607" y="3586507"/>
            <a:ext cx="877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WAN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接入</a:t>
            </a:r>
          </a:p>
        </p:txBody>
      </p:sp>
      <p:sp>
        <p:nvSpPr>
          <p:cNvPr id="15" name="文本框 20">
            <a:extLst>
              <a:ext uri="{FF2B5EF4-FFF2-40B4-BE49-F238E27FC236}">
                <a16:creationId xmlns:a16="http://schemas.microsoft.com/office/drawing/2014/main" id="{EAA9531D-E436-6B41-AF58-65D296F6263A}"/>
              </a:ext>
            </a:extLst>
          </p:cNvPr>
          <p:cNvSpPr txBox="1"/>
          <p:nvPr/>
        </p:nvSpPr>
        <p:spPr>
          <a:xfrm>
            <a:off x="9396948" y="3586506"/>
            <a:ext cx="896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/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IPSec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/SSL</a:t>
            </a:r>
          </a:p>
          <a:p>
            <a:pPr marL="0" lvl="1" algn="ctr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VPN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文本框 20">
            <a:extLst>
              <a:ext uri="{FF2B5EF4-FFF2-40B4-BE49-F238E27FC236}">
                <a16:creationId xmlns:a16="http://schemas.microsoft.com/office/drawing/2014/main" id="{2B94E237-F7B3-2349-ACAA-B6F58B2727DD}"/>
              </a:ext>
            </a:extLst>
          </p:cNvPr>
          <p:cNvSpPr txBox="1"/>
          <p:nvPr/>
        </p:nvSpPr>
        <p:spPr>
          <a:xfrm>
            <a:off x="1657573" y="3650277"/>
            <a:ext cx="10833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App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Control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7" name="Picture 16" descr="Shape, icon&#10;&#10;Description automatically generated">
            <a:extLst>
              <a:ext uri="{FF2B5EF4-FFF2-40B4-BE49-F238E27FC236}">
                <a16:creationId xmlns:a16="http://schemas.microsoft.com/office/drawing/2014/main" id="{B14A35E4-A80E-474B-82AA-A3B75C37DC4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3" t="1403" r="5178" b="3419"/>
          <a:stretch/>
        </p:blipFill>
        <p:spPr>
          <a:xfrm>
            <a:off x="2855266" y="2958296"/>
            <a:ext cx="598026" cy="666900"/>
          </a:xfrm>
          <a:prstGeom prst="rect">
            <a:avLst/>
          </a:prstGeom>
        </p:spPr>
      </p:pic>
      <p:sp>
        <p:nvSpPr>
          <p:cNvPr id="18" name="文本框 20">
            <a:extLst>
              <a:ext uri="{FF2B5EF4-FFF2-40B4-BE49-F238E27FC236}">
                <a16:creationId xmlns:a16="http://schemas.microsoft.com/office/drawing/2014/main" id="{11F5A94A-7A06-1141-8B9B-D5BD69AA07DC}"/>
              </a:ext>
            </a:extLst>
          </p:cNvPr>
          <p:cNvSpPr txBox="1"/>
          <p:nvPr/>
        </p:nvSpPr>
        <p:spPr>
          <a:xfrm>
            <a:off x="2958461" y="3671851"/>
            <a:ext cx="412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IPS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9" name="Picture 18" descr="Shape, icon&#10;&#10;Description automatically generated">
            <a:extLst>
              <a:ext uri="{FF2B5EF4-FFF2-40B4-BE49-F238E27FC236}">
                <a16:creationId xmlns:a16="http://schemas.microsoft.com/office/drawing/2014/main" id="{A3AB1B33-DB16-3B4C-8063-ADE4261E67A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3" t="1403" r="5178" b="3419"/>
          <a:stretch/>
        </p:blipFill>
        <p:spPr>
          <a:xfrm>
            <a:off x="3860696" y="2958296"/>
            <a:ext cx="598026" cy="666900"/>
          </a:xfrm>
          <a:prstGeom prst="rect">
            <a:avLst/>
          </a:prstGeom>
        </p:spPr>
      </p:pic>
      <p:sp>
        <p:nvSpPr>
          <p:cNvPr id="20" name="文本框 20">
            <a:extLst>
              <a:ext uri="{FF2B5EF4-FFF2-40B4-BE49-F238E27FC236}">
                <a16:creationId xmlns:a16="http://schemas.microsoft.com/office/drawing/2014/main" id="{AF0D0931-64D5-7143-972C-62132C845BDA}"/>
              </a:ext>
            </a:extLst>
          </p:cNvPr>
          <p:cNvSpPr txBox="1"/>
          <p:nvPr/>
        </p:nvSpPr>
        <p:spPr>
          <a:xfrm>
            <a:off x="5678625" y="3618036"/>
            <a:ext cx="1067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Engine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Zero</a:t>
            </a:r>
          </a:p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Anti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Virus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1" name="Picture 20" descr="Shape, icon&#10;&#10;Description automatically generated">
            <a:extLst>
              <a:ext uri="{FF2B5EF4-FFF2-40B4-BE49-F238E27FC236}">
                <a16:creationId xmlns:a16="http://schemas.microsoft.com/office/drawing/2014/main" id="{EF9239E4-D387-4C45-A934-8431AD057B2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3" t="1403" r="5178" b="3419"/>
          <a:stretch/>
        </p:blipFill>
        <p:spPr>
          <a:xfrm>
            <a:off x="5871556" y="2958296"/>
            <a:ext cx="598026" cy="666900"/>
          </a:xfrm>
          <a:prstGeom prst="rect">
            <a:avLst/>
          </a:prstGeom>
        </p:spPr>
      </p:pic>
      <p:sp>
        <p:nvSpPr>
          <p:cNvPr id="22" name="文本框 20">
            <a:extLst>
              <a:ext uri="{FF2B5EF4-FFF2-40B4-BE49-F238E27FC236}">
                <a16:creationId xmlns:a16="http://schemas.microsoft.com/office/drawing/2014/main" id="{0B52E5F4-0A5D-B24C-ACC0-29E4F879124D}"/>
              </a:ext>
            </a:extLst>
          </p:cNvPr>
          <p:cNvSpPr txBox="1"/>
          <p:nvPr/>
        </p:nvSpPr>
        <p:spPr>
          <a:xfrm>
            <a:off x="4893751" y="3683854"/>
            <a:ext cx="4764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APT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3" name="Picture 22" descr="Shape, icon&#10;&#10;Description automatically generated">
            <a:extLst>
              <a:ext uri="{FF2B5EF4-FFF2-40B4-BE49-F238E27FC236}">
                <a16:creationId xmlns:a16="http://schemas.microsoft.com/office/drawing/2014/main" id="{657B5625-CFD4-E344-8516-82D3C83EB1B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3" t="1403" r="5178" b="3419"/>
          <a:stretch/>
        </p:blipFill>
        <p:spPr>
          <a:xfrm>
            <a:off x="6981601" y="2958296"/>
            <a:ext cx="598026" cy="666900"/>
          </a:xfrm>
          <a:prstGeom prst="rect">
            <a:avLst/>
          </a:prstGeom>
        </p:spPr>
      </p:pic>
      <p:sp>
        <p:nvSpPr>
          <p:cNvPr id="24" name="文本框 20">
            <a:extLst>
              <a:ext uri="{FF2B5EF4-FFF2-40B4-BE49-F238E27FC236}">
                <a16:creationId xmlns:a16="http://schemas.microsoft.com/office/drawing/2014/main" id="{C656B250-502B-A945-B25B-485CCDE11C05}"/>
              </a:ext>
            </a:extLst>
          </p:cNvPr>
          <p:cNvSpPr txBox="1"/>
          <p:nvPr/>
        </p:nvSpPr>
        <p:spPr>
          <a:xfrm>
            <a:off x="6601516" y="3625196"/>
            <a:ext cx="13574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ctr"/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Neural-X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Threat</a:t>
            </a:r>
          </a:p>
          <a:p>
            <a:pPr marL="0" lvl="1" algn="ctr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Intelligence 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25" name="Picture 24" descr="Shape, icon&#10;&#10;Description automatically generated">
            <a:extLst>
              <a:ext uri="{FF2B5EF4-FFF2-40B4-BE49-F238E27FC236}">
                <a16:creationId xmlns:a16="http://schemas.microsoft.com/office/drawing/2014/main" id="{A46BCA6A-AB30-0846-9CF9-669F9AC9161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3" t="1403" r="5178" b="3419"/>
          <a:stretch/>
        </p:blipFill>
        <p:spPr>
          <a:xfrm>
            <a:off x="4866126" y="2958296"/>
            <a:ext cx="598026" cy="666900"/>
          </a:xfrm>
          <a:prstGeom prst="rect">
            <a:avLst/>
          </a:prstGeom>
        </p:spPr>
      </p:pic>
      <p:sp>
        <p:nvSpPr>
          <p:cNvPr id="26" name="文本框 20">
            <a:extLst>
              <a:ext uri="{FF2B5EF4-FFF2-40B4-BE49-F238E27FC236}">
                <a16:creationId xmlns:a16="http://schemas.microsoft.com/office/drawing/2014/main" id="{4F94F561-D939-3043-8A79-FD4FB27215F8}"/>
              </a:ext>
            </a:extLst>
          </p:cNvPr>
          <p:cNvSpPr txBox="1"/>
          <p:nvPr/>
        </p:nvSpPr>
        <p:spPr>
          <a:xfrm>
            <a:off x="3932231" y="3683854"/>
            <a:ext cx="5264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WAF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Right Arrow 1">
            <a:extLst>
              <a:ext uri="{FF2B5EF4-FFF2-40B4-BE49-F238E27FC236}">
                <a16:creationId xmlns:a16="http://schemas.microsoft.com/office/drawing/2014/main" id="{15821DC1-C6E2-E945-8676-8E69BA63C2F7}"/>
              </a:ext>
            </a:extLst>
          </p:cNvPr>
          <p:cNvSpPr/>
          <p:nvPr/>
        </p:nvSpPr>
        <p:spPr>
          <a:xfrm>
            <a:off x="1849836" y="4145520"/>
            <a:ext cx="9073003" cy="781044"/>
          </a:xfrm>
          <a:prstGeom prst="rightArrow">
            <a:avLst/>
          </a:prstGeom>
          <a:solidFill>
            <a:srgbClr val="2139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Security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your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connection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1173550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52245" y="278130"/>
            <a:ext cx="9058275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The most powerful ransomware protection: </a:t>
            </a:r>
            <a:r>
              <a:rPr lang="en-US" altLang="zh-CN" sz="2000" b="1" dirty="0" err="1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Intergrated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firewall and Endpoint secure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986016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Hexagon 1">
            <a:extLst>
              <a:ext uri="{FF2B5EF4-FFF2-40B4-BE49-F238E27FC236}">
                <a16:creationId xmlns:a16="http://schemas.microsoft.com/office/drawing/2014/main" id="{99460FAC-A4BD-3046-B3A0-F82A1A89E766}"/>
              </a:ext>
            </a:extLst>
          </p:cNvPr>
          <p:cNvSpPr/>
          <p:nvPr/>
        </p:nvSpPr>
        <p:spPr>
          <a:xfrm>
            <a:off x="2813539" y="1776046"/>
            <a:ext cx="1917427" cy="1652954"/>
          </a:xfrm>
          <a:prstGeom prst="hexagon">
            <a:avLst/>
          </a:prstGeom>
          <a:noFill/>
          <a:ln w="127000">
            <a:solidFill>
              <a:srgbClr val="1222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图片 38">
            <a:extLst>
              <a:ext uri="{FF2B5EF4-FFF2-40B4-BE49-F238E27FC236}">
                <a16:creationId xmlns:a16="http://schemas.microsoft.com/office/drawing/2014/main" id="{453AD4D7-FC3A-F34A-A389-E836BFD4A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390" y="2043661"/>
            <a:ext cx="1117724" cy="1117724"/>
          </a:xfrm>
          <a:prstGeom prst="rect">
            <a:avLst/>
          </a:prstGeom>
        </p:spPr>
      </p:pic>
      <p:sp>
        <p:nvSpPr>
          <p:cNvPr id="11" name="Hexagon 10">
            <a:extLst>
              <a:ext uri="{FF2B5EF4-FFF2-40B4-BE49-F238E27FC236}">
                <a16:creationId xmlns:a16="http://schemas.microsoft.com/office/drawing/2014/main" id="{59B0B995-5899-A244-AC73-FF2A1B296851}"/>
              </a:ext>
            </a:extLst>
          </p:cNvPr>
          <p:cNvSpPr/>
          <p:nvPr/>
        </p:nvSpPr>
        <p:spPr>
          <a:xfrm>
            <a:off x="6870757" y="1740424"/>
            <a:ext cx="1917427" cy="1652954"/>
          </a:xfrm>
          <a:prstGeom prst="hexagon">
            <a:avLst/>
          </a:prstGeom>
          <a:noFill/>
          <a:ln w="127000">
            <a:solidFill>
              <a:srgbClr val="1222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图片 14">
            <a:extLst>
              <a:ext uri="{FF2B5EF4-FFF2-40B4-BE49-F238E27FC236}">
                <a16:creationId xmlns:a16="http://schemas.microsoft.com/office/drawing/2014/main" id="{2977ACC5-CBF4-FF46-AD30-D5D4A757BE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817" y="2086721"/>
            <a:ext cx="975306" cy="104809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17139DE-F3A2-854A-86CB-7EED495FB150}"/>
              </a:ext>
            </a:extLst>
          </p:cNvPr>
          <p:cNvGrpSpPr/>
          <p:nvPr/>
        </p:nvGrpSpPr>
        <p:grpSpPr>
          <a:xfrm>
            <a:off x="5016000" y="1913536"/>
            <a:ext cx="1704442" cy="1221275"/>
            <a:chOff x="5166314" y="1762525"/>
            <a:chExt cx="1704442" cy="1221275"/>
          </a:xfrm>
        </p:grpSpPr>
        <p:sp>
          <p:nvSpPr>
            <p:cNvPr id="14" name="Bent Arrow 13">
              <a:extLst>
                <a:ext uri="{FF2B5EF4-FFF2-40B4-BE49-F238E27FC236}">
                  <a16:creationId xmlns:a16="http://schemas.microsoft.com/office/drawing/2014/main" id="{707AB11B-336A-A343-910F-EE2A802CFA3C}"/>
                </a:ext>
              </a:extLst>
            </p:cNvPr>
            <p:cNvSpPr/>
            <p:nvPr/>
          </p:nvSpPr>
          <p:spPr>
            <a:xfrm rot="10800000">
              <a:off x="5192090" y="2208846"/>
              <a:ext cx="1678666" cy="774954"/>
            </a:xfrm>
            <a:prstGeom prst="bentArrow">
              <a:avLst/>
            </a:prstGeom>
            <a:solidFill>
              <a:srgbClr val="213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7BBA22ED-F9B7-5C41-B2E1-9003981641BD}"/>
                </a:ext>
              </a:extLst>
            </p:cNvPr>
            <p:cNvSpPr txBox="1"/>
            <p:nvPr/>
          </p:nvSpPr>
          <p:spPr>
            <a:xfrm>
              <a:off x="5304821" y="2192347"/>
              <a:ext cx="1497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183382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微软雅黑" panose="020B0503020204020204" charset="-122"/>
                </a:rPr>
                <a:t>Synchronize</a:t>
              </a:r>
              <a:endPara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endParaRPr>
            </a:p>
          </p:txBody>
        </p:sp>
        <p:sp>
          <p:nvSpPr>
            <p:cNvPr id="17" name="Bent Arrow 16">
              <a:extLst>
                <a:ext uri="{FF2B5EF4-FFF2-40B4-BE49-F238E27FC236}">
                  <a16:creationId xmlns:a16="http://schemas.microsoft.com/office/drawing/2014/main" id="{BE833609-AC3C-1F4A-8275-5D41330CA0CB}"/>
                </a:ext>
              </a:extLst>
            </p:cNvPr>
            <p:cNvSpPr/>
            <p:nvPr/>
          </p:nvSpPr>
          <p:spPr>
            <a:xfrm>
              <a:off x="5166314" y="1762525"/>
              <a:ext cx="1678666" cy="774954"/>
            </a:xfrm>
            <a:prstGeom prst="bentArrow">
              <a:avLst/>
            </a:prstGeom>
            <a:solidFill>
              <a:srgbClr val="213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9" name="文本框 15">
            <a:extLst>
              <a:ext uri="{FF2B5EF4-FFF2-40B4-BE49-F238E27FC236}">
                <a16:creationId xmlns:a16="http://schemas.microsoft.com/office/drawing/2014/main" id="{C33B2BAF-9A99-4E49-AB3E-5EAD61A50F3F}"/>
              </a:ext>
            </a:extLst>
          </p:cNvPr>
          <p:cNvSpPr txBox="1"/>
          <p:nvPr/>
        </p:nvSpPr>
        <p:spPr>
          <a:xfrm>
            <a:off x="2601768" y="3601598"/>
            <a:ext cx="2340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Gateway Protection</a:t>
            </a:r>
          </a:p>
          <a:p>
            <a:pPr algn="ctr"/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NGAF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0" name="文本框 15">
            <a:extLst>
              <a:ext uri="{FF2B5EF4-FFF2-40B4-BE49-F238E27FC236}">
                <a16:creationId xmlns:a16="http://schemas.microsoft.com/office/drawing/2014/main" id="{556B6FFE-5A7C-6647-A705-453CD9EDEA7E}"/>
              </a:ext>
            </a:extLst>
          </p:cNvPr>
          <p:cNvSpPr txBox="1"/>
          <p:nvPr/>
        </p:nvSpPr>
        <p:spPr>
          <a:xfrm>
            <a:off x="6658986" y="3601597"/>
            <a:ext cx="2340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Endpoint Protection</a:t>
            </a:r>
          </a:p>
          <a:p>
            <a:pPr algn="ctr"/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EDR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7665426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52245" y="278130"/>
            <a:ext cx="905827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P-X+SCM, security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analysis visualization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F8F910-4D2E-5540-99FB-0B11D4297C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516" y="1362637"/>
            <a:ext cx="5796259" cy="4879541"/>
          </a:xfrm>
          <a:prstGeom prst="rect">
            <a:avLst/>
          </a:prstGeom>
        </p:spPr>
      </p:pic>
      <p:sp>
        <p:nvSpPr>
          <p:cNvPr id="9" name="文本框 15">
            <a:extLst>
              <a:ext uri="{FF2B5EF4-FFF2-40B4-BE49-F238E27FC236}">
                <a16:creationId xmlns:a16="http://schemas.microsoft.com/office/drawing/2014/main" id="{F981B566-39FD-0C4A-BB76-3309AB5E318C}"/>
              </a:ext>
            </a:extLst>
          </p:cNvPr>
          <p:cNvSpPr txBox="1"/>
          <p:nvPr/>
        </p:nvSpPr>
        <p:spPr>
          <a:xfrm>
            <a:off x="6096000" y="1548164"/>
            <a:ext cx="21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Cloud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Centralized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Analysis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&amp;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Manage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3304726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258695" y="252730"/>
            <a:ext cx="7898130" cy="77200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ts val="2885"/>
              </a:lnSpc>
            </a:pP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Key feature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3: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easy to deploy,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visualized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operating</a:t>
            </a:r>
            <a:endParaRPr lang="en-US" altLang="zh-CN" sz="2000" b="1" dirty="0">
              <a:solidFill>
                <a:srgbClr val="184199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6352" y="1628665"/>
            <a:ext cx="1684721" cy="85110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14919" y="1660981"/>
            <a:ext cx="1525972" cy="85110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713424" y="2523022"/>
            <a:ext cx="1452176" cy="518460"/>
          </a:xfrm>
          <a:prstGeom prst="rect">
            <a:avLst/>
          </a:prstGeom>
        </p:spPr>
        <p:txBody>
          <a:bodyPr wrap="square" lIns="117207" tIns="58603" rIns="117207" bIns="58603">
            <a:spAutoFit/>
          </a:bodyPr>
          <a:lstStyle/>
          <a:p>
            <a:pPr algn="ctr"/>
            <a:r>
              <a:rPr lang="en-US" altLang="zh-CN" sz="13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</a:rPr>
              <a:t>Visualized</a:t>
            </a:r>
            <a:r>
              <a:rPr lang="zh-CN" altLang="en-US" sz="13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3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</a:rPr>
              <a:t>Screen</a:t>
            </a:r>
            <a:endParaRPr lang="zh-CN" altLang="en-US" sz="1300" b="1" dirty="0">
              <a:solidFill>
                <a:srgbClr val="1841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654848" y="2585867"/>
            <a:ext cx="1452176" cy="518460"/>
          </a:xfrm>
          <a:prstGeom prst="rect">
            <a:avLst/>
          </a:prstGeom>
        </p:spPr>
        <p:txBody>
          <a:bodyPr wrap="square" lIns="117207" tIns="58603" rIns="117207" bIns="58603">
            <a:spAutoFit/>
          </a:bodyPr>
          <a:lstStyle/>
          <a:p>
            <a:pPr algn="ctr"/>
            <a:r>
              <a:rPr lang="en-US" altLang="zh-CN" sz="13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</a:rPr>
              <a:t>Monitor Screen</a:t>
            </a:r>
            <a:endParaRPr lang="zh-CN" altLang="en-US" sz="1300" b="1" dirty="0">
              <a:solidFill>
                <a:srgbClr val="1841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F233E4-9482-0641-A5DC-8B26694926A8}"/>
              </a:ext>
            </a:extLst>
          </p:cNvPr>
          <p:cNvSpPr/>
          <p:nvPr/>
        </p:nvSpPr>
        <p:spPr>
          <a:xfrm>
            <a:off x="716546" y="4729430"/>
            <a:ext cx="2450747" cy="499905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Hardware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NGAF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261199-E8DE-FC43-91D0-5C8D15BCC117}"/>
              </a:ext>
            </a:extLst>
          </p:cNvPr>
          <p:cNvSpPr/>
          <p:nvPr/>
        </p:nvSpPr>
        <p:spPr>
          <a:xfrm>
            <a:off x="716545" y="5451529"/>
            <a:ext cx="2450747" cy="499905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Public/Private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Cloud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 err="1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vNGAF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2EB77BC-9737-0C45-9E89-286646F79968}"/>
              </a:ext>
            </a:extLst>
          </p:cNvPr>
          <p:cNvSpPr/>
          <p:nvPr/>
        </p:nvSpPr>
        <p:spPr>
          <a:xfrm>
            <a:off x="4555016" y="4729430"/>
            <a:ext cx="2450747" cy="499905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SD-WAN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Global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accelerate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network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ADC659-160D-A646-B7D2-5DB273D95FDB}"/>
              </a:ext>
            </a:extLst>
          </p:cNvPr>
          <p:cNvSpPr/>
          <p:nvPr/>
        </p:nvSpPr>
        <p:spPr>
          <a:xfrm>
            <a:off x="4555015" y="5451529"/>
            <a:ext cx="2450747" cy="499905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MPLS/Internet/4G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170734-B635-2C4D-B643-28241C721C43}"/>
              </a:ext>
            </a:extLst>
          </p:cNvPr>
          <p:cNvSpPr/>
          <p:nvPr/>
        </p:nvSpPr>
        <p:spPr>
          <a:xfrm>
            <a:off x="8393486" y="4697114"/>
            <a:ext cx="2450747" cy="499905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SaaS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2C1E0EB-EF25-274B-8013-20C4D3BDA4C9}"/>
              </a:ext>
            </a:extLst>
          </p:cNvPr>
          <p:cNvSpPr/>
          <p:nvPr/>
        </p:nvSpPr>
        <p:spPr>
          <a:xfrm>
            <a:off x="8393485" y="5419213"/>
            <a:ext cx="2450747" cy="499905"/>
          </a:xfrm>
          <a:prstGeom prst="rect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Public/Private</a:t>
            </a:r>
            <a:r>
              <a:rPr lang="zh-CN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Cloud</a:t>
            </a:r>
            <a:endParaRPr 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8" name="文本框 15">
            <a:extLst>
              <a:ext uri="{FF2B5EF4-FFF2-40B4-BE49-F238E27FC236}">
                <a16:creationId xmlns:a16="http://schemas.microsoft.com/office/drawing/2014/main" id="{9B09AC49-4CBA-FD41-8885-568A560B26DF}"/>
              </a:ext>
            </a:extLst>
          </p:cNvPr>
          <p:cNvSpPr txBox="1"/>
          <p:nvPr/>
        </p:nvSpPr>
        <p:spPr>
          <a:xfrm>
            <a:off x="1473114" y="4142358"/>
            <a:ext cx="90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Branch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9" name="文本框 15">
            <a:extLst>
              <a:ext uri="{FF2B5EF4-FFF2-40B4-BE49-F238E27FC236}">
                <a16:creationId xmlns:a16="http://schemas.microsoft.com/office/drawing/2014/main" id="{3F8DC1CF-28CF-9A45-814A-EB3A5369B2F0}"/>
              </a:ext>
            </a:extLst>
          </p:cNvPr>
          <p:cNvSpPr txBox="1"/>
          <p:nvPr/>
        </p:nvSpPr>
        <p:spPr>
          <a:xfrm>
            <a:off x="5304949" y="4142358"/>
            <a:ext cx="612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Link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0" name="文本框 15">
            <a:extLst>
              <a:ext uri="{FF2B5EF4-FFF2-40B4-BE49-F238E27FC236}">
                <a16:creationId xmlns:a16="http://schemas.microsoft.com/office/drawing/2014/main" id="{1FA201EA-CDE0-1C45-B623-976FCDE2D93E}"/>
              </a:ext>
            </a:extLst>
          </p:cNvPr>
          <p:cNvSpPr txBox="1"/>
          <p:nvPr/>
        </p:nvSpPr>
        <p:spPr>
          <a:xfrm>
            <a:off x="9312524" y="4142358"/>
            <a:ext cx="10230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Manage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7652A2BC-B054-6E4D-91D1-99A397AEDB83}"/>
              </a:ext>
            </a:extLst>
          </p:cNvPr>
          <p:cNvSpPr/>
          <p:nvPr/>
        </p:nvSpPr>
        <p:spPr>
          <a:xfrm>
            <a:off x="4633288" y="1401291"/>
            <a:ext cx="2682910" cy="1697339"/>
          </a:xfrm>
          <a:prstGeom prst="cloud">
            <a:avLst/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Controller</a:t>
            </a:r>
            <a:endParaRPr lang="en-US" dirty="0"/>
          </a:p>
        </p:txBody>
      </p:sp>
      <p:sp>
        <p:nvSpPr>
          <p:cNvPr id="22" name="Down Arrow 21">
            <a:extLst>
              <a:ext uri="{FF2B5EF4-FFF2-40B4-BE49-F238E27FC236}">
                <a16:creationId xmlns:a16="http://schemas.microsoft.com/office/drawing/2014/main" id="{8BAE3260-2812-F042-8BFB-59963276EFA6}"/>
              </a:ext>
            </a:extLst>
          </p:cNvPr>
          <p:cNvSpPr/>
          <p:nvPr/>
        </p:nvSpPr>
        <p:spPr>
          <a:xfrm rot="2719890">
            <a:off x="3882150" y="2331001"/>
            <a:ext cx="404887" cy="2188956"/>
          </a:xfrm>
          <a:prstGeom prst="downArrow">
            <a:avLst>
              <a:gd name="adj1" fmla="val 33546"/>
              <a:gd name="adj2" fmla="val 50000"/>
            </a:avLst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>
            <a:extLst>
              <a:ext uri="{FF2B5EF4-FFF2-40B4-BE49-F238E27FC236}">
                <a16:creationId xmlns:a16="http://schemas.microsoft.com/office/drawing/2014/main" id="{4A0C7333-92FF-5542-9E69-44F666B4A347}"/>
              </a:ext>
            </a:extLst>
          </p:cNvPr>
          <p:cNvSpPr/>
          <p:nvPr/>
        </p:nvSpPr>
        <p:spPr>
          <a:xfrm rot="19241140">
            <a:off x="7514671" y="2220354"/>
            <a:ext cx="404887" cy="2188956"/>
          </a:xfrm>
          <a:prstGeom prst="downArrow">
            <a:avLst>
              <a:gd name="adj1" fmla="val 33546"/>
              <a:gd name="adj2" fmla="val 50000"/>
            </a:avLst>
          </a:prstGeom>
          <a:solidFill>
            <a:srgbClr val="4651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660469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258695" y="252730"/>
            <a:ext cx="7898130" cy="76898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ts val="2885"/>
              </a:lnSpc>
            </a:pP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Easy-to-deploy: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Email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deploy</a:t>
            </a:r>
          </a:p>
          <a:p>
            <a:pPr algn="ctr"/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40145" y="1414178"/>
            <a:ext cx="4775854" cy="338554"/>
            <a:chOff x="240145" y="1128428"/>
            <a:chExt cx="4775854" cy="338554"/>
          </a:xfrm>
        </p:grpSpPr>
        <p:sp>
          <p:nvSpPr>
            <p:cNvPr id="12" name="矩形 11"/>
            <p:cNvSpPr/>
            <p:nvPr/>
          </p:nvSpPr>
          <p:spPr>
            <a:xfrm>
              <a:off x="240145" y="1163777"/>
              <a:ext cx="55418" cy="267856"/>
            </a:xfrm>
            <a:prstGeom prst="rect">
              <a:avLst/>
            </a:prstGeom>
            <a:gradFill>
              <a:gsLst>
                <a:gs pos="0">
                  <a:srgbClr val="173382"/>
                </a:gs>
                <a:gs pos="100000">
                  <a:srgbClr val="4E539A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-250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69684" y="1128428"/>
              <a:ext cx="464631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Three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steps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to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finish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deploying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by</a:t>
              </a:r>
              <a:r>
                <a:rPr lang="zh-CN" altLang="en-US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600" b="1" dirty="0">
                  <a:solidFill>
                    <a:srgbClr val="183382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email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406400" y="2226945"/>
            <a:ext cx="2744470" cy="3223895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114" y="3468718"/>
            <a:ext cx="520003" cy="1975956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0" y="3559810"/>
            <a:ext cx="786130" cy="35814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54380" y="3917950"/>
            <a:ext cx="651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SCM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65" y="2994660"/>
            <a:ext cx="375285" cy="36957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664335" y="3394710"/>
            <a:ext cx="755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Admin</a:t>
            </a:r>
            <a:endParaRPr lang="zh-CN" altLang="en-US" sz="1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圆角右箭头 14"/>
          <p:cNvSpPr/>
          <p:nvPr/>
        </p:nvSpPr>
        <p:spPr>
          <a:xfrm rot="5400000" flipV="1">
            <a:off x="1282065" y="3107055"/>
            <a:ext cx="323215" cy="581660"/>
          </a:xfrm>
          <a:prstGeom prst="bentArrow">
            <a:avLst/>
          </a:prstGeom>
          <a:solidFill>
            <a:srgbClr val="404992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9" name="直接箭头连接符 58"/>
          <p:cNvCxnSpPr/>
          <p:nvPr/>
        </p:nvCxnSpPr>
        <p:spPr>
          <a:xfrm>
            <a:off x="1238250" y="3806190"/>
            <a:ext cx="678180" cy="979805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 descr="3477322"/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78890" y="4025900"/>
            <a:ext cx="596900" cy="59690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430" y="4785995"/>
            <a:ext cx="395605" cy="389255"/>
          </a:xfrm>
          <a:prstGeom prst="rect">
            <a:avLst/>
          </a:prstGeom>
        </p:spPr>
      </p:pic>
      <p:sp>
        <p:nvSpPr>
          <p:cNvPr id="62" name="文本框 61"/>
          <p:cNvSpPr txBox="1"/>
          <p:nvPr/>
        </p:nvSpPr>
        <p:spPr>
          <a:xfrm>
            <a:off x="1802765" y="4097020"/>
            <a:ext cx="13398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Send the deploy email to branch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office employee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1606909" y="5126970"/>
            <a:ext cx="1200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Branch</a:t>
            </a:r>
            <a:r>
              <a:rPr lang="zh-CN" altLang="en-US" sz="12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office employee</a:t>
            </a:r>
            <a:endParaRPr lang="zh-CN" altLang="en-US" sz="1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214755" y="3026410"/>
            <a:ext cx="6013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Login 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14960" y="2266628"/>
            <a:ext cx="2778187" cy="646327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Step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1: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Admin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auto send the email </a:t>
            </a:r>
            <a:endParaRPr lang="zh-CN" altLang="en-US" b="1" dirty="0">
              <a:solidFill>
                <a:srgbClr val="45529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670935" y="2214880"/>
            <a:ext cx="2941320" cy="3230245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2" name="图片 7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360" y="3401060"/>
            <a:ext cx="395605" cy="389255"/>
          </a:xfrm>
          <a:prstGeom prst="rect">
            <a:avLst/>
          </a:prstGeom>
        </p:spPr>
      </p:pic>
      <p:sp>
        <p:nvSpPr>
          <p:cNvPr id="73" name="文本框 72"/>
          <p:cNvSpPr txBox="1"/>
          <p:nvPr/>
        </p:nvSpPr>
        <p:spPr>
          <a:xfrm>
            <a:off x="3687444" y="3847465"/>
            <a:ext cx="975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Branch</a:t>
            </a:r>
            <a:r>
              <a:rPr lang="zh-CN" altLang="en-US" sz="12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office employee</a:t>
            </a:r>
            <a:endParaRPr lang="zh-CN" altLang="en-US" sz="1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4" name="图片 7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05" y="3168650"/>
            <a:ext cx="812800" cy="300355"/>
          </a:xfrm>
          <a:prstGeom prst="rect">
            <a:avLst/>
          </a:prstGeom>
        </p:spPr>
      </p:pic>
      <p:sp>
        <p:nvSpPr>
          <p:cNvPr id="76" name="文本框 75"/>
          <p:cNvSpPr txBox="1"/>
          <p:nvPr/>
        </p:nvSpPr>
        <p:spPr>
          <a:xfrm>
            <a:off x="4383405" y="3271520"/>
            <a:ext cx="651510" cy="21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SD-WAN</a:t>
            </a:r>
          </a:p>
        </p:txBody>
      </p:sp>
      <p:cxnSp>
        <p:nvCxnSpPr>
          <p:cNvPr id="78" name="直接箭头连接符 77"/>
          <p:cNvCxnSpPr>
            <a:stCxn id="74" idx="3"/>
          </p:cNvCxnSpPr>
          <p:nvPr/>
        </p:nvCxnSpPr>
        <p:spPr>
          <a:xfrm flipV="1">
            <a:off x="5272405" y="3175000"/>
            <a:ext cx="295910" cy="150495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箭头连接符 78"/>
          <p:cNvCxnSpPr/>
          <p:nvPr/>
        </p:nvCxnSpPr>
        <p:spPr>
          <a:xfrm flipV="1">
            <a:off x="5541645" y="3168650"/>
            <a:ext cx="873760" cy="10795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文本框 79"/>
          <p:cNvSpPr txBox="1"/>
          <p:nvPr/>
        </p:nvSpPr>
        <p:spPr>
          <a:xfrm>
            <a:off x="4384040" y="3502660"/>
            <a:ext cx="108712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NGAF</a:t>
            </a:r>
            <a:endParaRPr lang="zh-CN" altLang="en-US" sz="1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5541645" y="2938780"/>
            <a:ext cx="6826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Power 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5334000" y="3445510"/>
            <a:ext cx="1369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connect WAN 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cable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84" name="直接箭头连接符 83"/>
          <p:cNvCxnSpPr/>
          <p:nvPr/>
        </p:nvCxnSpPr>
        <p:spPr>
          <a:xfrm>
            <a:off x="5272405" y="3338195"/>
            <a:ext cx="295910" cy="107315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箭头连接符 84"/>
          <p:cNvCxnSpPr/>
          <p:nvPr/>
        </p:nvCxnSpPr>
        <p:spPr>
          <a:xfrm>
            <a:off x="5541645" y="3445510"/>
            <a:ext cx="873760" cy="0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文本框 86"/>
          <p:cNvSpPr txBox="1"/>
          <p:nvPr/>
        </p:nvSpPr>
        <p:spPr>
          <a:xfrm>
            <a:off x="4624541" y="4911903"/>
            <a:ext cx="17074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Desktop/Pad/Phone</a:t>
            </a:r>
          </a:p>
        </p:txBody>
      </p:sp>
      <p:pic>
        <p:nvPicPr>
          <p:cNvPr id="88" name="图片 8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440" y="4471035"/>
            <a:ext cx="546100" cy="393065"/>
          </a:xfrm>
          <a:prstGeom prst="rect">
            <a:avLst/>
          </a:prstGeom>
        </p:spPr>
      </p:pic>
      <p:pic>
        <p:nvPicPr>
          <p:cNvPr id="89" name="图片 8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030" y="4514215"/>
            <a:ext cx="186055" cy="311785"/>
          </a:xfrm>
          <a:prstGeom prst="rect">
            <a:avLst/>
          </a:prstGeom>
        </p:spPr>
      </p:pic>
      <p:pic>
        <p:nvPicPr>
          <p:cNvPr id="90" name="图片 8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845" y="4486910"/>
            <a:ext cx="371475" cy="392430"/>
          </a:xfrm>
          <a:prstGeom prst="rect">
            <a:avLst/>
          </a:prstGeom>
        </p:spPr>
      </p:pic>
      <p:cxnSp>
        <p:nvCxnSpPr>
          <p:cNvPr id="91" name="直接箭头连接符 90"/>
          <p:cNvCxnSpPr/>
          <p:nvPr/>
        </p:nvCxnSpPr>
        <p:spPr>
          <a:xfrm flipV="1">
            <a:off x="5266055" y="3319145"/>
            <a:ext cx="6350" cy="1151890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4573904" y="3902698"/>
            <a:ext cx="8820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LAN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interface connect 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4" name="图片 93" descr="6817933"/>
          <p:cNvPicPr>
            <a:picLocks noChangeAspect="1"/>
          </p:cNvPicPr>
          <p:nvPr/>
        </p:nvPicPr>
        <p:blipFill>
          <a:blip r:embed="rId13" cstate="print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8420000" flipH="1" flipV="1">
            <a:off x="5209540" y="3706495"/>
            <a:ext cx="525145" cy="699135"/>
          </a:xfrm>
          <a:prstGeom prst="rect">
            <a:avLst/>
          </a:prstGeom>
        </p:spPr>
      </p:pic>
      <p:sp>
        <p:nvSpPr>
          <p:cNvPr id="95" name="文本框 94"/>
          <p:cNvSpPr txBox="1"/>
          <p:nvPr/>
        </p:nvSpPr>
        <p:spPr>
          <a:xfrm>
            <a:off x="5730240" y="4025900"/>
            <a:ext cx="882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WIFI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Connect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3684332" y="2256002"/>
            <a:ext cx="2905402" cy="646327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Step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2: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Connect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to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the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device</a:t>
            </a:r>
            <a:endParaRPr lang="zh-CN" altLang="en-US" b="1" dirty="0">
              <a:solidFill>
                <a:srgbClr val="45529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7203440" y="2214880"/>
            <a:ext cx="2941320" cy="3230245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9" name="图片 9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499" y="3469353"/>
            <a:ext cx="520003" cy="1975956"/>
          </a:xfrm>
          <a:prstGeom prst="rect">
            <a:avLst/>
          </a:prstGeom>
        </p:spPr>
      </p:pic>
      <p:pic>
        <p:nvPicPr>
          <p:cNvPr id="102" name="图片 10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975" y="4309745"/>
            <a:ext cx="721995" cy="675640"/>
          </a:xfrm>
          <a:prstGeom prst="rect">
            <a:avLst/>
          </a:prstGeom>
        </p:spPr>
      </p:pic>
      <p:pic>
        <p:nvPicPr>
          <p:cNvPr id="103" name="图片 10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200" y="2834640"/>
            <a:ext cx="786130" cy="358140"/>
          </a:xfrm>
          <a:prstGeom prst="rect">
            <a:avLst/>
          </a:prstGeom>
        </p:spPr>
      </p:pic>
      <p:grpSp>
        <p:nvGrpSpPr>
          <p:cNvPr id="110" name="组合 109"/>
          <p:cNvGrpSpPr/>
          <p:nvPr/>
        </p:nvGrpSpPr>
        <p:grpSpPr>
          <a:xfrm>
            <a:off x="7261860" y="3567430"/>
            <a:ext cx="814070" cy="1277620"/>
            <a:chOff x="12175" y="4517"/>
            <a:chExt cx="1282" cy="2012"/>
          </a:xfrm>
        </p:grpSpPr>
        <p:pic>
          <p:nvPicPr>
            <p:cNvPr id="105" name="图片 10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04" y="4517"/>
              <a:ext cx="623" cy="613"/>
            </a:xfrm>
            <a:prstGeom prst="rect">
              <a:avLst/>
            </a:prstGeom>
          </p:spPr>
        </p:pic>
        <p:sp>
          <p:nvSpPr>
            <p:cNvPr id="106" name="文本框 105"/>
            <p:cNvSpPr txBox="1"/>
            <p:nvPr/>
          </p:nvSpPr>
          <p:spPr>
            <a:xfrm>
              <a:off x="12175" y="5220"/>
              <a:ext cx="1282" cy="1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latin typeface="微软雅黑" panose="020B0503020204020204" charset="-122"/>
                  <a:ea typeface="微软雅黑" panose="020B0503020204020204" charset="-122"/>
                </a:rPr>
                <a:t>Branch</a:t>
              </a:r>
              <a:r>
                <a:rPr lang="zh-CN" altLang="en-US" sz="1200" dirty="0"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  <a:r>
                <a:rPr lang="en-US" altLang="zh-CN" sz="1200" dirty="0">
                  <a:latin typeface="微软雅黑" panose="020B0503020204020204" charset="-122"/>
                  <a:ea typeface="微软雅黑" panose="020B0503020204020204" charset="-122"/>
                </a:rPr>
                <a:t>office employee</a:t>
              </a:r>
              <a:endParaRPr lang="zh-CN" altLang="en-US" sz="12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9142730" y="3855720"/>
            <a:ext cx="889000" cy="316230"/>
            <a:chOff x="13271" y="4151"/>
            <a:chExt cx="1400" cy="498"/>
          </a:xfrm>
        </p:grpSpPr>
        <p:pic>
          <p:nvPicPr>
            <p:cNvPr id="107" name="图片 10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91" y="4151"/>
              <a:ext cx="1280" cy="473"/>
            </a:xfrm>
            <a:prstGeom prst="rect">
              <a:avLst/>
            </a:prstGeom>
          </p:spPr>
        </p:pic>
        <p:sp>
          <p:nvSpPr>
            <p:cNvPr id="109" name="文本框 108"/>
            <p:cNvSpPr txBox="1"/>
            <p:nvPr/>
          </p:nvSpPr>
          <p:spPr>
            <a:xfrm>
              <a:off x="13271" y="4313"/>
              <a:ext cx="1026" cy="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SD-WAN</a:t>
              </a: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9168029" y="4145181"/>
            <a:ext cx="697149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NGAF</a:t>
            </a:r>
            <a:endParaRPr lang="zh-CN" altLang="en-US" sz="1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15" name="直接箭头连接符 114"/>
          <p:cNvCxnSpPr/>
          <p:nvPr/>
        </p:nvCxnSpPr>
        <p:spPr>
          <a:xfrm flipV="1">
            <a:off x="8463280" y="4108450"/>
            <a:ext cx="786130" cy="302260"/>
          </a:xfrm>
          <a:prstGeom prst="straightConnector1">
            <a:avLst/>
          </a:prstGeom>
          <a:ln w="12700">
            <a:solidFill>
              <a:srgbClr val="184199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圆角右箭头 115"/>
          <p:cNvSpPr/>
          <p:nvPr/>
        </p:nvSpPr>
        <p:spPr>
          <a:xfrm rot="5400000">
            <a:off x="8012430" y="3781425"/>
            <a:ext cx="304165" cy="596265"/>
          </a:xfrm>
          <a:prstGeom prst="bentArrow">
            <a:avLst/>
          </a:prstGeom>
          <a:solidFill>
            <a:srgbClr val="404992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7828914" y="3412490"/>
            <a:ext cx="9201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Click URL in the email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8619490" y="4427220"/>
            <a:ext cx="13011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Auto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send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the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 err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configuratoin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to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the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device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0" name="图片 1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">
            <a:off x="8496935" y="3374390"/>
            <a:ext cx="1134110" cy="212725"/>
          </a:xfrm>
          <a:prstGeom prst="rect">
            <a:avLst/>
          </a:prstGeom>
        </p:spPr>
      </p:pic>
      <p:sp>
        <p:nvSpPr>
          <p:cNvPr id="121" name="文本框 120"/>
          <p:cNvSpPr txBox="1"/>
          <p:nvPr/>
        </p:nvSpPr>
        <p:spPr>
          <a:xfrm>
            <a:off x="9096615" y="3222993"/>
            <a:ext cx="1209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Auto</a:t>
            </a:r>
            <a:r>
              <a:rPr lang="zh-CN" altLang="en-US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000" b="1" i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connect</a:t>
            </a:r>
            <a:endParaRPr lang="zh-CN" altLang="en-US" sz="1000" b="1" i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8204200" y="3136900"/>
            <a:ext cx="65151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SCM</a:t>
            </a:r>
          </a:p>
        </p:txBody>
      </p:sp>
      <p:sp>
        <p:nvSpPr>
          <p:cNvPr id="123" name="文本框 122"/>
          <p:cNvSpPr txBox="1"/>
          <p:nvPr/>
        </p:nvSpPr>
        <p:spPr>
          <a:xfrm>
            <a:off x="7587449" y="4923155"/>
            <a:ext cx="16948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</a:rPr>
              <a:t>Desktop/Pad/Phone</a:t>
            </a:r>
          </a:p>
        </p:txBody>
      </p:sp>
      <p:sp>
        <p:nvSpPr>
          <p:cNvPr id="124" name="文本框 123"/>
          <p:cNvSpPr txBox="1"/>
          <p:nvPr/>
        </p:nvSpPr>
        <p:spPr>
          <a:xfrm>
            <a:off x="7196896" y="2293037"/>
            <a:ext cx="2941320" cy="646327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Step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3: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Click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URL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in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the</a:t>
            </a:r>
            <a:r>
              <a:rPr lang="zh-CN" altLang="en-US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rPr>
              <a:t>email</a:t>
            </a:r>
            <a:endParaRPr lang="zh-CN" altLang="en-US" b="1" dirty="0">
              <a:solidFill>
                <a:srgbClr val="45529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7" name="图片 1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004" y="3315683"/>
            <a:ext cx="520003" cy="1975956"/>
          </a:xfrm>
          <a:prstGeom prst="rect">
            <a:avLst/>
          </a:prstGeom>
        </p:spPr>
      </p:pic>
      <p:sp>
        <p:nvSpPr>
          <p:cNvPr id="129" name="矩形 128"/>
          <p:cNvSpPr/>
          <p:nvPr/>
        </p:nvSpPr>
        <p:spPr>
          <a:xfrm>
            <a:off x="10664825" y="2214880"/>
            <a:ext cx="1417955" cy="3235325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0" name="组合 129"/>
          <p:cNvGrpSpPr/>
          <p:nvPr/>
        </p:nvGrpSpPr>
        <p:grpSpPr>
          <a:xfrm>
            <a:off x="10497820" y="2591005"/>
            <a:ext cx="1751965" cy="2066666"/>
            <a:chOff x="16441" y="5099"/>
            <a:chExt cx="2759" cy="3255"/>
          </a:xfrm>
        </p:grpSpPr>
        <p:pic>
          <p:nvPicPr>
            <p:cNvPr id="126" name="图片 125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4" y="5099"/>
              <a:ext cx="1569" cy="1700"/>
            </a:xfrm>
            <a:prstGeom prst="rect">
              <a:avLst/>
            </a:prstGeom>
          </p:spPr>
        </p:pic>
        <p:sp>
          <p:nvSpPr>
            <p:cNvPr id="128" name="文本框 127"/>
            <p:cNvSpPr txBox="1"/>
            <p:nvPr/>
          </p:nvSpPr>
          <p:spPr>
            <a:xfrm>
              <a:off x="16441" y="7239"/>
              <a:ext cx="2759" cy="1115"/>
            </a:xfrm>
            <a:prstGeom prst="rect">
              <a:avLst/>
            </a:prstGeom>
            <a:noFill/>
          </p:spPr>
          <p:txBody>
            <a:bodyPr wrap="square" lIns="91434" tIns="45718" rIns="91434" bIns="45718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45529B"/>
                  </a:solidFill>
                  <a:latin typeface="微软雅黑" panose="020B0503020204020204" charset="-122"/>
                  <a:ea typeface="微软雅黑" panose="020B0503020204020204" charset="-122"/>
                </a:rPr>
                <a:t>Deploy</a:t>
              </a:r>
              <a:r>
                <a:rPr lang="zh-CN" altLang="en-US" sz="2000" b="1" dirty="0">
                  <a:solidFill>
                    <a:srgbClr val="45529B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  <a:r>
                <a:rPr lang="en-US" altLang="zh-CN" sz="2000" b="1" dirty="0">
                  <a:solidFill>
                    <a:srgbClr val="45529B"/>
                  </a:solidFill>
                  <a:latin typeface="微软雅黑" panose="020B0503020204020204" charset="-122"/>
                  <a:ea typeface="微软雅黑" panose="020B0503020204020204" charset="-122"/>
                </a:rPr>
                <a:t>Successfully</a:t>
              </a:r>
              <a:endParaRPr lang="zh-CN" altLang="en-US" sz="2000" b="1" dirty="0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68" name="文本框 15">
            <a:extLst>
              <a:ext uri="{FF2B5EF4-FFF2-40B4-BE49-F238E27FC236}">
                <a16:creationId xmlns:a16="http://schemas.microsoft.com/office/drawing/2014/main" id="{70691565-82F7-C847-8A59-EF8677AE691D}"/>
              </a:ext>
            </a:extLst>
          </p:cNvPr>
          <p:cNvSpPr txBox="1"/>
          <p:nvPr/>
        </p:nvSpPr>
        <p:spPr>
          <a:xfrm>
            <a:off x="3150442" y="5818643"/>
            <a:ext cx="46289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Easier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than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your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home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router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to</a:t>
            </a:r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deploy!</a:t>
            </a:r>
            <a:endParaRPr lang="zh-CN" altLang="en-US" sz="1600" b="1" dirty="0">
              <a:solidFill>
                <a:srgbClr val="183382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1634530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C3CBC5-6D94-C643-BCBF-536B5DE3D27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356399" y="1222175"/>
            <a:ext cx="3493663" cy="21282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E2D30C-3D3B-3E40-8958-35E61732287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958954" y="1238568"/>
            <a:ext cx="3545801" cy="212824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793490" y="176789"/>
            <a:ext cx="477647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 eaLnBrk="1" hangingPunct="1"/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Easy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to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operate: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directly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add new policy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to all of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your devices 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09648" y="98210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868481" y="1398264"/>
            <a:ext cx="3143519" cy="1832392"/>
            <a:chOff x="563046" y="2548249"/>
            <a:chExt cx="3143519" cy="183239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0509" y="2548249"/>
              <a:ext cx="913686" cy="440004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046" y="3940637"/>
              <a:ext cx="913686" cy="440004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0509" y="3940637"/>
              <a:ext cx="913686" cy="44000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2879" y="3940637"/>
              <a:ext cx="913686" cy="440004"/>
            </a:xfrm>
            <a:prstGeom prst="rect">
              <a:avLst/>
            </a:prstGeom>
          </p:spPr>
        </p:pic>
        <p:cxnSp>
          <p:nvCxnSpPr>
            <p:cNvPr id="20" name="直接连接符 19"/>
            <p:cNvCxnSpPr>
              <a:stCxn id="15" idx="2"/>
            </p:cNvCxnSpPr>
            <p:nvPr/>
          </p:nvCxnSpPr>
          <p:spPr>
            <a:xfrm flipH="1">
              <a:off x="1017344" y="2988253"/>
              <a:ext cx="1120008" cy="925851"/>
            </a:xfrm>
            <a:prstGeom prst="line">
              <a:avLst/>
            </a:prstGeom>
            <a:ln>
              <a:solidFill>
                <a:srgbClr val="4552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>
              <a:stCxn id="15" idx="2"/>
            </p:cNvCxnSpPr>
            <p:nvPr/>
          </p:nvCxnSpPr>
          <p:spPr>
            <a:xfrm>
              <a:off x="2137352" y="2988253"/>
              <a:ext cx="0" cy="1190509"/>
            </a:xfrm>
            <a:prstGeom prst="line">
              <a:avLst/>
            </a:prstGeom>
            <a:ln>
              <a:solidFill>
                <a:srgbClr val="4552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>
              <a:stCxn id="15" idx="2"/>
              <a:endCxn id="19" idx="0"/>
            </p:cNvCxnSpPr>
            <p:nvPr/>
          </p:nvCxnSpPr>
          <p:spPr>
            <a:xfrm>
              <a:off x="2137352" y="2988253"/>
              <a:ext cx="1112370" cy="952384"/>
            </a:xfrm>
            <a:prstGeom prst="line">
              <a:avLst/>
            </a:prstGeom>
            <a:ln>
              <a:solidFill>
                <a:srgbClr val="4552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" name="直接连接符 7"/>
          <p:cNvCxnSpPr/>
          <p:nvPr>
            <p:custDataLst>
              <p:tags r:id="rId1"/>
            </p:custDataLst>
          </p:nvPr>
        </p:nvCxnSpPr>
        <p:spPr>
          <a:xfrm>
            <a:off x="786000" y="4025501"/>
            <a:ext cx="10678339" cy="1"/>
          </a:xfrm>
          <a:prstGeom prst="line">
            <a:avLst/>
          </a:prstGeom>
          <a:ln w="3175" cap="rnd">
            <a:solidFill>
              <a:srgbClr val="000000">
                <a:lumMod val="50000"/>
                <a:lumOff val="50000"/>
              </a:srgbClr>
            </a:solidFill>
            <a:round/>
            <a:headEnd type="none"/>
            <a:tailEnd type="none" w="med" len="med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255369" y="5032134"/>
            <a:ext cx="0" cy="1425816"/>
          </a:xfrm>
          <a:prstGeom prst="line">
            <a:avLst/>
          </a:prstGeom>
          <a:ln w="3175" cap="rnd">
            <a:solidFill>
              <a:sysClr val="window" lastClr="FFFFFF">
                <a:lumMod val="75000"/>
              </a:sysClr>
            </a:solidFill>
            <a:round/>
            <a:headEnd type="none"/>
            <a:tailEnd type="none" w="med" len="med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9" name="矩形 8"/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60400" y="2926513"/>
            <a:ext cx="3559478" cy="450042"/>
          </a:xfrm>
          <a:prstGeom prst="rect">
            <a:avLst/>
          </a:prstGeom>
          <a:solidFill>
            <a:srgbClr val="1F74AD">
              <a:lumMod val="100000"/>
              <a:alpha val="70000"/>
            </a:srgbClr>
          </a:solidFill>
          <a:ln>
            <a:noFill/>
          </a:ln>
        </p:spPr>
        <p:txBody>
          <a:bodyPr wrap="square" lIns="91440" tIns="45720" rIns="91440" bIns="45720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Auto VPN</a:t>
            </a:r>
            <a:r>
              <a:rPr lang="zh-CN" altLang="en-US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policy</a:t>
            </a:r>
            <a:r>
              <a:rPr lang="zh-CN" altLang="en-US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config</a:t>
            </a:r>
            <a:endParaRPr lang="zh-CN" altLang="en-US" sz="2000" b="1" spc="30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椭圆 27"/>
          <p:cNvSpPr/>
          <p:nvPr>
            <p:custDataLst>
              <p:tags r:id="rId4"/>
            </p:custDataLst>
          </p:nvPr>
        </p:nvSpPr>
        <p:spPr>
          <a:xfrm>
            <a:off x="2102639" y="3688001"/>
            <a:ext cx="675000" cy="675005"/>
          </a:xfrm>
          <a:prstGeom prst="ellipse">
            <a:avLst/>
          </a:prstGeom>
          <a:solidFill>
            <a:srgbClr val="1F74AD"/>
          </a:solidFill>
          <a:ln w="381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9pPr>
          </a:lstStyle>
          <a:p>
            <a:pPr algn="ctr">
              <a:lnSpc>
                <a:spcPct val="120000"/>
              </a:lnSpc>
            </a:pP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5"/>
            </p:custDataLst>
          </p:nvPr>
        </p:nvSpPr>
        <p:spPr bwMode="auto">
          <a:xfrm>
            <a:off x="2268046" y="3856765"/>
            <a:ext cx="344185" cy="337474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 fontScale="25000" lnSpcReduction="2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>
              <a:lnSpc>
                <a:spcPct val="140000"/>
              </a:lnSpc>
            </a:pPr>
            <a:endParaRPr lang="en-US" sz="7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矩形 35"/>
          <p:cNvSpPr>
            <a:spLocks noChangeAspect="1"/>
          </p:cNvSpPr>
          <p:nvPr>
            <p:custDataLst>
              <p:tags r:id="rId6"/>
            </p:custDataLst>
          </p:nvPr>
        </p:nvSpPr>
        <p:spPr bwMode="auto">
          <a:xfrm>
            <a:off x="868680" y="4966970"/>
            <a:ext cx="3302000" cy="1541780"/>
          </a:xfrm>
          <a:prstGeom prst="rect">
            <a:avLst/>
          </a:prstGeom>
          <a:noFill/>
          <a:ln>
            <a:noFill/>
          </a:ln>
        </p:spPr>
        <p:txBody>
          <a:bodyPr wrap="square" lIns="91440" tIns="0" rIns="91440" bIns="45720" anchor="t" anchorCtr="0">
            <a:normAutofit fontScale="82500" lnSpcReduction="2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en-US" altLang="zh-CN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Fast network building: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Headquarters 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and ROBO devices auto finish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VPN network building with SCM</a:t>
            </a:r>
            <a:endParaRPr lang="zh-CN" sz="1400" b="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en-US" altLang="zh-CN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Auto generate topology: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SCM will auto generate your network topology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with the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all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your ROBO devices</a:t>
            </a:r>
            <a:endParaRPr lang="zh-CN" altLang="en-US" sz="1400" spc="1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7" name="文本框 36"/>
          <p:cNvSpPr txBox="1">
            <a:spLocks noChangeAspect="1"/>
          </p:cNvSpPr>
          <p:nvPr>
            <p:custDataLst>
              <p:tags r:id="rId7"/>
            </p:custDataLst>
          </p:nvPr>
        </p:nvSpPr>
        <p:spPr bwMode="auto">
          <a:xfrm>
            <a:off x="770890" y="4363085"/>
            <a:ext cx="3566160" cy="57531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r>
              <a:rPr lang="en-US" altLang="zh-CN" dirty="0"/>
              <a:t>Fast</a:t>
            </a:r>
            <a:r>
              <a:rPr lang="zh-CN" altLang="en-US" dirty="0"/>
              <a:t> </a:t>
            </a:r>
            <a:r>
              <a:rPr lang="en-US" altLang="zh-CN" dirty="0"/>
              <a:t>network</a:t>
            </a:r>
            <a:r>
              <a:rPr lang="zh-CN" altLang="en-US" dirty="0"/>
              <a:t> </a:t>
            </a:r>
            <a:r>
              <a:rPr lang="en-US" altLang="zh-CN" dirty="0"/>
              <a:t>building,</a:t>
            </a:r>
            <a:r>
              <a:rPr lang="zh-CN" altLang="en-US" dirty="0"/>
              <a:t> </a:t>
            </a:r>
            <a:r>
              <a:rPr lang="en-US" altLang="zh-CN" dirty="0"/>
              <a:t>auto</a:t>
            </a:r>
            <a:r>
              <a:rPr lang="zh-CN" altLang="en-US" dirty="0"/>
              <a:t> </a:t>
            </a:r>
            <a:r>
              <a:rPr lang="en-US" altLang="zh-CN" dirty="0"/>
              <a:t>generate</a:t>
            </a:r>
            <a:r>
              <a:rPr lang="zh-CN" altLang="en-US" dirty="0"/>
              <a:t> </a:t>
            </a:r>
            <a:r>
              <a:rPr lang="en-US" altLang="zh-CN" dirty="0"/>
              <a:t>topology</a:t>
            </a:r>
            <a:endParaRPr lang="zh-CN" altLang="en-US" dirty="0"/>
          </a:p>
        </p:txBody>
      </p:sp>
      <p:sp>
        <p:nvSpPr>
          <p:cNvPr id="10" name="矩形 9"/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4337074" y="2926513"/>
            <a:ext cx="3532314" cy="443512"/>
          </a:xfrm>
          <a:prstGeom prst="rect">
            <a:avLst/>
          </a:prstGeom>
          <a:solidFill>
            <a:srgbClr val="3498DB">
              <a:lumMod val="100000"/>
              <a:alpha val="70000"/>
            </a:srgbClr>
          </a:solidFill>
          <a:ln>
            <a:noFill/>
          </a:ln>
        </p:spPr>
        <p:txBody>
          <a:bodyPr wrap="square" lIns="91440" tIns="45720" rIns="91440" bIns="45720" anchor="ctr">
            <a:normAutofit fontScale="62500" lnSpcReduction="2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Smart path</a:t>
            </a:r>
            <a:r>
              <a:rPr lang="zh-CN" altLang="en-US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selection config</a:t>
            </a:r>
            <a:endParaRPr lang="zh-CN" altLang="en-US" sz="2000" b="1" spc="30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椭圆 23"/>
          <p:cNvSpPr/>
          <p:nvPr>
            <p:custDataLst>
              <p:tags r:id="rId9"/>
            </p:custDataLst>
          </p:nvPr>
        </p:nvSpPr>
        <p:spPr>
          <a:xfrm>
            <a:off x="5752149" y="3688001"/>
            <a:ext cx="675000" cy="675005"/>
          </a:xfrm>
          <a:prstGeom prst="ellipse">
            <a:avLst/>
          </a:prstGeom>
          <a:solidFill>
            <a:srgbClr val="3498DB"/>
          </a:solidFill>
          <a:ln w="381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9pPr>
          </a:lstStyle>
          <a:p>
            <a:pPr algn="ctr">
              <a:lnSpc>
                <a:spcPct val="120000"/>
              </a:lnSpc>
            </a:pP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10"/>
            </p:custDataLst>
          </p:nvPr>
        </p:nvSpPr>
        <p:spPr bwMode="auto">
          <a:xfrm>
            <a:off x="5920238" y="3853409"/>
            <a:ext cx="338820" cy="344185"/>
          </a:xfrm>
          <a:custGeom>
            <a:avLst/>
            <a:gdLst>
              <a:gd name="connsiteX0" fmla="*/ 149604 w 577154"/>
              <a:gd name="connsiteY0" fmla="*/ 536234 h 586292"/>
              <a:gd name="connsiteX1" fmla="*/ 214914 w 577154"/>
              <a:gd name="connsiteY1" fmla="*/ 562021 h 586292"/>
              <a:gd name="connsiteX2" fmla="*/ 211877 w 577154"/>
              <a:gd name="connsiteY2" fmla="*/ 559746 h 586292"/>
              <a:gd name="connsiteX3" fmla="*/ 202004 w 577154"/>
              <a:gd name="connsiteY3" fmla="*/ 554437 h 586292"/>
              <a:gd name="connsiteX4" fmla="*/ 196688 w 577154"/>
              <a:gd name="connsiteY4" fmla="*/ 551403 h 586292"/>
              <a:gd name="connsiteX5" fmla="*/ 184537 w 577154"/>
              <a:gd name="connsiteY5" fmla="*/ 543818 h 586292"/>
              <a:gd name="connsiteX6" fmla="*/ 177702 w 577154"/>
              <a:gd name="connsiteY6" fmla="*/ 538509 h 586292"/>
              <a:gd name="connsiteX7" fmla="*/ 173905 w 577154"/>
              <a:gd name="connsiteY7" fmla="*/ 536234 h 586292"/>
              <a:gd name="connsiteX8" fmla="*/ 299943 w 577154"/>
              <a:gd name="connsiteY8" fmla="*/ 499816 h 586292"/>
              <a:gd name="connsiteX9" fmla="*/ 318939 w 577154"/>
              <a:gd name="connsiteY9" fmla="*/ 500576 h 586292"/>
              <a:gd name="connsiteX10" fmla="*/ 329576 w 577154"/>
              <a:gd name="connsiteY10" fmla="*/ 511222 h 586292"/>
              <a:gd name="connsiteX11" fmla="*/ 319698 w 577154"/>
              <a:gd name="connsiteY11" fmla="*/ 521108 h 586292"/>
              <a:gd name="connsiteX12" fmla="*/ 318939 w 577154"/>
              <a:gd name="connsiteY12" fmla="*/ 521108 h 586292"/>
              <a:gd name="connsiteX13" fmla="*/ 297663 w 577154"/>
              <a:gd name="connsiteY13" fmla="*/ 519587 h 586292"/>
              <a:gd name="connsiteX14" fmla="*/ 288545 w 577154"/>
              <a:gd name="connsiteY14" fmla="*/ 508941 h 586292"/>
              <a:gd name="connsiteX15" fmla="*/ 299943 w 577154"/>
              <a:gd name="connsiteY15" fmla="*/ 499816 h 586292"/>
              <a:gd name="connsiteX16" fmla="*/ 88851 w 577154"/>
              <a:gd name="connsiteY16" fmla="*/ 485417 h 586292"/>
              <a:gd name="connsiteX17" fmla="*/ 119987 w 577154"/>
              <a:gd name="connsiteY17" fmla="*/ 515755 h 586292"/>
              <a:gd name="connsiteX18" fmla="*/ 150364 w 577154"/>
              <a:gd name="connsiteY18" fmla="*/ 515755 h 586292"/>
              <a:gd name="connsiteX19" fmla="*/ 148085 w 577154"/>
              <a:gd name="connsiteY19" fmla="*/ 513480 h 586292"/>
              <a:gd name="connsiteX20" fmla="*/ 142010 w 577154"/>
              <a:gd name="connsiteY20" fmla="*/ 507412 h 586292"/>
              <a:gd name="connsiteX21" fmla="*/ 136694 w 577154"/>
              <a:gd name="connsiteY21" fmla="*/ 501344 h 586292"/>
              <a:gd name="connsiteX22" fmla="*/ 127581 w 577154"/>
              <a:gd name="connsiteY22" fmla="*/ 489967 h 586292"/>
              <a:gd name="connsiteX23" fmla="*/ 123784 w 577154"/>
              <a:gd name="connsiteY23" fmla="*/ 485417 h 586292"/>
              <a:gd name="connsiteX24" fmla="*/ 399912 w 577154"/>
              <a:gd name="connsiteY24" fmla="*/ 482256 h 586292"/>
              <a:gd name="connsiteX25" fmla="*/ 405611 w 577154"/>
              <a:gd name="connsiteY25" fmla="*/ 486996 h 586292"/>
              <a:gd name="connsiteX26" fmla="*/ 401812 w 577154"/>
              <a:gd name="connsiteY26" fmla="*/ 500648 h 586292"/>
              <a:gd name="connsiteX27" fmla="*/ 382056 w 577154"/>
              <a:gd name="connsiteY27" fmla="*/ 509750 h 586292"/>
              <a:gd name="connsiteX28" fmla="*/ 378257 w 577154"/>
              <a:gd name="connsiteY28" fmla="*/ 510508 h 586292"/>
              <a:gd name="connsiteX29" fmla="*/ 369139 w 577154"/>
              <a:gd name="connsiteY29" fmla="*/ 503682 h 586292"/>
              <a:gd name="connsiteX30" fmla="*/ 375217 w 577154"/>
              <a:gd name="connsiteY30" fmla="*/ 490789 h 586292"/>
              <a:gd name="connsiteX31" fmla="*/ 391934 w 577154"/>
              <a:gd name="connsiteY31" fmla="*/ 483204 h 586292"/>
              <a:gd name="connsiteX32" fmla="*/ 399912 w 577154"/>
              <a:gd name="connsiteY32" fmla="*/ 482256 h 586292"/>
              <a:gd name="connsiteX33" fmla="*/ 229351 w 577154"/>
              <a:gd name="connsiteY33" fmla="*/ 474063 h 586292"/>
              <a:gd name="connsiteX34" fmla="*/ 246091 w 577154"/>
              <a:gd name="connsiteY34" fmla="*/ 483157 h 586292"/>
              <a:gd name="connsiteX35" fmla="*/ 250656 w 577154"/>
              <a:gd name="connsiteY35" fmla="*/ 496797 h 586292"/>
              <a:gd name="connsiteX36" fmla="*/ 241525 w 577154"/>
              <a:gd name="connsiteY36" fmla="*/ 502101 h 586292"/>
              <a:gd name="connsiteX37" fmla="*/ 236960 w 577154"/>
              <a:gd name="connsiteY37" fmla="*/ 501343 h 586292"/>
              <a:gd name="connsiteX38" fmla="*/ 218698 w 577154"/>
              <a:gd name="connsiteY38" fmla="*/ 490735 h 586292"/>
              <a:gd name="connsiteX39" fmla="*/ 215654 w 577154"/>
              <a:gd name="connsiteY39" fmla="*/ 477094 h 586292"/>
              <a:gd name="connsiteX40" fmla="*/ 229351 w 577154"/>
              <a:gd name="connsiteY40" fmla="*/ 474063 h 586292"/>
              <a:gd name="connsiteX41" fmla="*/ 464745 w 577154"/>
              <a:gd name="connsiteY41" fmla="*/ 433889 h 586292"/>
              <a:gd name="connsiteX42" fmla="*/ 466262 w 577154"/>
              <a:gd name="connsiteY42" fmla="*/ 447550 h 586292"/>
              <a:gd name="connsiteX43" fmla="*/ 451842 w 577154"/>
              <a:gd name="connsiteY43" fmla="*/ 463488 h 586292"/>
              <a:gd name="connsiteX44" fmla="*/ 445012 w 577154"/>
              <a:gd name="connsiteY44" fmla="*/ 466524 h 586292"/>
              <a:gd name="connsiteX45" fmla="*/ 438181 w 577154"/>
              <a:gd name="connsiteY45" fmla="*/ 463488 h 586292"/>
              <a:gd name="connsiteX46" fmla="*/ 438181 w 577154"/>
              <a:gd name="connsiteY46" fmla="*/ 449068 h 586292"/>
              <a:gd name="connsiteX47" fmla="*/ 450324 w 577154"/>
              <a:gd name="connsiteY47" fmla="*/ 435407 h 586292"/>
              <a:gd name="connsiteX48" fmla="*/ 464745 w 577154"/>
              <a:gd name="connsiteY48" fmla="*/ 433889 h 586292"/>
              <a:gd name="connsiteX49" fmla="*/ 49362 w 577154"/>
              <a:gd name="connsiteY49" fmla="*/ 424740 h 586292"/>
              <a:gd name="connsiteX50" fmla="*/ 73663 w 577154"/>
              <a:gd name="connsiteY50" fmla="*/ 464938 h 586292"/>
              <a:gd name="connsiteX51" fmla="*/ 109355 w 577154"/>
              <a:gd name="connsiteY51" fmla="*/ 464938 h 586292"/>
              <a:gd name="connsiteX52" fmla="*/ 104039 w 577154"/>
              <a:gd name="connsiteY52" fmla="*/ 456595 h 586292"/>
              <a:gd name="connsiteX53" fmla="*/ 101761 w 577154"/>
              <a:gd name="connsiteY53" fmla="*/ 452044 h 586292"/>
              <a:gd name="connsiteX54" fmla="*/ 94926 w 577154"/>
              <a:gd name="connsiteY54" fmla="*/ 439909 h 586292"/>
              <a:gd name="connsiteX55" fmla="*/ 92648 w 577154"/>
              <a:gd name="connsiteY55" fmla="*/ 435358 h 586292"/>
              <a:gd name="connsiteX56" fmla="*/ 88092 w 577154"/>
              <a:gd name="connsiteY56" fmla="*/ 424740 h 586292"/>
              <a:gd name="connsiteX57" fmla="*/ 161771 w 577154"/>
              <a:gd name="connsiteY57" fmla="*/ 417898 h 586292"/>
              <a:gd name="connsiteX58" fmla="*/ 176164 w 577154"/>
              <a:gd name="connsiteY58" fmla="*/ 420173 h 586292"/>
              <a:gd name="connsiteX59" fmla="*/ 187527 w 577154"/>
              <a:gd name="connsiteY59" fmla="*/ 435341 h 586292"/>
              <a:gd name="connsiteX60" fmla="*/ 186012 w 577154"/>
              <a:gd name="connsiteY60" fmla="*/ 449750 h 586292"/>
              <a:gd name="connsiteX61" fmla="*/ 179194 w 577154"/>
              <a:gd name="connsiteY61" fmla="*/ 452025 h 586292"/>
              <a:gd name="connsiteX62" fmla="*/ 171619 w 577154"/>
              <a:gd name="connsiteY62" fmla="*/ 448233 h 586292"/>
              <a:gd name="connsiteX63" fmla="*/ 159498 w 577154"/>
              <a:gd name="connsiteY63" fmla="*/ 431549 h 586292"/>
              <a:gd name="connsiteX64" fmla="*/ 161771 w 577154"/>
              <a:gd name="connsiteY64" fmla="*/ 417898 h 586292"/>
              <a:gd name="connsiteX65" fmla="*/ 31136 w 577154"/>
              <a:gd name="connsiteY65" fmla="*/ 373923 h 586292"/>
              <a:gd name="connsiteX66" fmla="*/ 41008 w 577154"/>
              <a:gd name="connsiteY66" fmla="*/ 404261 h 586292"/>
              <a:gd name="connsiteX67" fmla="*/ 79738 w 577154"/>
              <a:gd name="connsiteY67" fmla="*/ 404261 h 586292"/>
              <a:gd name="connsiteX68" fmla="*/ 78979 w 577154"/>
              <a:gd name="connsiteY68" fmla="*/ 401227 h 586292"/>
              <a:gd name="connsiteX69" fmla="*/ 77460 w 577154"/>
              <a:gd name="connsiteY69" fmla="*/ 397435 h 586292"/>
              <a:gd name="connsiteX70" fmla="*/ 72144 w 577154"/>
              <a:gd name="connsiteY70" fmla="*/ 379232 h 586292"/>
              <a:gd name="connsiteX71" fmla="*/ 71385 w 577154"/>
              <a:gd name="connsiteY71" fmla="*/ 377715 h 586292"/>
              <a:gd name="connsiteX72" fmla="*/ 70625 w 577154"/>
              <a:gd name="connsiteY72" fmla="*/ 373923 h 586292"/>
              <a:gd name="connsiteX73" fmla="*/ 499728 w 577154"/>
              <a:gd name="connsiteY73" fmla="*/ 361797 h 586292"/>
              <a:gd name="connsiteX74" fmla="*/ 506554 w 577154"/>
              <a:gd name="connsiteY74" fmla="*/ 374694 h 586292"/>
              <a:gd name="connsiteX75" fmla="*/ 498970 w 577154"/>
              <a:gd name="connsiteY75" fmla="*/ 394418 h 586292"/>
              <a:gd name="connsiteX76" fmla="*/ 489868 w 577154"/>
              <a:gd name="connsiteY76" fmla="*/ 400487 h 586292"/>
              <a:gd name="connsiteX77" fmla="*/ 485318 w 577154"/>
              <a:gd name="connsiteY77" fmla="*/ 399729 h 586292"/>
              <a:gd name="connsiteX78" fmla="*/ 480009 w 577154"/>
              <a:gd name="connsiteY78" fmla="*/ 386073 h 586292"/>
              <a:gd name="connsiteX79" fmla="*/ 486835 w 577154"/>
              <a:gd name="connsiteY79" fmla="*/ 367866 h 586292"/>
              <a:gd name="connsiteX80" fmla="*/ 499728 w 577154"/>
              <a:gd name="connsiteY80" fmla="*/ 361797 h 586292"/>
              <a:gd name="connsiteX81" fmla="*/ 132907 w 577154"/>
              <a:gd name="connsiteY81" fmla="*/ 343643 h 586292"/>
              <a:gd name="connsiteX82" fmla="*/ 145066 w 577154"/>
              <a:gd name="connsiteY82" fmla="*/ 350471 h 586292"/>
              <a:gd name="connsiteX83" fmla="*/ 150385 w 577154"/>
              <a:gd name="connsiteY83" fmla="*/ 368678 h 586292"/>
              <a:gd name="connsiteX84" fmla="*/ 144306 w 577154"/>
              <a:gd name="connsiteY84" fmla="*/ 381575 h 586292"/>
              <a:gd name="connsiteX85" fmla="*/ 141266 w 577154"/>
              <a:gd name="connsiteY85" fmla="*/ 382333 h 586292"/>
              <a:gd name="connsiteX86" fmla="*/ 131388 w 577154"/>
              <a:gd name="connsiteY86" fmla="*/ 375506 h 586292"/>
              <a:gd name="connsiteX87" fmla="*/ 125309 w 577154"/>
              <a:gd name="connsiteY87" fmla="*/ 355781 h 586292"/>
              <a:gd name="connsiteX88" fmla="*/ 132907 w 577154"/>
              <a:gd name="connsiteY88" fmla="*/ 343643 h 586292"/>
              <a:gd name="connsiteX89" fmla="*/ 21263 w 577154"/>
              <a:gd name="connsiteY89" fmla="*/ 323864 h 586292"/>
              <a:gd name="connsiteX90" fmla="*/ 25820 w 577154"/>
              <a:gd name="connsiteY90" fmla="*/ 354203 h 586292"/>
              <a:gd name="connsiteX91" fmla="*/ 66069 w 577154"/>
              <a:gd name="connsiteY91" fmla="*/ 354203 h 586292"/>
              <a:gd name="connsiteX92" fmla="*/ 63031 w 577154"/>
              <a:gd name="connsiteY92" fmla="*/ 337516 h 586292"/>
              <a:gd name="connsiteX93" fmla="*/ 63031 w 577154"/>
              <a:gd name="connsiteY93" fmla="*/ 335999 h 586292"/>
              <a:gd name="connsiteX94" fmla="*/ 61512 w 577154"/>
              <a:gd name="connsiteY94" fmla="*/ 323864 h 586292"/>
              <a:gd name="connsiteX95" fmla="*/ 509625 w 577154"/>
              <a:gd name="connsiteY95" fmla="*/ 282911 h 586292"/>
              <a:gd name="connsiteX96" fmla="*/ 519524 w 577154"/>
              <a:gd name="connsiteY96" fmla="*/ 292773 h 586292"/>
              <a:gd name="connsiteX97" fmla="*/ 519524 w 577154"/>
              <a:gd name="connsiteY97" fmla="*/ 293532 h 586292"/>
              <a:gd name="connsiteX98" fmla="*/ 518763 w 577154"/>
              <a:gd name="connsiteY98" fmla="*/ 313256 h 586292"/>
              <a:gd name="connsiteX99" fmla="*/ 508863 w 577154"/>
              <a:gd name="connsiteY99" fmla="*/ 323118 h 586292"/>
              <a:gd name="connsiteX100" fmla="*/ 508102 w 577154"/>
              <a:gd name="connsiteY100" fmla="*/ 322360 h 586292"/>
              <a:gd name="connsiteX101" fmla="*/ 498964 w 577154"/>
              <a:gd name="connsiteY101" fmla="*/ 311739 h 586292"/>
              <a:gd name="connsiteX102" fmla="*/ 498964 w 577154"/>
              <a:gd name="connsiteY102" fmla="*/ 293532 h 586292"/>
              <a:gd name="connsiteX103" fmla="*/ 509625 w 577154"/>
              <a:gd name="connsiteY103" fmla="*/ 282911 h 586292"/>
              <a:gd name="connsiteX104" fmla="*/ 20504 w 577154"/>
              <a:gd name="connsiteY104" fmla="*/ 273047 h 586292"/>
              <a:gd name="connsiteX105" fmla="*/ 19744 w 577154"/>
              <a:gd name="connsiteY105" fmla="*/ 293525 h 586292"/>
              <a:gd name="connsiteX106" fmla="*/ 20504 w 577154"/>
              <a:gd name="connsiteY106" fmla="*/ 303385 h 586292"/>
              <a:gd name="connsiteX107" fmla="*/ 60753 w 577154"/>
              <a:gd name="connsiteY107" fmla="*/ 303385 h 586292"/>
              <a:gd name="connsiteX108" fmla="*/ 60753 w 577154"/>
              <a:gd name="connsiteY108" fmla="*/ 293525 h 586292"/>
              <a:gd name="connsiteX109" fmla="*/ 61512 w 577154"/>
              <a:gd name="connsiteY109" fmla="*/ 273805 h 586292"/>
              <a:gd name="connsiteX110" fmla="*/ 61512 w 577154"/>
              <a:gd name="connsiteY110" fmla="*/ 273047 h 586292"/>
              <a:gd name="connsiteX111" fmla="*/ 129811 w 577154"/>
              <a:gd name="connsiteY111" fmla="*/ 263173 h 586292"/>
              <a:gd name="connsiteX112" fmla="*/ 138897 w 577154"/>
              <a:gd name="connsiteY112" fmla="*/ 274553 h 586292"/>
              <a:gd name="connsiteX113" fmla="*/ 138140 w 577154"/>
              <a:gd name="connsiteY113" fmla="*/ 292760 h 586292"/>
              <a:gd name="connsiteX114" fmla="*/ 138140 w 577154"/>
              <a:gd name="connsiteY114" fmla="*/ 293518 h 586292"/>
              <a:gd name="connsiteX115" fmla="*/ 128297 w 577154"/>
              <a:gd name="connsiteY115" fmla="*/ 303380 h 586292"/>
              <a:gd name="connsiteX116" fmla="*/ 117697 w 577154"/>
              <a:gd name="connsiteY116" fmla="*/ 294277 h 586292"/>
              <a:gd name="connsiteX117" fmla="*/ 117697 w 577154"/>
              <a:gd name="connsiteY117" fmla="*/ 293518 h 586292"/>
              <a:gd name="connsiteX118" fmla="*/ 118454 w 577154"/>
              <a:gd name="connsiteY118" fmla="*/ 273035 h 586292"/>
              <a:gd name="connsiteX119" fmla="*/ 129811 w 577154"/>
              <a:gd name="connsiteY119" fmla="*/ 263173 h 586292"/>
              <a:gd name="connsiteX120" fmla="*/ 28098 w 577154"/>
              <a:gd name="connsiteY120" fmla="*/ 222230 h 586292"/>
              <a:gd name="connsiteX121" fmla="*/ 22782 w 577154"/>
              <a:gd name="connsiteY121" fmla="*/ 252568 h 586292"/>
              <a:gd name="connsiteX122" fmla="*/ 63031 w 577154"/>
              <a:gd name="connsiteY122" fmla="*/ 252568 h 586292"/>
              <a:gd name="connsiteX123" fmla="*/ 63031 w 577154"/>
              <a:gd name="connsiteY123" fmla="*/ 250293 h 586292"/>
              <a:gd name="connsiteX124" fmla="*/ 63031 w 577154"/>
              <a:gd name="connsiteY124" fmla="*/ 249535 h 586292"/>
              <a:gd name="connsiteX125" fmla="*/ 66828 w 577154"/>
              <a:gd name="connsiteY125" fmla="*/ 229815 h 586292"/>
              <a:gd name="connsiteX126" fmla="*/ 67588 w 577154"/>
              <a:gd name="connsiteY126" fmla="*/ 226022 h 586292"/>
              <a:gd name="connsiteX127" fmla="*/ 68347 w 577154"/>
              <a:gd name="connsiteY127" fmla="*/ 222230 h 586292"/>
              <a:gd name="connsiteX128" fmla="*/ 492894 w 577154"/>
              <a:gd name="connsiteY128" fmla="*/ 204013 h 586292"/>
              <a:gd name="connsiteX129" fmla="*/ 505825 w 577154"/>
              <a:gd name="connsiteY129" fmla="*/ 210836 h 586292"/>
              <a:gd name="connsiteX130" fmla="*/ 511911 w 577154"/>
              <a:gd name="connsiteY130" fmla="*/ 230547 h 586292"/>
              <a:gd name="connsiteX131" fmla="*/ 504304 w 577154"/>
              <a:gd name="connsiteY131" fmla="*/ 242677 h 586292"/>
              <a:gd name="connsiteX132" fmla="*/ 502022 w 577154"/>
              <a:gd name="connsiteY132" fmla="*/ 243435 h 586292"/>
              <a:gd name="connsiteX133" fmla="*/ 492133 w 577154"/>
              <a:gd name="connsiteY133" fmla="*/ 235854 h 586292"/>
              <a:gd name="connsiteX134" fmla="*/ 486809 w 577154"/>
              <a:gd name="connsiteY134" fmla="*/ 216901 h 586292"/>
              <a:gd name="connsiteX135" fmla="*/ 492894 w 577154"/>
              <a:gd name="connsiteY135" fmla="*/ 204013 h 586292"/>
              <a:gd name="connsiteX136" fmla="*/ 151873 w 577154"/>
              <a:gd name="connsiteY136" fmla="*/ 186619 h 586292"/>
              <a:gd name="connsiteX137" fmla="*/ 157203 w 577154"/>
              <a:gd name="connsiteY137" fmla="*/ 200274 h 586292"/>
              <a:gd name="connsiteX138" fmla="*/ 150350 w 577154"/>
              <a:gd name="connsiteY138" fmla="*/ 217723 h 586292"/>
              <a:gd name="connsiteX139" fmla="*/ 140450 w 577154"/>
              <a:gd name="connsiteY139" fmla="*/ 224550 h 586292"/>
              <a:gd name="connsiteX140" fmla="*/ 137404 w 577154"/>
              <a:gd name="connsiteY140" fmla="*/ 224550 h 586292"/>
              <a:gd name="connsiteX141" fmla="*/ 131312 w 577154"/>
              <a:gd name="connsiteY141" fmla="*/ 211654 h 586292"/>
              <a:gd name="connsiteX142" fmla="*/ 138927 w 577154"/>
              <a:gd name="connsiteY142" fmla="*/ 191929 h 586292"/>
              <a:gd name="connsiteX143" fmla="*/ 151873 w 577154"/>
              <a:gd name="connsiteY143" fmla="*/ 186619 h 586292"/>
              <a:gd name="connsiteX144" fmla="*/ 218736 w 577154"/>
              <a:gd name="connsiteY144" fmla="*/ 186536 h 586292"/>
              <a:gd name="connsiteX145" fmla="*/ 281780 w 577154"/>
              <a:gd name="connsiteY145" fmla="*/ 186536 h 586292"/>
              <a:gd name="connsiteX146" fmla="*/ 292414 w 577154"/>
              <a:gd name="connsiteY146" fmla="*/ 196401 h 586292"/>
              <a:gd name="connsiteX147" fmla="*/ 281780 w 577154"/>
              <a:gd name="connsiteY147" fmla="*/ 207024 h 586292"/>
              <a:gd name="connsiteX148" fmla="*/ 264310 w 577154"/>
              <a:gd name="connsiteY148" fmla="*/ 207024 h 586292"/>
              <a:gd name="connsiteX149" fmla="*/ 322037 w 577154"/>
              <a:gd name="connsiteY149" fmla="*/ 294288 h 586292"/>
              <a:gd name="connsiteX150" fmla="*/ 379004 w 577154"/>
              <a:gd name="connsiteY150" fmla="*/ 207024 h 586292"/>
              <a:gd name="connsiteX151" fmla="*/ 361534 w 577154"/>
              <a:gd name="connsiteY151" fmla="*/ 207024 h 586292"/>
              <a:gd name="connsiteX152" fmla="*/ 351659 w 577154"/>
              <a:gd name="connsiteY152" fmla="*/ 196401 h 586292"/>
              <a:gd name="connsiteX153" fmla="*/ 361534 w 577154"/>
              <a:gd name="connsiteY153" fmla="*/ 186536 h 586292"/>
              <a:gd name="connsiteX154" fmla="*/ 425337 w 577154"/>
              <a:gd name="connsiteY154" fmla="*/ 186536 h 586292"/>
              <a:gd name="connsiteX155" fmla="*/ 435211 w 577154"/>
              <a:gd name="connsiteY155" fmla="*/ 196401 h 586292"/>
              <a:gd name="connsiteX156" fmla="*/ 425337 w 577154"/>
              <a:gd name="connsiteY156" fmla="*/ 207024 h 586292"/>
              <a:gd name="connsiteX157" fmla="*/ 405588 w 577154"/>
              <a:gd name="connsiteY157" fmla="*/ 207024 h 586292"/>
              <a:gd name="connsiteX158" fmla="*/ 401031 w 577154"/>
              <a:gd name="connsiteY158" fmla="*/ 209301 h 586292"/>
              <a:gd name="connsiteX159" fmla="*/ 337987 w 577154"/>
              <a:gd name="connsiteY159" fmla="*/ 307947 h 586292"/>
              <a:gd name="connsiteX160" fmla="*/ 373687 w 577154"/>
              <a:gd name="connsiteY160" fmla="*/ 307947 h 586292"/>
              <a:gd name="connsiteX161" fmla="*/ 384321 w 577154"/>
              <a:gd name="connsiteY161" fmla="*/ 317812 h 586292"/>
              <a:gd name="connsiteX162" fmla="*/ 373687 w 577154"/>
              <a:gd name="connsiteY162" fmla="*/ 328435 h 586292"/>
              <a:gd name="connsiteX163" fmla="*/ 331911 w 577154"/>
              <a:gd name="connsiteY163" fmla="*/ 328435 h 586292"/>
              <a:gd name="connsiteX164" fmla="*/ 331911 w 577154"/>
              <a:gd name="connsiteY164" fmla="*/ 338300 h 586292"/>
              <a:gd name="connsiteX165" fmla="*/ 373687 w 577154"/>
              <a:gd name="connsiteY165" fmla="*/ 338300 h 586292"/>
              <a:gd name="connsiteX166" fmla="*/ 384321 w 577154"/>
              <a:gd name="connsiteY166" fmla="*/ 348164 h 586292"/>
              <a:gd name="connsiteX167" fmla="*/ 373687 w 577154"/>
              <a:gd name="connsiteY167" fmla="*/ 358788 h 586292"/>
              <a:gd name="connsiteX168" fmla="*/ 331911 w 577154"/>
              <a:gd name="connsiteY168" fmla="*/ 358788 h 586292"/>
              <a:gd name="connsiteX169" fmla="*/ 331911 w 577154"/>
              <a:gd name="connsiteY169" fmla="*/ 399005 h 586292"/>
              <a:gd name="connsiteX170" fmla="*/ 355457 w 577154"/>
              <a:gd name="connsiteY170" fmla="*/ 399005 h 586292"/>
              <a:gd name="connsiteX171" fmla="*/ 365332 w 577154"/>
              <a:gd name="connsiteY171" fmla="*/ 408870 h 586292"/>
              <a:gd name="connsiteX172" fmla="*/ 355457 w 577154"/>
              <a:gd name="connsiteY172" fmla="*/ 419493 h 586292"/>
              <a:gd name="connsiteX173" fmla="*/ 288616 w 577154"/>
              <a:gd name="connsiteY173" fmla="*/ 419493 h 586292"/>
              <a:gd name="connsiteX174" fmla="*/ 278742 w 577154"/>
              <a:gd name="connsiteY174" fmla="*/ 408870 h 586292"/>
              <a:gd name="connsiteX175" fmla="*/ 288616 w 577154"/>
              <a:gd name="connsiteY175" fmla="*/ 399005 h 586292"/>
              <a:gd name="connsiteX176" fmla="*/ 312162 w 577154"/>
              <a:gd name="connsiteY176" fmla="*/ 399005 h 586292"/>
              <a:gd name="connsiteX177" fmla="*/ 312162 w 577154"/>
              <a:gd name="connsiteY177" fmla="*/ 358788 h 586292"/>
              <a:gd name="connsiteX178" fmla="*/ 270386 w 577154"/>
              <a:gd name="connsiteY178" fmla="*/ 358788 h 586292"/>
              <a:gd name="connsiteX179" fmla="*/ 259752 w 577154"/>
              <a:gd name="connsiteY179" fmla="*/ 348164 h 586292"/>
              <a:gd name="connsiteX180" fmla="*/ 270386 w 577154"/>
              <a:gd name="connsiteY180" fmla="*/ 338300 h 586292"/>
              <a:gd name="connsiteX181" fmla="*/ 312162 w 577154"/>
              <a:gd name="connsiteY181" fmla="*/ 338300 h 586292"/>
              <a:gd name="connsiteX182" fmla="*/ 312162 w 577154"/>
              <a:gd name="connsiteY182" fmla="*/ 328435 h 586292"/>
              <a:gd name="connsiteX183" fmla="*/ 270386 w 577154"/>
              <a:gd name="connsiteY183" fmla="*/ 328435 h 586292"/>
              <a:gd name="connsiteX184" fmla="*/ 259752 w 577154"/>
              <a:gd name="connsiteY184" fmla="*/ 317812 h 586292"/>
              <a:gd name="connsiteX185" fmla="*/ 270386 w 577154"/>
              <a:gd name="connsiteY185" fmla="*/ 307947 h 586292"/>
              <a:gd name="connsiteX186" fmla="*/ 305326 w 577154"/>
              <a:gd name="connsiteY186" fmla="*/ 307947 h 586292"/>
              <a:gd name="connsiteX187" fmla="*/ 242283 w 577154"/>
              <a:gd name="connsiteY187" fmla="*/ 209301 h 586292"/>
              <a:gd name="connsiteX188" fmla="*/ 238485 w 577154"/>
              <a:gd name="connsiteY188" fmla="*/ 207024 h 586292"/>
              <a:gd name="connsiteX189" fmla="*/ 218736 w 577154"/>
              <a:gd name="connsiteY189" fmla="*/ 207024 h 586292"/>
              <a:gd name="connsiteX190" fmla="*/ 208102 w 577154"/>
              <a:gd name="connsiteY190" fmla="*/ 196401 h 586292"/>
              <a:gd name="connsiteX191" fmla="*/ 218736 w 577154"/>
              <a:gd name="connsiteY191" fmla="*/ 186536 h 586292"/>
              <a:gd name="connsiteX192" fmla="*/ 44805 w 577154"/>
              <a:gd name="connsiteY192" fmla="*/ 172171 h 586292"/>
              <a:gd name="connsiteX193" fmla="*/ 33414 w 577154"/>
              <a:gd name="connsiteY193" fmla="*/ 202510 h 586292"/>
              <a:gd name="connsiteX194" fmla="*/ 73663 w 577154"/>
              <a:gd name="connsiteY194" fmla="*/ 202510 h 586292"/>
              <a:gd name="connsiteX195" fmla="*/ 77460 w 577154"/>
              <a:gd name="connsiteY195" fmla="*/ 188858 h 586292"/>
              <a:gd name="connsiteX196" fmla="*/ 78979 w 577154"/>
              <a:gd name="connsiteY196" fmla="*/ 185065 h 586292"/>
              <a:gd name="connsiteX197" fmla="*/ 83535 w 577154"/>
              <a:gd name="connsiteY197" fmla="*/ 172171 h 586292"/>
              <a:gd name="connsiteX198" fmla="*/ 451103 w 577154"/>
              <a:gd name="connsiteY198" fmla="*/ 136487 h 586292"/>
              <a:gd name="connsiteX199" fmla="*/ 465547 w 577154"/>
              <a:gd name="connsiteY199" fmla="*/ 138009 h 586292"/>
              <a:gd name="connsiteX200" fmla="*/ 477709 w 577154"/>
              <a:gd name="connsiteY200" fmla="*/ 154748 h 586292"/>
              <a:gd name="connsiteX201" fmla="*/ 475429 w 577154"/>
              <a:gd name="connsiteY201" fmla="*/ 168444 h 586292"/>
              <a:gd name="connsiteX202" fmla="*/ 469347 w 577154"/>
              <a:gd name="connsiteY202" fmla="*/ 169966 h 586292"/>
              <a:gd name="connsiteX203" fmla="*/ 460986 w 577154"/>
              <a:gd name="connsiteY203" fmla="*/ 166161 h 586292"/>
              <a:gd name="connsiteX204" fmla="*/ 449583 w 577154"/>
              <a:gd name="connsiteY204" fmla="*/ 150183 h 586292"/>
              <a:gd name="connsiteX205" fmla="*/ 451103 w 577154"/>
              <a:gd name="connsiteY205" fmla="*/ 136487 h 586292"/>
              <a:gd name="connsiteX206" fmla="*/ 185242 w 577154"/>
              <a:gd name="connsiteY206" fmla="*/ 122835 h 586292"/>
              <a:gd name="connsiteX207" fmla="*/ 199674 w 577154"/>
              <a:gd name="connsiteY207" fmla="*/ 122835 h 586292"/>
              <a:gd name="connsiteX208" fmla="*/ 199674 w 577154"/>
              <a:gd name="connsiteY208" fmla="*/ 137266 h 586292"/>
              <a:gd name="connsiteX209" fmla="*/ 186762 w 577154"/>
              <a:gd name="connsiteY209" fmla="*/ 150938 h 586292"/>
              <a:gd name="connsiteX210" fmla="*/ 179166 w 577154"/>
              <a:gd name="connsiteY210" fmla="*/ 154736 h 586292"/>
              <a:gd name="connsiteX211" fmla="*/ 173090 w 577154"/>
              <a:gd name="connsiteY211" fmla="*/ 152457 h 586292"/>
              <a:gd name="connsiteX212" fmla="*/ 171571 w 577154"/>
              <a:gd name="connsiteY212" fmla="*/ 138026 h 586292"/>
              <a:gd name="connsiteX213" fmla="*/ 185242 w 577154"/>
              <a:gd name="connsiteY213" fmla="*/ 122835 h 586292"/>
              <a:gd name="connsiteX214" fmla="*/ 81257 w 577154"/>
              <a:gd name="connsiteY214" fmla="*/ 111494 h 586292"/>
              <a:gd name="connsiteX215" fmla="*/ 54677 w 577154"/>
              <a:gd name="connsiteY215" fmla="*/ 151692 h 586292"/>
              <a:gd name="connsiteX216" fmla="*/ 92648 w 577154"/>
              <a:gd name="connsiteY216" fmla="*/ 151692 h 586292"/>
              <a:gd name="connsiteX217" fmla="*/ 92648 w 577154"/>
              <a:gd name="connsiteY217" fmla="*/ 150934 h 586292"/>
              <a:gd name="connsiteX218" fmla="*/ 94926 w 577154"/>
              <a:gd name="connsiteY218" fmla="*/ 146383 h 586292"/>
              <a:gd name="connsiteX219" fmla="*/ 101761 w 577154"/>
              <a:gd name="connsiteY219" fmla="*/ 135006 h 586292"/>
              <a:gd name="connsiteX220" fmla="*/ 104039 w 577154"/>
              <a:gd name="connsiteY220" fmla="*/ 130455 h 586292"/>
              <a:gd name="connsiteX221" fmla="*/ 113152 w 577154"/>
              <a:gd name="connsiteY221" fmla="*/ 116803 h 586292"/>
              <a:gd name="connsiteX222" fmla="*/ 116190 w 577154"/>
              <a:gd name="connsiteY222" fmla="*/ 111494 h 586292"/>
              <a:gd name="connsiteX223" fmla="*/ 400213 w 577154"/>
              <a:gd name="connsiteY223" fmla="*/ 85002 h 586292"/>
              <a:gd name="connsiteX224" fmla="*/ 418420 w 577154"/>
              <a:gd name="connsiteY224" fmla="*/ 95611 h 586292"/>
              <a:gd name="connsiteX225" fmla="*/ 421455 w 577154"/>
              <a:gd name="connsiteY225" fmla="*/ 109251 h 586292"/>
              <a:gd name="connsiteX226" fmla="*/ 413110 w 577154"/>
              <a:gd name="connsiteY226" fmla="*/ 113798 h 586292"/>
              <a:gd name="connsiteX227" fmla="*/ 407800 w 577154"/>
              <a:gd name="connsiteY227" fmla="*/ 112282 h 586292"/>
              <a:gd name="connsiteX228" fmla="*/ 391110 w 577154"/>
              <a:gd name="connsiteY228" fmla="*/ 103189 h 586292"/>
              <a:gd name="connsiteX229" fmla="*/ 386558 w 577154"/>
              <a:gd name="connsiteY229" fmla="*/ 89549 h 586292"/>
              <a:gd name="connsiteX230" fmla="*/ 400213 w 577154"/>
              <a:gd name="connsiteY230" fmla="*/ 85002 h 586292"/>
              <a:gd name="connsiteX231" fmla="*/ 255897 w 577154"/>
              <a:gd name="connsiteY231" fmla="*/ 76571 h 586292"/>
              <a:gd name="connsiteX232" fmla="*/ 268814 w 577154"/>
              <a:gd name="connsiteY232" fmla="*/ 82644 h 586292"/>
              <a:gd name="connsiteX233" fmla="*/ 262735 w 577154"/>
              <a:gd name="connsiteY233" fmla="*/ 95550 h 586292"/>
              <a:gd name="connsiteX234" fmla="*/ 245259 w 577154"/>
              <a:gd name="connsiteY234" fmla="*/ 103141 h 586292"/>
              <a:gd name="connsiteX235" fmla="*/ 240700 w 577154"/>
              <a:gd name="connsiteY235" fmla="*/ 104660 h 586292"/>
              <a:gd name="connsiteX236" fmla="*/ 231582 w 577154"/>
              <a:gd name="connsiteY236" fmla="*/ 99346 h 586292"/>
              <a:gd name="connsiteX237" fmla="*/ 236141 w 577154"/>
              <a:gd name="connsiteY237" fmla="*/ 85681 h 586292"/>
              <a:gd name="connsiteX238" fmla="*/ 255897 w 577154"/>
              <a:gd name="connsiteY238" fmla="*/ 76571 h 586292"/>
              <a:gd name="connsiteX239" fmla="*/ 318232 w 577154"/>
              <a:gd name="connsiteY239" fmla="*/ 65184 h 586292"/>
              <a:gd name="connsiteX240" fmla="*/ 318990 w 577154"/>
              <a:gd name="connsiteY240" fmla="*/ 65184 h 586292"/>
              <a:gd name="connsiteX241" fmla="*/ 339459 w 577154"/>
              <a:gd name="connsiteY241" fmla="*/ 66705 h 586292"/>
              <a:gd name="connsiteX242" fmla="*/ 348556 w 577154"/>
              <a:gd name="connsiteY242" fmla="*/ 78111 h 586292"/>
              <a:gd name="connsiteX243" fmla="*/ 337943 w 577154"/>
              <a:gd name="connsiteY243" fmla="*/ 87237 h 586292"/>
              <a:gd name="connsiteX244" fmla="*/ 337184 w 577154"/>
              <a:gd name="connsiteY244" fmla="*/ 86476 h 586292"/>
              <a:gd name="connsiteX245" fmla="*/ 318990 w 577154"/>
              <a:gd name="connsiteY245" fmla="*/ 85716 h 586292"/>
              <a:gd name="connsiteX246" fmla="*/ 308376 w 577154"/>
              <a:gd name="connsiteY246" fmla="*/ 75830 h 586292"/>
              <a:gd name="connsiteX247" fmla="*/ 318232 w 577154"/>
              <a:gd name="connsiteY247" fmla="*/ 65184 h 586292"/>
              <a:gd name="connsiteX248" fmla="*/ 133656 w 577154"/>
              <a:gd name="connsiteY248" fmla="*/ 60677 h 586292"/>
              <a:gd name="connsiteX249" fmla="*/ 98723 w 577154"/>
              <a:gd name="connsiteY249" fmla="*/ 91015 h 586292"/>
              <a:gd name="connsiteX250" fmla="*/ 132138 w 577154"/>
              <a:gd name="connsiteY250" fmla="*/ 91015 h 586292"/>
              <a:gd name="connsiteX251" fmla="*/ 136694 w 577154"/>
              <a:gd name="connsiteY251" fmla="*/ 85706 h 586292"/>
              <a:gd name="connsiteX252" fmla="*/ 142010 w 577154"/>
              <a:gd name="connsiteY252" fmla="*/ 79638 h 586292"/>
              <a:gd name="connsiteX253" fmla="*/ 148085 w 577154"/>
              <a:gd name="connsiteY253" fmla="*/ 73571 h 586292"/>
              <a:gd name="connsiteX254" fmla="*/ 154161 w 577154"/>
              <a:gd name="connsiteY254" fmla="*/ 67503 h 586292"/>
              <a:gd name="connsiteX255" fmla="*/ 161755 w 577154"/>
              <a:gd name="connsiteY255" fmla="*/ 60677 h 586292"/>
              <a:gd name="connsiteX256" fmla="*/ 214914 w 577154"/>
              <a:gd name="connsiteY256" fmla="*/ 25029 h 586292"/>
              <a:gd name="connsiteX257" fmla="*/ 168589 w 577154"/>
              <a:gd name="connsiteY257" fmla="*/ 40198 h 586292"/>
              <a:gd name="connsiteX258" fmla="*/ 188334 w 577154"/>
              <a:gd name="connsiteY258" fmla="*/ 40198 h 586292"/>
              <a:gd name="connsiteX259" fmla="*/ 196688 w 577154"/>
              <a:gd name="connsiteY259" fmla="*/ 34889 h 586292"/>
              <a:gd name="connsiteX260" fmla="*/ 202004 w 577154"/>
              <a:gd name="connsiteY260" fmla="*/ 31855 h 586292"/>
              <a:gd name="connsiteX261" fmla="*/ 211877 w 577154"/>
              <a:gd name="connsiteY261" fmla="*/ 26546 h 586292"/>
              <a:gd name="connsiteX262" fmla="*/ 214914 w 577154"/>
              <a:gd name="connsiteY262" fmla="*/ 25029 h 586292"/>
              <a:gd name="connsiteX263" fmla="*/ 318954 w 577154"/>
              <a:gd name="connsiteY263" fmla="*/ 20478 h 586292"/>
              <a:gd name="connsiteX264" fmla="*/ 294653 w 577154"/>
              <a:gd name="connsiteY264" fmla="*/ 21237 h 586292"/>
              <a:gd name="connsiteX265" fmla="*/ 290855 w 577154"/>
              <a:gd name="connsiteY265" fmla="*/ 21995 h 586292"/>
              <a:gd name="connsiteX266" fmla="*/ 289337 w 577154"/>
              <a:gd name="connsiteY266" fmla="*/ 22754 h 586292"/>
              <a:gd name="connsiteX267" fmla="*/ 278705 w 577154"/>
              <a:gd name="connsiteY267" fmla="*/ 24271 h 586292"/>
              <a:gd name="connsiteX268" fmla="*/ 277945 w 577154"/>
              <a:gd name="connsiteY268" fmla="*/ 24271 h 586292"/>
              <a:gd name="connsiteX269" fmla="*/ 268073 w 577154"/>
              <a:gd name="connsiteY269" fmla="*/ 26546 h 586292"/>
              <a:gd name="connsiteX270" fmla="*/ 266554 w 577154"/>
              <a:gd name="connsiteY270" fmla="*/ 26546 h 586292"/>
              <a:gd name="connsiteX271" fmla="*/ 257441 w 577154"/>
              <a:gd name="connsiteY271" fmla="*/ 29580 h 586292"/>
              <a:gd name="connsiteX272" fmla="*/ 254404 w 577154"/>
              <a:gd name="connsiteY272" fmla="*/ 30338 h 586292"/>
              <a:gd name="connsiteX273" fmla="*/ 246810 w 577154"/>
              <a:gd name="connsiteY273" fmla="*/ 32614 h 586292"/>
              <a:gd name="connsiteX274" fmla="*/ 240734 w 577154"/>
              <a:gd name="connsiteY274" fmla="*/ 35648 h 586292"/>
              <a:gd name="connsiteX275" fmla="*/ 236937 w 577154"/>
              <a:gd name="connsiteY275" fmla="*/ 37164 h 586292"/>
              <a:gd name="connsiteX276" fmla="*/ 109355 w 577154"/>
              <a:gd name="connsiteY276" fmla="*/ 163069 h 586292"/>
              <a:gd name="connsiteX277" fmla="*/ 109355 w 577154"/>
              <a:gd name="connsiteY277" fmla="*/ 164586 h 586292"/>
              <a:gd name="connsiteX278" fmla="*/ 104799 w 577154"/>
              <a:gd name="connsiteY278" fmla="*/ 174446 h 586292"/>
              <a:gd name="connsiteX279" fmla="*/ 103280 w 577154"/>
              <a:gd name="connsiteY279" fmla="*/ 178239 h 586292"/>
              <a:gd name="connsiteX280" fmla="*/ 100242 w 577154"/>
              <a:gd name="connsiteY280" fmla="*/ 185823 h 586292"/>
              <a:gd name="connsiteX281" fmla="*/ 97964 w 577154"/>
              <a:gd name="connsiteY281" fmla="*/ 190374 h 586292"/>
              <a:gd name="connsiteX282" fmla="*/ 95686 w 577154"/>
              <a:gd name="connsiteY282" fmla="*/ 197201 h 586292"/>
              <a:gd name="connsiteX283" fmla="*/ 94167 w 577154"/>
              <a:gd name="connsiteY283" fmla="*/ 203268 h 586292"/>
              <a:gd name="connsiteX284" fmla="*/ 92648 w 577154"/>
              <a:gd name="connsiteY284" fmla="*/ 209336 h 586292"/>
              <a:gd name="connsiteX285" fmla="*/ 90370 w 577154"/>
              <a:gd name="connsiteY285" fmla="*/ 215404 h 586292"/>
              <a:gd name="connsiteX286" fmla="*/ 88851 w 577154"/>
              <a:gd name="connsiteY286" fmla="*/ 221471 h 586292"/>
              <a:gd name="connsiteX287" fmla="*/ 87332 w 577154"/>
              <a:gd name="connsiteY287" fmla="*/ 227539 h 586292"/>
              <a:gd name="connsiteX288" fmla="*/ 86573 w 577154"/>
              <a:gd name="connsiteY288" fmla="*/ 234365 h 586292"/>
              <a:gd name="connsiteX289" fmla="*/ 85054 w 577154"/>
              <a:gd name="connsiteY289" fmla="*/ 240433 h 586292"/>
              <a:gd name="connsiteX290" fmla="*/ 84295 w 577154"/>
              <a:gd name="connsiteY290" fmla="*/ 247259 h 586292"/>
              <a:gd name="connsiteX291" fmla="*/ 83535 w 577154"/>
              <a:gd name="connsiteY291" fmla="*/ 253327 h 586292"/>
              <a:gd name="connsiteX292" fmla="*/ 82776 w 577154"/>
              <a:gd name="connsiteY292" fmla="*/ 260912 h 586292"/>
              <a:gd name="connsiteX293" fmla="*/ 82016 w 577154"/>
              <a:gd name="connsiteY293" fmla="*/ 266221 h 586292"/>
              <a:gd name="connsiteX294" fmla="*/ 81257 w 577154"/>
              <a:gd name="connsiteY294" fmla="*/ 275322 h 586292"/>
              <a:gd name="connsiteX295" fmla="*/ 81257 w 577154"/>
              <a:gd name="connsiteY295" fmla="*/ 279873 h 586292"/>
              <a:gd name="connsiteX296" fmla="*/ 80498 w 577154"/>
              <a:gd name="connsiteY296" fmla="*/ 293525 h 586292"/>
              <a:gd name="connsiteX297" fmla="*/ 81257 w 577154"/>
              <a:gd name="connsiteY297" fmla="*/ 306419 h 586292"/>
              <a:gd name="connsiteX298" fmla="*/ 81257 w 577154"/>
              <a:gd name="connsiteY298" fmla="*/ 311729 h 586292"/>
              <a:gd name="connsiteX299" fmla="*/ 82016 w 577154"/>
              <a:gd name="connsiteY299" fmla="*/ 320072 h 586292"/>
              <a:gd name="connsiteX300" fmla="*/ 82776 w 577154"/>
              <a:gd name="connsiteY300" fmla="*/ 325381 h 586292"/>
              <a:gd name="connsiteX301" fmla="*/ 83535 w 577154"/>
              <a:gd name="connsiteY301" fmla="*/ 332966 h 586292"/>
              <a:gd name="connsiteX302" fmla="*/ 84295 w 577154"/>
              <a:gd name="connsiteY302" fmla="*/ 339033 h 586292"/>
              <a:gd name="connsiteX303" fmla="*/ 85054 w 577154"/>
              <a:gd name="connsiteY303" fmla="*/ 345859 h 586292"/>
              <a:gd name="connsiteX304" fmla="*/ 86573 w 577154"/>
              <a:gd name="connsiteY304" fmla="*/ 351927 h 586292"/>
              <a:gd name="connsiteX305" fmla="*/ 87332 w 577154"/>
              <a:gd name="connsiteY305" fmla="*/ 358753 h 586292"/>
              <a:gd name="connsiteX306" fmla="*/ 88851 w 577154"/>
              <a:gd name="connsiteY306" fmla="*/ 364821 h 586292"/>
              <a:gd name="connsiteX307" fmla="*/ 90370 w 577154"/>
              <a:gd name="connsiteY307" fmla="*/ 370889 h 586292"/>
              <a:gd name="connsiteX308" fmla="*/ 91889 w 577154"/>
              <a:gd name="connsiteY308" fmla="*/ 376956 h 586292"/>
              <a:gd name="connsiteX309" fmla="*/ 94167 w 577154"/>
              <a:gd name="connsiteY309" fmla="*/ 383783 h 586292"/>
              <a:gd name="connsiteX310" fmla="*/ 95686 w 577154"/>
              <a:gd name="connsiteY310" fmla="*/ 389092 h 586292"/>
              <a:gd name="connsiteX311" fmla="*/ 97964 w 577154"/>
              <a:gd name="connsiteY311" fmla="*/ 395918 h 586292"/>
              <a:gd name="connsiteX312" fmla="*/ 100242 w 577154"/>
              <a:gd name="connsiteY312" fmla="*/ 401227 h 586292"/>
              <a:gd name="connsiteX313" fmla="*/ 103280 w 577154"/>
              <a:gd name="connsiteY313" fmla="*/ 408812 h 586292"/>
              <a:gd name="connsiteX314" fmla="*/ 104799 w 577154"/>
              <a:gd name="connsiteY314" fmla="*/ 412604 h 586292"/>
              <a:gd name="connsiteX315" fmla="*/ 108596 w 577154"/>
              <a:gd name="connsiteY315" fmla="*/ 422464 h 586292"/>
              <a:gd name="connsiteX316" fmla="*/ 109355 w 577154"/>
              <a:gd name="connsiteY316" fmla="*/ 423223 h 586292"/>
              <a:gd name="connsiteX317" fmla="*/ 236937 w 577154"/>
              <a:gd name="connsiteY317" fmla="*/ 549886 h 586292"/>
              <a:gd name="connsiteX318" fmla="*/ 240734 w 577154"/>
              <a:gd name="connsiteY318" fmla="*/ 551403 h 586292"/>
              <a:gd name="connsiteX319" fmla="*/ 246810 w 577154"/>
              <a:gd name="connsiteY319" fmla="*/ 553678 h 586292"/>
              <a:gd name="connsiteX320" fmla="*/ 254404 w 577154"/>
              <a:gd name="connsiteY320" fmla="*/ 555954 h 586292"/>
              <a:gd name="connsiteX321" fmla="*/ 257441 w 577154"/>
              <a:gd name="connsiteY321" fmla="*/ 557471 h 586292"/>
              <a:gd name="connsiteX322" fmla="*/ 266554 w 577154"/>
              <a:gd name="connsiteY322" fmla="*/ 559746 h 586292"/>
              <a:gd name="connsiteX323" fmla="*/ 268073 w 577154"/>
              <a:gd name="connsiteY323" fmla="*/ 559746 h 586292"/>
              <a:gd name="connsiteX324" fmla="*/ 277945 w 577154"/>
              <a:gd name="connsiteY324" fmla="*/ 562021 h 586292"/>
              <a:gd name="connsiteX325" fmla="*/ 278705 w 577154"/>
              <a:gd name="connsiteY325" fmla="*/ 562780 h 586292"/>
              <a:gd name="connsiteX326" fmla="*/ 289337 w 577154"/>
              <a:gd name="connsiteY326" fmla="*/ 564297 h 586292"/>
              <a:gd name="connsiteX327" fmla="*/ 290855 w 577154"/>
              <a:gd name="connsiteY327" fmla="*/ 564297 h 586292"/>
              <a:gd name="connsiteX328" fmla="*/ 294653 w 577154"/>
              <a:gd name="connsiteY328" fmla="*/ 565055 h 586292"/>
              <a:gd name="connsiteX329" fmla="*/ 318954 w 577154"/>
              <a:gd name="connsiteY329" fmla="*/ 566572 h 586292"/>
              <a:gd name="connsiteX330" fmla="*/ 556650 w 577154"/>
              <a:gd name="connsiteY330" fmla="*/ 293525 h 586292"/>
              <a:gd name="connsiteX331" fmla="*/ 318954 w 577154"/>
              <a:gd name="connsiteY331" fmla="*/ 20478 h 586292"/>
              <a:gd name="connsiteX332" fmla="*/ 258201 w 577154"/>
              <a:gd name="connsiteY332" fmla="*/ 0 h 586292"/>
              <a:gd name="connsiteX333" fmla="*/ 287818 w 577154"/>
              <a:gd name="connsiteY333" fmla="*/ 2275 h 586292"/>
              <a:gd name="connsiteX334" fmla="*/ 318954 w 577154"/>
              <a:gd name="connsiteY334" fmla="*/ 0 h 586292"/>
              <a:gd name="connsiteX335" fmla="*/ 577154 w 577154"/>
              <a:gd name="connsiteY335" fmla="*/ 293525 h 586292"/>
              <a:gd name="connsiteX336" fmla="*/ 318954 w 577154"/>
              <a:gd name="connsiteY336" fmla="*/ 586292 h 586292"/>
              <a:gd name="connsiteX337" fmla="*/ 287818 w 577154"/>
              <a:gd name="connsiteY337" fmla="*/ 584775 h 586292"/>
              <a:gd name="connsiteX338" fmla="*/ 258201 w 577154"/>
              <a:gd name="connsiteY338" fmla="*/ 586292 h 586292"/>
              <a:gd name="connsiteX339" fmla="*/ 110874 w 577154"/>
              <a:gd name="connsiteY339" fmla="*/ 533958 h 586292"/>
              <a:gd name="connsiteX340" fmla="*/ 108596 w 577154"/>
              <a:gd name="connsiteY340" fmla="*/ 532441 h 586292"/>
              <a:gd name="connsiteX341" fmla="*/ 60753 w 577154"/>
              <a:gd name="connsiteY341" fmla="*/ 482383 h 586292"/>
              <a:gd name="connsiteX342" fmla="*/ 59993 w 577154"/>
              <a:gd name="connsiteY342" fmla="*/ 480866 h 586292"/>
              <a:gd name="connsiteX343" fmla="*/ 25060 w 577154"/>
              <a:gd name="connsiteY343" fmla="*/ 419430 h 586292"/>
              <a:gd name="connsiteX344" fmla="*/ 24301 w 577154"/>
              <a:gd name="connsiteY344" fmla="*/ 417913 h 586292"/>
              <a:gd name="connsiteX345" fmla="*/ 0 w 577154"/>
              <a:gd name="connsiteY345" fmla="*/ 293525 h 586292"/>
              <a:gd name="connsiteX346" fmla="*/ 9872 w 577154"/>
              <a:gd name="connsiteY346" fmla="*/ 211611 h 586292"/>
              <a:gd name="connsiteX347" fmla="*/ 10632 w 577154"/>
              <a:gd name="connsiteY347" fmla="*/ 207819 h 586292"/>
              <a:gd name="connsiteX348" fmla="*/ 28857 w 577154"/>
              <a:gd name="connsiteY348" fmla="*/ 158519 h 586292"/>
              <a:gd name="connsiteX349" fmla="*/ 29617 w 577154"/>
              <a:gd name="connsiteY349" fmla="*/ 157002 h 586292"/>
              <a:gd name="connsiteX350" fmla="*/ 67588 w 577154"/>
              <a:gd name="connsiteY350" fmla="*/ 94808 h 586292"/>
              <a:gd name="connsiteX351" fmla="*/ 69106 w 577154"/>
              <a:gd name="connsiteY351" fmla="*/ 94049 h 586292"/>
              <a:gd name="connsiteX352" fmla="*/ 123025 w 577154"/>
              <a:gd name="connsiteY352" fmla="*/ 43232 h 586292"/>
              <a:gd name="connsiteX353" fmla="*/ 258201 w 577154"/>
              <a:gd name="connsiteY353" fmla="*/ 0 h 586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577154" h="586292">
                <a:moveTo>
                  <a:pt x="149604" y="536234"/>
                </a:moveTo>
                <a:cubicBezTo>
                  <a:pt x="170108" y="548369"/>
                  <a:pt x="191372" y="556712"/>
                  <a:pt x="214914" y="562021"/>
                </a:cubicBezTo>
                <a:cubicBezTo>
                  <a:pt x="214155" y="561263"/>
                  <a:pt x="212636" y="560504"/>
                  <a:pt x="211877" y="559746"/>
                </a:cubicBezTo>
                <a:cubicBezTo>
                  <a:pt x="208079" y="558229"/>
                  <a:pt x="205041" y="556712"/>
                  <a:pt x="202004" y="554437"/>
                </a:cubicBezTo>
                <a:cubicBezTo>
                  <a:pt x="199725" y="553678"/>
                  <a:pt x="198207" y="552920"/>
                  <a:pt x="196688" y="551403"/>
                </a:cubicBezTo>
                <a:cubicBezTo>
                  <a:pt x="192131" y="549128"/>
                  <a:pt x="188334" y="546094"/>
                  <a:pt x="184537" y="543818"/>
                </a:cubicBezTo>
                <a:cubicBezTo>
                  <a:pt x="182259" y="542301"/>
                  <a:pt x="179981" y="540784"/>
                  <a:pt x="177702" y="538509"/>
                </a:cubicBezTo>
                <a:cubicBezTo>
                  <a:pt x="176184" y="537751"/>
                  <a:pt x="175424" y="536992"/>
                  <a:pt x="173905" y="536234"/>
                </a:cubicBezTo>
                <a:close/>
                <a:moveTo>
                  <a:pt x="299943" y="499816"/>
                </a:moveTo>
                <a:cubicBezTo>
                  <a:pt x="306021" y="500576"/>
                  <a:pt x="312100" y="500576"/>
                  <a:pt x="318939" y="500576"/>
                </a:cubicBezTo>
                <a:cubicBezTo>
                  <a:pt x="324257" y="500576"/>
                  <a:pt x="329576" y="505139"/>
                  <a:pt x="329576" y="511222"/>
                </a:cubicBezTo>
                <a:cubicBezTo>
                  <a:pt x="329576" y="516546"/>
                  <a:pt x="325017" y="521108"/>
                  <a:pt x="319698" y="521108"/>
                </a:cubicBezTo>
                <a:lnTo>
                  <a:pt x="318939" y="521108"/>
                </a:lnTo>
                <a:cubicBezTo>
                  <a:pt x="311340" y="521108"/>
                  <a:pt x="304502" y="520348"/>
                  <a:pt x="297663" y="519587"/>
                </a:cubicBezTo>
                <a:cubicBezTo>
                  <a:pt x="291584" y="518827"/>
                  <a:pt x="287785" y="514264"/>
                  <a:pt x="288545" y="508941"/>
                </a:cubicBezTo>
                <a:cubicBezTo>
                  <a:pt x="289305" y="502857"/>
                  <a:pt x="293864" y="499055"/>
                  <a:pt x="299943" y="499816"/>
                </a:cubicBezTo>
                <a:close/>
                <a:moveTo>
                  <a:pt x="88851" y="485417"/>
                </a:moveTo>
                <a:cubicBezTo>
                  <a:pt x="98723" y="496794"/>
                  <a:pt x="109355" y="506654"/>
                  <a:pt x="119987" y="515755"/>
                </a:cubicBezTo>
                <a:lnTo>
                  <a:pt x="150364" y="515755"/>
                </a:lnTo>
                <a:cubicBezTo>
                  <a:pt x="149604" y="514997"/>
                  <a:pt x="148845" y="514238"/>
                  <a:pt x="148085" y="513480"/>
                </a:cubicBezTo>
                <a:cubicBezTo>
                  <a:pt x="146566" y="511204"/>
                  <a:pt x="144288" y="508929"/>
                  <a:pt x="142010" y="507412"/>
                </a:cubicBezTo>
                <a:cubicBezTo>
                  <a:pt x="140491" y="505137"/>
                  <a:pt x="138213" y="502861"/>
                  <a:pt x="136694" y="501344"/>
                </a:cubicBezTo>
                <a:cubicBezTo>
                  <a:pt x="133656" y="497552"/>
                  <a:pt x="130619" y="493760"/>
                  <a:pt x="127581" y="489967"/>
                </a:cubicBezTo>
                <a:cubicBezTo>
                  <a:pt x="126062" y="488450"/>
                  <a:pt x="125303" y="486934"/>
                  <a:pt x="123784" y="485417"/>
                </a:cubicBezTo>
                <a:close/>
                <a:moveTo>
                  <a:pt x="399912" y="482256"/>
                </a:moveTo>
                <a:cubicBezTo>
                  <a:pt x="402382" y="483014"/>
                  <a:pt x="404471" y="484721"/>
                  <a:pt x="405611" y="486996"/>
                </a:cubicBezTo>
                <a:cubicBezTo>
                  <a:pt x="408650" y="492305"/>
                  <a:pt x="406371" y="498373"/>
                  <a:pt x="401812" y="500648"/>
                </a:cubicBezTo>
                <a:cubicBezTo>
                  <a:pt x="394973" y="504441"/>
                  <a:pt x="388895" y="506716"/>
                  <a:pt x="382056" y="509750"/>
                </a:cubicBezTo>
                <a:cubicBezTo>
                  <a:pt x="380536" y="509750"/>
                  <a:pt x="379776" y="510508"/>
                  <a:pt x="378257" y="510508"/>
                </a:cubicBezTo>
                <a:cubicBezTo>
                  <a:pt x="374458" y="510508"/>
                  <a:pt x="370658" y="507474"/>
                  <a:pt x="369139" y="503682"/>
                </a:cubicBezTo>
                <a:cubicBezTo>
                  <a:pt x="366859" y="498373"/>
                  <a:pt x="369899" y="492305"/>
                  <a:pt x="375217" y="490789"/>
                </a:cubicBezTo>
                <a:cubicBezTo>
                  <a:pt x="380536" y="488513"/>
                  <a:pt x="386615" y="486238"/>
                  <a:pt x="391934" y="483204"/>
                </a:cubicBezTo>
                <a:cubicBezTo>
                  <a:pt x="394593" y="481687"/>
                  <a:pt x="397443" y="481498"/>
                  <a:pt x="399912" y="482256"/>
                </a:cubicBezTo>
                <a:close/>
                <a:moveTo>
                  <a:pt x="229351" y="474063"/>
                </a:moveTo>
                <a:cubicBezTo>
                  <a:pt x="234677" y="477094"/>
                  <a:pt x="240764" y="480126"/>
                  <a:pt x="246091" y="483157"/>
                </a:cubicBezTo>
                <a:cubicBezTo>
                  <a:pt x="250656" y="486188"/>
                  <a:pt x="252939" y="492250"/>
                  <a:pt x="250656" y="496797"/>
                </a:cubicBezTo>
                <a:cubicBezTo>
                  <a:pt x="248374" y="500586"/>
                  <a:pt x="245330" y="502101"/>
                  <a:pt x="241525" y="502101"/>
                </a:cubicBezTo>
                <a:cubicBezTo>
                  <a:pt x="240004" y="502101"/>
                  <a:pt x="238482" y="502101"/>
                  <a:pt x="236960" y="501343"/>
                </a:cubicBezTo>
                <a:cubicBezTo>
                  <a:pt x="230872" y="498312"/>
                  <a:pt x="224024" y="494523"/>
                  <a:pt x="218698" y="490735"/>
                </a:cubicBezTo>
                <a:cubicBezTo>
                  <a:pt x="214132" y="487703"/>
                  <a:pt x="212610" y="481641"/>
                  <a:pt x="215654" y="477094"/>
                </a:cubicBezTo>
                <a:cubicBezTo>
                  <a:pt x="218698" y="471790"/>
                  <a:pt x="224785" y="471032"/>
                  <a:pt x="229351" y="474063"/>
                </a:cubicBezTo>
                <a:close/>
                <a:moveTo>
                  <a:pt x="464745" y="433889"/>
                </a:moveTo>
                <a:cubicBezTo>
                  <a:pt x="469298" y="436925"/>
                  <a:pt x="470057" y="443755"/>
                  <a:pt x="466262" y="447550"/>
                </a:cubicBezTo>
                <a:cubicBezTo>
                  <a:pt x="461709" y="453622"/>
                  <a:pt x="457155" y="458935"/>
                  <a:pt x="451842" y="463488"/>
                </a:cubicBezTo>
                <a:cubicBezTo>
                  <a:pt x="450324" y="465765"/>
                  <a:pt x="447288" y="466524"/>
                  <a:pt x="445012" y="466524"/>
                </a:cubicBezTo>
                <a:cubicBezTo>
                  <a:pt x="442735" y="466524"/>
                  <a:pt x="439699" y="465765"/>
                  <a:pt x="438181" y="463488"/>
                </a:cubicBezTo>
                <a:cubicBezTo>
                  <a:pt x="433627" y="459694"/>
                  <a:pt x="433627" y="453622"/>
                  <a:pt x="438181" y="449068"/>
                </a:cubicBezTo>
                <a:cubicBezTo>
                  <a:pt x="441976" y="444514"/>
                  <a:pt x="446530" y="439961"/>
                  <a:pt x="450324" y="435407"/>
                </a:cubicBezTo>
                <a:cubicBezTo>
                  <a:pt x="454119" y="430853"/>
                  <a:pt x="460191" y="430094"/>
                  <a:pt x="464745" y="433889"/>
                </a:cubicBezTo>
                <a:close/>
                <a:moveTo>
                  <a:pt x="49362" y="424740"/>
                </a:moveTo>
                <a:cubicBezTo>
                  <a:pt x="56196" y="439150"/>
                  <a:pt x="64550" y="452803"/>
                  <a:pt x="73663" y="464938"/>
                </a:cubicBezTo>
                <a:lnTo>
                  <a:pt x="109355" y="464938"/>
                </a:lnTo>
                <a:cubicBezTo>
                  <a:pt x="107836" y="461904"/>
                  <a:pt x="106318" y="459629"/>
                  <a:pt x="104039" y="456595"/>
                </a:cubicBezTo>
                <a:cubicBezTo>
                  <a:pt x="103280" y="455078"/>
                  <a:pt x="102521" y="453561"/>
                  <a:pt x="101761" y="452044"/>
                </a:cubicBezTo>
                <a:cubicBezTo>
                  <a:pt x="99483" y="448252"/>
                  <a:pt x="97205" y="443701"/>
                  <a:pt x="94926" y="439909"/>
                </a:cubicBezTo>
                <a:cubicBezTo>
                  <a:pt x="94167" y="438392"/>
                  <a:pt x="93408" y="436875"/>
                  <a:pt x="92648" y="435358"/>
                </a:cubicBezTo>
                <a:cubicBezTo>
                  <a:pt x="91129" y="431566"/>
                  <a:pt x="89611" y="428532"/>
                  <a:pt x="88092" y="424740"/>
                </a:cubicBezTo>
                <a:close/>
                <a:moveTo>
                  <a:pt x="161771" y="417898"/>
                </a:moveTo>
                <a:cubicBezTo>
                  <a:pt x="166316" y="414864"/>
                  <a:pt x="173134" y="415623"/>
                  <a:pt x="176164" y="420173"/>
                </a:cubicBezTo>
                <a:cubicBezTo>
                  <a:pt x="179194" y="425482"/>
                  <a:pt x="183739" y="430790"/>
                  <a:pt x="187527" y="435341"/>
                </a:cubicBezTo>
                <a:cubicBezTo>
                  <a:pt x="190557" y="439891"/>
                  <a:pt x="190557" y="446717"/>
                  <a:pt x="186012" y="449750"/>
                </a:cubicBezTo>
                <a:cubicBezTo>
                  <a:pt x="183739" y="451267"/>
                  <a:pt x="181466" y="452025"/>
                  <a:pt x="179194" y="452025"/>
                </a:cubicBezTo>
                <a:cubicBezTo>
                  <a:pt x="176921" y="452025"/>
                  <a:pt x="173891" y="451267"/>
                  <a:pt x="171619" y="448233"/>
                </a:cubicBezTo>
                <a:cubicBezTo>
                  <a:pt x="167074" y="442925"/>
                  <a:pt x="163286" y="437616"/>
                  <a:pt x="159498" y="431549"/>
                </a:cubicBezTo>
                <a:cubicBezTo>
                  <a:pt x="155711" y="426998"/>
                  <a:pt x="157226" y="420931"/>
                  <a:pt x="161771" y="417898"/>
                </a:cubicBezTo>
                <a:close/>
                <a:moveTo>
                  <a:pt x="31136" y="373923"/>
                </a:moveTo>
                <a:cubicBezTo>
                  <a:pt x="33414" y="384541"/>
                  <a:pt x="37211" y="394401"/>
                  <a:pt x="41008" y="404261"/>
                </a:cubicBezTo>
                <a:lnTo>
                  <a:pt x="79738" y="404261"/>
                </a:lnTo>
                <a:cubicBezTo>
                  <a:pt x="79738" y="403503"/>
                  <a:pt x="78979" y="401986"/>
                  <a:pt x="78979" y="401227"/>
                </a:cubicBezTo>
                <a:cubicBezTo>
                  <a:pt x="78219" y="399710"/>
                  <a:pt x="77460" y="398952"/>
                  <a:pt x="77460" y="397435"/>
                </a:cubicBezTo>
                <a:cubicBezTo>
                  <a:pt x="75182" y="391367"/>
                  <a:pt x="73663" y="385300"/>
                  <a:pt x="72144" y="379232"/>
                </a:cubicBezTo>
                <a:cubicBezTo>
                  <a:pt x="71385" y="378473"/>
                  <a:pt x="71385" y="378473"/>
                  <a:pt x="71385" y="377715"/>
                </a:cubicBezTo>
                <a:cubicBezTo>
                  <a:pt x="71385" y="376956"/>
                  <a:pt x="70625" y="375439"/>
                  <a:pt x="70625" y="373923"/>
                </a:cubicBezTo>
                <a:close/>
                <a:moveTo>
                  <a:pt x="499728" y="361797"/>
                </a:moveTo>
                <a:cubicBezTo>
                  <a:pt x="505037" y="363315"/>
                  <a:pt x="508071" y="369384"/>
                  <a:pt x="506554" y="374694"/>
                </a:cubicBezTo>
                <a:cubicBezTo>
                  <a:pt x="504279" y="381522"/>
                  <a:pt x="501245" y="387591"/>
                  <a:pt x="498970" y="394418"/>
                </a:cubicBezTo>
                <a:cubicBezTo>
                  <a:pt x="497453" y="398211"/>
                  <a:pt x="493661" y="400487"/>
                  <a:pt x="489868" y="400487"/>
                </a:cubicBezTo>
                <a:cubicBezTo>
                  <a:pt x="488352" y="400487"/>
                  <a:pt x="486835" y="399729"/>
                  <a:pt x="485318" y="399729"/>
                </a:cubicBezTo>
                <a:cubicBezTo>
                  <a:pt x="480767" y="397453"/>
                  <a:pt x="477733" y="391384"/>
                  <a:pt x="480009" y="386073"/>
                </a:cubicBezTo>
                <a:cubicBezTo>
                  <a:pt x="483042" y="380004"/>
                  <a:pt x="485318" y="373935"/>
                  <a:pt x="486835" y="367866"/>
                </a:cubicBezTo>
                <a:cubicBezTo>
                  <a:pt x="489110" y="362556"/>
                  <a:pt x="494419" y="360280"/>
                  <a:pt x="499728" y="361797"/>
                </a:cubicBezTo>
                <a:close/>
                <a:moveTo>
                  <a:pt x="132907" y="343643"/>
                </a:moveTo>
                <a:cubicBezTo>
                  <a:pt x="138227" y="342126"/>
                  <a:pt x="143546" y="345161"/>
                  <a:pt x="145066" y="350471"/>
                </a:cubicBezTo>
                <a:cubicBezTo>
                  <a:pt x="146586" y="356540"/>
                  <a:pt x="148865" y="363368"/>
                  <a:pt x="150385" y="368678"/>
                </a:cubicBezTo>
                <a:cubicBezTo>
                  <a:pt x="152665" y="373988"/>
                  <a:pt x="149625" y="380057"/>
                  <a:pt x="144306" y="381575"/>
                </a:cubicBezTo>
                <a:cubicBezTo>
                  <a:pt x="142786" y="382333"/>
                  <a:pt x="142026" y="382333"/>
                  <a:pt x="141266" y="382333"/>
                </a:cubicBezTo>
                <a:cubicBezTo>
                  <a:pt x="136707" y="382333"/>
                  <a:pt x="132907" y="380057"/>
                  <a:pt x="131388" y="375506"/>
                </a:cubicBezTo>
                <a:cubicBezTo>
                  <a:pt x="129108" y="368678"/>
                  <a:pt x="126828" y="362609"/>
                  <a:pt x="125309" y="355781"/>
                </a:cubicBezTo>
                <a:cubicBezTo>
                  <a:pt x="123789" y="350471"/>
                  <a:pt x="127588" y="344402"/>
                  <a:pt x="132907" y="343643"/>
                </a:cubicBezTo>
                <a:close/>
                <a:moveTo>
                  <a:pt x="21263" y="323864"/>
                </a:moveTo>
                <a:cubicBezTo>
                  <a:pt x="22782" y="333724"/>
                  <a:pt x="24301" y="344342"/>
                  <a:pt x="25820" y="354203"/>
                </a:cubicBezTo>
                <a:lnTo>
                  <a:pt x="66069" y="354203"/>
                </a:lnTo>
                <a:cubicBezTo>
                  <a:pt x="65309" y="348135"/>
                  <a:pt x="63790" y="342826"/>
                  <a:pt x="63031" y="337516"/>
                </a:cubicBezTo>
                <a:cubicBezTo>
                  <a:pt x="63031" y="336758"/>
                  <a:pt x="63031" y="336758"/>
                  <a:pt x="63031" y="335999"/>
                </a:cubicBezTo>
                <a:cubicBezTo>
                  <a:pt x="63031" y="332207"/>
                  <a:pt x="62272" y="327656"/>
                  <a:pt x="61512" y="323864"/>
                </a:cubicBezTo>
                <a:close/>
                <a:moveTo>
                  <a:pt x="509625" y="282911"/>
                </a:moveTo>
                <a:cubicBezTo>
                  <a:pt x="514955" y="282911"/>
                  <a:pt x="519524" y="286704"/>
                  <a:pt x="519524" y="292773"/>
                </a:cubicBezTo>
                <a:lnTo>
                  <a:pt x="519524" y="293532"/>
                </a:lnTo>
                <a:cubicBezTo>
                  <a:pt x="519524" y="300360"/>
                  <a:pt x="519524" y="307187"/>
                  <a:pt x="518763" y="313256"/>
                </a:cubicBezTo>
                <a:cubicBezTo>
                  <a:pt x="518763" y="318567"/>
                  <a:pt x="514194" y="323118"/>
                  <a:pt x="508863" y="323118"/>
                </a:cubicBezTo>
                <a:cubicBezTo>
                  <a:pt x="508102" y="323118"/>
                  <a:pt x="508102" y="323118"/>
                  <a:pt x="508102" y="322360"/>
                </a:cubicBezTo>
                <a:cubicBezTo>
                  <a:pt x="502010" y="322360"/>
                  <a:pt x="498202" y="317808"/>
                  <a:pt x="498964" y="311739"/>
                </a:cubicBezTo>
                <a:cubicBezTo>
                  <a:pt x="498964" y="305670"/>
                  <a:pt x="498964" y="299601"/>
                  <a:pt x="498964" y="293532"/>
                </a:cubicBezTo>
                <a:cubicBezTo>
                  <a:pt x="498964" y="287463"/>
                  <a:pt x="503533" y="282911"/>
                  <a:pt x="509625" y="282911"/>
                </a:cubicBezTo>
                <a:close/>
                <a:moveTo>
                  <a:pt x="20504" y="273047"/>
                </a:moveTo>
                <a:cubicBezTo>
                  <a:pt x="20504" y="279873"/>
                  <a:pt x="19744" y="286699"/>
                  <a:pt x="19744" y="293525"/>
                </a:cubicBezTo>
                <a:cubicBezTo>
                  <a:pt x="19744" y="296559"/>
                  <a:pt x="20504" y="300352"/>
                  <a:pt x="20504" y="303385"/>
                </a:cubicBezTo>
                <a:lnTo>
                  <a:pt x="60753" y="303385"/>
                </a:lnTo>
                <a:cubicBezTo>
                  <a:pt x="60753" y="300352"/>
                  <a:pt x="60753" y="296559"/>
                  <a:pt x="60753" y="293525"/>
                </a:cubicBezTo>
                <a:cubicBezTo>
                  <a:pt x="60753" y="286699"/>
                  <a:pt x="60753" y="279873"/>
                  <a:pt x="61512" y="273805"/>
                </a:cubicBezTo>
                <a:cubicBezTo>
                  <a:pt x="61512" y="273047"/>
                  <a:pt x="61512" y="273047"/>
                  <a:pt x="61512" y="273047"/>
                </a:cubicBezTo>
                <a:close/>
                <a:moveTo>
                  <a:pt x="129811" y="263173"/>
                </a:moveTo>
                <a:cubicBezTo>
                  <a:pt x="135111" y="263932"/>
                  <a:pt x="138897" y="268484"/>
                  <a:pt x="138897" y="274553"/>
                </a:cubicBezTo>
                <a:cubicBezTo>
                  <a:pt x="138140" y="280622"/>
                  <a:pt x="138140" y="286691"/>
                  <a:pt x="138140" y="292760"/>
                </a:cubicBezTo>
                <a:lnTo>
                  <a:pt x="138140" y="293518"/>
                </a:lnTo>
                <a:cubicBezTo>
                  <a:pt x="138140" y="298829"/>
                  <a:pt x="133597" y="303380"/>
                  <a:pt x="128297" y="303380"/>
                </a:cubicBezTo>
                <a:cubicBezTo>
                  <a:pt x="122997" y="303380"/>
                  <a:pt x="118454" y="299587"/>
                  <a:pt x="117697" y="294277"/>
                </a:cubicBezTo>
                <a:lnTo>
                  <a:pt x="117697" y="293518"/>
                </a:lnTo>
                <a:cubicBezTo>
                  <a:pt x="117697" y="286691"/>
                  <a:pt x="118454" y="279863"/>
                  <a:pt x="118454" y="273035"/>
                </a:cubicBezTo>
                <a:cubicBezTo>
                  <a:pt x="119211" y="266966"/>
                  <a:pt x="123754" y="263173"/>
                  <a:pt x="129811" y="263173"/>
                </a:cubicBezTo>
                <a:close/>
                <a:moveTo>
                  <a:pt x="28098" y="222230"/>
                </a:moveTo>
                <a:cubicBezTo>
                  <a:pt x="25820" y="232090"/>
                  <a:pt x="24301" y="242708"/>
                  <a:pt x="22782" y="252568"/>
                </a:cubicBezTo>
                <a:lnTo>
                  <a:pt x="63031" y="252568"/>
                </a:lnTo>
                <a:cubicBezTo>
                  <a:pt x="63031" y="251810"/>
                  <a:pt x="63031" y="251052"/>
                  <a:pt x="63031" y="250293"/>
                </a:cubicBezTo>
                <a:cubicBezTo>
                  <a:pt x="63031" y="250293"/>
                  <a:pt x="63031" y="249535"/>
                  <a:pt x="63031" y="249535"/>
                </a:cubicBezTo>
                <a:cubicBezTo>
                  <a:pt x="64550" y="242708"/>
                  <a:pt x="65309" y="236641"/>
                  <a:pt x="66828" y="229815"/>
                </a:cubicBezTo>
                <a:cubicBezTo>
                  <a:pt x="66828" y="229056"/>
                  <a:pt x="66828" y="227539"/>
                  <a:pt x="67588" y="226022"/>
                </a:cubicBezTo>
                <a:cubicBezTo>
                  <a:pt x="67588" y="225264"/>
                  <a:pt x="67588" y="223747"/>
                  <a:pt x="68347" y="222230"/>
                </a:cubicBezTo>
                <a:close/>
                <a:moveTo>
                  <a:pt x="492894" y="204013"/>
                </a:moveTo>
                <a:cubicBezTo>
                  <a:pt x="498219" y="202497"/>
                  <a:pt x="504304" y="205530"/>
                  <a:pt x="505825" y="210836"/>
                </a:cubicBezTo>
                <a:cubicBezTo>
                  <a:pt x="508108" y="216901"/>
                  <a:pt x="510390" y="223724"/>
                  <a:pt x="511911" y="230547"/>
                </a:cubicBezTo>
                <a:cubicBezTo>
                  <a:pt x="513432" y="235854"/>
                  <a:pt x="509629" y="241161"/>
                  <a:pt x="504304" y="242677"/>
                </a:cubicBezTo>
                <a:cubicBezTo>
                  <a:pt x="503543" y="243435"/>
                  <a:pt x="502783" y="243435"/>
                  <a:pt x="502022" y="243435"/>
                </a:cubicBezTo>
                <a:cubicBezTo>
                  <a:pt x="497458" y="243435"/>
                  <a:pt x="493655" y="240403"/>
                  <a:pt x="492133" y="235854"/>
                </a:cubicBezTo>
                <a:cubicBezTo>
                  <a:pt x="490612" y="229031"/>
                  <a:pt x="489091" y="222966"/>
                  <a:pt x="486809" y="216901"/>
                </a:cubicBezTo>
                <a:cubicBezTo>
                  <a:pt x="485287" y="211595"/>
                  <a:pt x="487569" y="206288"/>
                  <a:pt x="492894" y="204013"/>
                </a:cubicBezTo>
                <a:close/>
                <a:moveTo>
                  <a:pt x="151873" y="186619"/>
                </a:moveTo>
                <a:cubicBezTo>
                  <a:pt x="157203" y="188895"/>
                  <a:pt x="159488" y="194964"/>
                  <a:pt x="157203" y="200274"/>
                </a:cubicBezTo>
                <a:cubicBezTo>
                  <a:pt x="154919" y="205585"/>
                  <a:pt x="152634" y="211654"/>
                  <a:pt x="150350" y="217723"/>
                </a:cubicBezTo>
                <a:cubicBezTo>
                  <a:pt x="148827" y="222274"/>
                  <a:pt x="145019" y="224550"/>
                  <a:pt x="140450" y="224550"/>
                </a:cubicBezTo>
                <a:cubicBezTo>
                  <a:pt x="139689" y="224550"/>
                  <a:pt x="138927" y="224550"/>
                  <a:pt x="137404" y="224550"/>
                </a:cubicBezTo>
                <a:cubicBezTo>
                  <a:pt x="132074" y="222274"/>
                  <a:pt x="129028" y="216964"/>
                  <a:pt x="131312" y="211654"/>
                </a:cubicBezTo>
                <a:cubicBezTo>
                  <a:pt x="133597" y="204826"/>
                  <a:pt x="135881" y="197998"/>
                  <a:pt x="138927" y="191929"/>
                </a:cubicBezTo>
                <a:cubicBezTo>
                  <a:pt x="141212" y="186619"/>
                  <a:pt x="147304" y="184343"/>
                  <a:pt x="151873" y="186619"/>
                </a:cubicBezTo>
                <a:close/>
                <a:moveTo>
                  <a:pt x="218736" y="186536"/>
                </a:moveTo>
                <a:lnTo>
                  <a:pt x="281780" y="186536"/>
                </a:lnTo>
                <a:cubicBezTo>
                  <a:pt x="288616" y="186536"/>
                  <a:pt x="292414" y="190330"/>
                  <a:pt x="292414" y="196401"/>
                </a:cubicBezTo>
                <a:cubicBezTo>
                  <a:pt x="292414" y="202471"/>
                  <a:pt x="288616" y="207024"/>
                  <a:pt x="281780" y="207024"/>
                </a:cubicBezTo>
                <a:lnTo>
                  <a:pt x="264310" y="207024"/>
                </a:lnTo>
                <a:lnTo>
                  <a:pt x="322037" y="294288"/>
                </a:lnTo>
                <a:lnTo>
                  <a:pt x="379004" y="207024"/>
                </a:lnTo>
                <a:lnTo>
                  <a:pt x="361534" y="207024"/>
                </a:lnTo>
                <a:cubicBezTo>
                  <a:pt x="355457" y="207024"/>
                  <a:pt x="351659" y="202471"/>
                  <a:pt x="351659" y="196401"/>
                </a:cubicBezTo>
                <a:cubicBezTo>
                  <a:pt x="351659" y="190330"/>
                  <a:pt x="355457" y="186536"/>
                  <a:pt x="361534" y="186536"/>
                </a:cubicBezTo>
                <a:lnTo>
                  <a:pt x="425337" y="186536"/>
                </a:lnTo>
                <a:cubicBezTo>
                  <a:pt x="431413" y="186536"/>
                  <a:pt x="435211" y="190330"/>
                  <a:pt x="435211" y="196401"/>
                </a:cubicBezTo>
                <a:cubicBezTo>
                  <a:pt x="435211" y="202471"/>
                  <a:pt x="431413" y="207024"/>
                  <a:pt x="425337" y="207024"/>
                </a:cubicBezTo>
                <a:lnTo>
                  <a:pt x="405588" y="207024"/>
                </a:lnTo>
                <a:cubicBezTo>
                  <a:pt x="404069" y="207024"/>
                  <a:pt x="402550" y="207024"/>
                  <a:pt x="401031" y="209301"/>
                </a:cubicBezTo>
                <a:lnTo>
                  <a:pt x="337987" y="307947"/>
                </a:lnTo>
                <a:lnTo>
                  <a:pt x="373687" y="307947"/>
                </a:lnTo>
                <a:cubicBezTo>
                  <a:pt x="380523" y="307947"/>
                  <a:pt x="384321" y="311741"/>
                  <a:pt x="384321" y="317812"/>
                </a:cubicBezTo>
                <a:cubicBezTo>
                  <a:pt x="384321" y="324641"/>
                  <a:pt x="380523" y="328435"/>
                  <a:pt x="373687" y="328435"/>
                </a:cubicBezTo>
                <a:lnTo>
                  <a:pt x="331911" y="328435"/>
                </a:lnTo>
                <a:lnTo>
                  <a:pt x="331911" y="338300"/>
                </a:lnTo>
                <a:lnTo>
                  <a:pt x="373687" y="338300"/>
                </a:lnTo>
                <a:cubicBezTo>
                  <a:pt x="380523" y="338300"/>
                  <a:pt x="384321" y="342094"/>
                  <a:pt x="384321" y="348164"/>
                </a:cubicBezTo>
                <a:cubicBezTo>
                  <a:pt x="384321" y="354994"/>
                  <a:pt x="380523" y="358788"/>
                  <a:pt x="373687" y="358788"/>
                </a:cubicBezTo>
                <a:lnTo>
                  <a:pt x="331911" y="358788"/>
                </a:lnTo>
                <a:lnTo>
                  <a:pt x="331911" y="399005"/>
                </a:lnTo>
                <a:lnTo>
                  <a:pt x="355457" y="399005"/>
                </a:lnTo>
                <a:cubicBezTo>
                  <a:pt x="361534" y="399005"/>
                  <a:pt x="365332" y="402799"/>
                  <a:pt x="365332" y="408870"/>
                </a:cubicBezTo>
                <a:cubicBezTo>
                  <a:pt x="365332" y="415699"/>
                  <a:pt x="361534" y="419493"/>
                  <a:pt x="355457" y="419493"/>
                </a:cubicBezTo>
                <a:lnTo>
                  <a:pt x="288616" y="419493"/>
                </a:lnTo>
                <a:cubicBezTo>
                  <a:pt x="282539" y="419493"/>
                  <a:pt x="278742" y="415699"/>
                  <a:pt x="278742" y="408870"/>
                </a:cubicBezTo>
                <a:cubicBezTo>
                  <a:pt x="278742" y="402799"/>
                  <a:pt x="282539" y="399005"/>
                  <a:pt x="288616" y="399005"/>
                </a:cubicBezTo>
                <a:lnTo>
                  <a:pt x="312162" y="399005"/>
                </a:lnTo>
                <a:lnTo>
                  <a:pt x="312162" y="358788"/>
                </a:lnTo>
                <a:lnTo>
                  <a:pt x="270386" y="358788"/>
                </a:lnTo>
                <a:cubicBezTo>
                  <a:pt x="264310" y="358788"/>
                  <a:pt x="259752" y="354994"/>
                  <a:pt x="259752" y="348164"/>
                </a:cubicBezTo>
                <a:cubicBezTo>
                  <a:pt x="259752" y="342094"/>
                  <a:pt x="264310" y="338300"/>
                  <a:pt x="270386" y="338300"/>
                </a:cubicBezTo>
                <a:lnTo>
                  <a:pt x="312162" y="338300"/>
                </a:lnTo>
                <a:lnTo>
                  <a:pt x="312162" y="328435"/>
                </a:lnTo>
                <a:lnTo>
                  <a:pt x="270386" y="328435"/>
                </a:lnTo>
                <a:cubicBezTo>
                  <a:pt x="264310" y="328435"/>
                  <a:pt x="259752" y="324641"/>
                  <a:pt x="259752" y="317812"/>
                </a:cubicBezTo>
                <a:cubicBezTo>
                  <a:pt x="259752" y="311741"/>
                  <a:pt x="264310" y="307947"/>
                  <a:pt x="270386" y="307947"/>
                </a:cubicBezTo>
                <a:lnTo>
                  <a:pt x="305326" y="307947"/>
                </a:lnTo>
                <a:lnTo>
                  <a:pt x="242283" y="209301"/>
                </a:lnTo>
                <a:cubicBezTo>
                  <a:pt x="241523" y="207024"/>
                  <a:pt x="240004" y="207024"/>
                  <a:pt x="238485" y="207024"/>
                </a:cubicBezTo>
                <a:lnTo>
                  <a:pt x="218736" y="207024"/>
                </a:lnTo>
                <a:cubicBezTo>
                  <a:pt x="211900" y="207024"/>
                  <a:pt x="208102" y="202471"/>
                  <a:pt x="208102" y="196401"/>
                </a:cubicBezTo>
                <a:cubicBezTo>
                  <a:pt x="208102" y="190330"/>
                  <a:pt x="211900" y="186536"/>
                  <a:pt x="218736" y="186536"/>
                </a:cubicBezTo>
                <a:close/>
                <a:moveTo>
                  <a:pt x="44805" y="172171"/>
                </a:moveTo>
                <a:cubicBezTo>
                  <a:pt x="41008" y="182031"/>
                  <a:pt x="37211" y="191891"/>
                  <a:pt x="33414" y="202510"/>
                </a:cubicBezTo>
                <a:lnTo>
                  <a:pt x="73663" y="202510"/>
                </a:lnTo>
                <a:cubicBezTo>
                  <a:pt x="74422" y="197959"/>
                  <a:pt x="75941" y="193408"/>
                  <a:pt x="77460" y="188858"/>
                </a:cubicBezTo>
                <a:cubicBezTo>
                  <a:pt x="77460" y="188099"/>
                  <a:pt x="78219" y="186582"/>
                  <a:pt x="78979" y="185065"/>
                </a:cubicBezTo>
                <a:cubicBezTo>
                  <a:pt x="80498" y="180514"/>
                  <a:pt x="82016" y="175963"/>
                  <a:pt x="83535" y="172171"/>
                </a:cubicBezTo>
                <a:close/>
                <a:moveTo>
                  <a:pt x="451103" y="136487"/>
                </a:moveTo>
                <a:cubicBezTo>
                  <a:pt x="455664" y="132683"/>
                  <a:pt x="461746" y="133444"/>
                  <a:pt x="465547" y="138009"/>
                </a:cubicBezTo>
                <a:cubicBezTo>
                  <a:pt x="470108" y="143335"/>
                  <a:pt x="473909" y="148661"/>
                  <a:pt x="477709" y="154748"/>
                </a:cubicBezTo>
                <a:cubicBezTo>
                  <a:pt x="481510" y="159313"/>
                  <a:pt x="479990" y="165400"/>
                  <a:pt x="475429" y="168444"/>
                </a:cubicBezTo>
                <a:cubicBezTo>
                  <a:pt x="473909" y="169966"/>
                  <a:pt x="471628" y="169966"/>
                  <a:pt x="469347" y="169966"/>
                </a:cubicBezTo>
                <a:cubicBezTo>
                  <a:pt x="466307" y="169966"/>
                  <a:pt x="463266" y="168444"/>
                  <a:pt x="460986" y="166161"/>
                </a:cubicBezTo>
                <a:cubicBezTo>
                  <a:pt x="457945" y="160835"/>
                  <a:pt x="454144" y="155509"/>
                  <a:pt x="449583" y="150183"/>
                </a:cubicBezTo>
                <a:cubicBezTo>
                  <a:pt x="446542" y="146379"/>
                  <a:pt x="446542" y="139531"/>
                  <a:pt x="451103" y="136487"/>
                </a:cubicBezTo>
                <a:close/>
                <a:moveTo>
                  <a:pt x="185242" y="122835"/>
                </a:moveTo>
                <a:cubicBezTo>
                  <a:pt x="189040" y="119037"/>
                  <a:pt x="195876" y="119037"/>
                  <a:pt x="199674" y="122835"/>
                </a:cubicBezTo>
                <a:cubicBezTo>
                  <a:pt x="203472" y="126632"/>
                  <a:pt x="203472" y="132709"/>
                  <a:pt x="199674" y="137266"/>
                </a:cubicBezTo>
                <a:cubicBezTo>
                  <a:pt x="195117" y="141823"/>
                  <a:pt x="191319" y="146381"/>
                  <a:pt x="186762" y="150938"/>
                </a:cubicBezTo>
                <a:cubicBezTo>
                  <a:pt x="185242" y="153976"/>
                  <a:pt x="182204" y="154736"/>
                  <a:pt x="179166" y="154736"/>
                </a:cubicBezTo>
                <a:cubicBezTo>
                  <a:pt x="176887" y="154736"/>
                  <a:pt x="174609" y="153976"/>
                  <a:pt x="173090" y="152457"/>
                </a:cubicBezTo>
                <a:cubicBezTo>
                  <a:pt x="168532" y="149419"/>
                  <a:pt x="167773" y="142583"/>
                  <a:pt x="171571" y="138026"/>
                </a:cubicBezTo>
                <a:cubicBezTo>
                  <a:pt x="176128" y="132709"/>
                  <a:pt x="180685" y="127392"/>
                  <a:pt x="185242" y="122835"/>
                </a:cubicBezTo>
                <a:close/>
                <a:moveTo>
                  <a:pt x="81257" y="111494"/>
                </a:moveTo>
                <a:cubicBezTo>
                  <a:pt x="71385" y="123629"/>
                  <a:pt x="62272" y="137282"/>
                  <a:pt x="54677" y="151692"/>
                </a:cubicBezTo>
                <a:lnTo>
                  <a:pt x="92648" y="151692"/>
                </a:lnTo>
                <a:lnTo>
                  <a:pt x="92648" y="150934"/>
                </a:lnTo>
                <a:cubicBezTo>
                  <a:pt x="93408" y="149417"/>
                  <a:pt x="94167" y="147900"/>
                  <a:pt x="94926" y="146383"/>
                </a:cubicBezTo>
                <a:cubicBezTo>
                  <a:pt x="97205" y="142591"/>
                  <a:pt x="99483" y="138799"/>
                  <a:pt x="101761" y="135006"/>
                </a:cubicBezTo>
                <a:cubicBezTo>
                  <a:pt x="102521" y="133489"/>
                  <a:pt x="103280" y="131972"/>
                  <a:pt x="104039" y="130455"/>
                </a:cubicBezTo>
                <a:cubicBezTo>
                  <a:pt x="107077" y="125905"/>
                  <a:pt x="110115" y="121354"/>
                  <a:pt x="113152" y="116803"/>
                </a:cubicBezTo>
                <a:cubicBezTo>
                  <a:pt x="113912" y="114528"/>
                  <a:pt x="115431" y="113011"/>
                  <a:pt x="116190" y="111494"/>
                </a:cubicBezTo>
                <a:close/>
                <a:moveTo>
                  <a:pt x="400213" y="85002"/>
                </a:moveTo>
                <a:cubicBezTo>
                  <a:pt x="406282" y="88033"/>
                  <a:pt x="412351" y="91822"/>
                  <a:pt x="418420" y="95611"/>
                </a:cubicBezTo>
                <a:cubicBezTo>
                  <a:pt x="422972" y="98642"/>
                  <a:pt x="424489" y="104704"/>
                  <a:pt x="421455" y="109251"/>
                </a:cubicBezTo>
                <a:cubicBezTo>
                  <a:pt x="419179" y="112282"/>
                  <a:pt x="416144" y="113798"/>
                  <a:pt x="413110" y="113798"/>
                </a:cubicBezTo>
                <a:cubicBezTo>
                  <a:pt x="410834" y="113798"/>
                  <a:pt x="409317" y="113798"/>
                  <a:pt x="407800" y="112282"/>
                </a:cubicBezTo>
                <a:cubicBezTo>
                  <a:pt x="402489" y="109251"/>
                  <a:pt x="396420" y="106220"/>
                  <a:pt x="391110" y="103189"/>
                </a:cubicBezTo>
                <a:cubicBezTo>
                  <a:pt x="385799" y="100915"/>
                  <a:pt x="384282" y="94853"/>
                  <a:pt x="386558" y="89549"/>
                </a:cubicBezTo>
                <a:cubicBezTo>
                  <a:pt x="388834" y="84244"/>
                  <a:pt x="394903" y="82729"/>
                  <a:pt x="400213" y="85002"/>
                </a:cubicBezTo>
                <a:close/>
                <a:moveTo>
                  <a:pt x="255897" y="76571"/>
                </a:moveTo>
                <a:cubicBezTo>
                  <a:pt x="261215" y="75053"/>
                  <a:pt x="266534" y="77330"/>
                  <a:pt x="268814" y="82644"/>
                </a:cubicBezTo>
                <a:cubicBezTo>
                  <a:pt x="271093" y="87958"/>
                  <a:pt x="268054" y="94032"/>
                  <a:pt x="262735" y="95550"/>
                </a:cubicBezTo>
                <a:cubicBezTo>
                  <a:pt x="257416" y="97827"/>
                  <a:pt x="251338" y="100864"/>
                  <a:pt x="245259" y="103141"/>
                </a:cubicBezTo>
                <a:cubicBezTo>
                  <a:pt x="243739" y="103901"/>
                  <a:pt x="242219" y="104660"/>
                  <a:pt x="240700" y="104660"/>
                </a:cubicBezTo>
                <a:cubicBezTo>
                  <a:pt x="237660" y="104660"/>
                  <a:pt x="233861" y="102382"/>
                  <a:pt x="231582" y="99346"/>
                </a:cubicBezTo>
                <a:cubicBezTo>
                  <a:pt x="229302" y="94032"/>
                  <a:pt x="231582" y="87958"/>
                  <a:pt x="236141" y="85681"/>
                </a:cubicBezTo>
                <a:cubicBezTo>
                  <a:pt x="242979" y="81885"/>
                  <a:pt x="249058" y="79608"/>
                  <a:pt x="255897" y="76571"/>
                </a:cubicBezTo>
                <a:close/>
                <a:moveTo>
                  <a:pt x="318232" y="65184"/>
                </a:moveTo>
                <a:lnTo>
                  <a:pt x="318990" y="65184"/>
                </a:lnTo>
                <a:cubicBezTo>
                  <a:pt x="325813" y="65184"/>
                  <a:pt x="332636" y="65944"/>
                  <a:pt x="339459" y="66705"/>
                </a:cubicBezTo>
                <a:cubicBezTo>
                  <a:pt x="344766" y="67465"/>
                  <a:pt x="349314" y="72028"/>
                  <a:pt x="348556" y="78111"/>
                </a:cubicBezTo>
                <a:cubicBezTo>
                  <a:pt x="347798" y="83435"/>
                  <a:pt x="343249" y="87237"/>
                  <a:pt x="337943" y="87237"/>
                </a:cubicBezTo>
                <a:cubicBezTo>
                  <a:pt x="337943" y="87237"/>
                  <a:pt x="337184" y="86476"/>
                  <a:pt x="337184" y="86476"/>
                </a:cubicBezTo>
                <a:cubicBezTo>
                  <a:pt x="331120" y="85716"/>
                  <a:pt x="325055" y="85716"/>
                  <a:pt x="318990" y="85716"/>
                </a:cubicBezTo>
                <a:cubicBezTo>
                  <a:pt x="312925" y="85716"/>
                  <a:pt x="308376" y="81153"/>
                  <a:pt x="308376" y="75830"/>
                </a:cubicBezTo>
                <a:cubicBezTo>
                  <a:pt x="308376" y="69746"/>
                  <a:pt x="312925" y="65184"/>
                  <a:pt x="318232" y="65184"/>
                </a:cubicBezTo>
                <a:close/>
                <a:moveTo>
                  <a:pt x="133656" y="60677"/>
                </a:moveTo>
                <a:cubicBezTo>
                  <a:pt x="121506" y="69778"/>
                  <a:pt x="109355" y="79638"/>
                  <a:pt x="98723" y="91015"/>
                </a:cubicBezTo>
                <a:lnTo>
                  <a:pt x="132138" y="91015"/>
                </a:lnTo>
                <a:cubicBezTo>
                  <a:pt x="133656" y="89498"/>
                  <a:pt x="135175" y="87223"/>
                  <a:pt x="136694" y="85706"/>
                </a:cubicBezTo>
                <a:cubicBezTo>
                  <a:pt x="138213" y="83431"/>
                  <a:pt x="140491" y="81155"/>
                  <a:pt x="142010" y="79638"/>
                </a:cubicBezTo>
                <a:cubicBezTo>
                  <a:pt x="144288" y="77363"/>
                  <a:pt x="146566" y="75088"/>
                  <a:pt x="148085" y="73571"/>
                </a:cubicBezTo>
                <a:cubicBezTo>
                  <a:pt x="150364" y="71295"/>
                  <a:pt x="151882" y="69020"/>
                  <a:pt x="154161" y="67503"/>
                </a:cubicBezTo>
                <a:cubicBezTo>
                  <a:pt x="156439" y="65228"/>
                  <a:pt x="159477" y="62952"/>
                  <a:pt x="161755" y="60677"/>
                </a:cubicBezTo>
                <a:close/>
                <a:moveTo>
                  <a:pt x="214914" y="25029"/>
                </a:moveTo>
                <a:cubicBezTo>
                  <a:pt x="198966" y="28063"/>
                  <a:pt x="183018" y="33372"/>
                  <a:pt x="168589" y="40198"/>
                </a:cubicBezTo>
                <a:lnTo>
                  <a:pt x="188334" y="40198"/>
                </a:lnTo>
                <a:cubicBezTo>
                  <a:pt x="190612" y="38681"/>
                  <a:pt x="193650" y="37164"/>
                  <a:pt x="196688" y="34889"/>
                </a:cubicBezTo>
                <a:cubicBezTo>
                  <a:pt x="198207" y="34131"/>
                  <a:pt x="199725" y="32614"/>
                  <a:pt x="202004" y="31855"/>
                </a:cubicBezTo>
                <a:cubicBezTo>
                  <a:pt x="205041" y="30338"/>
                  <a:pt x="208079" y="28063"/>
                  <a:pt x="211877" y="26546"/>
                </a:cubicBezTo>
                <a:cubicBezTo>
                  <a:pt x="212636" y="25787"/>
                  <a:pt x="214155" y="25029"/>
                  <a:pt x="214914" y="25029"/>
                </a:cubicBezTo>
                <a:close/>
                <a:moveTo>
                  <a:pt x="318954" y="20478"/>
                </a:moveTo>
                <a:cubicBezTo>
                  <a:pt x="310600" y="20478"/>
                  <a:pt x="303006" y="20478"/>
                  <a:pt x="294653" y="21237"/>
                </a:cubicBezTo>
                <a:lnTo>
                  <a:pt x="290855" y="21995"/>
                </a:lnTo>
                <a:cubicBezTo>
                  <a:pt x="290096" y="21995"/>
                  <a:pt x="290096" y="21995"/>
                  <a:pt x="289337" y="22754"/>
                </a:cubicBezTo>
                <a:cubicBezTo>
                  <a:pt x="285540" y="22754"/>
                  <a:pt x="282502" y="23512"/>
                  <a:pt x="278705" y="24271"/>
                </a:cubicBezTo>
                <a:cubicBezTo>
                  <a:pt x="278705" y="24271"/>
                  <a:pt x="278705" y="24271"/>
                  <a:pt x="277945" y="24271"/>
                </a:cubicBezTo>
                <a:cubicBezTo>
                  <a:pt x="274908" y="25029"/>
                  <a:pt x="271111" y="25787"/>
                  <a:pt x="268073" y="26546"/>
                </a:cubicBezTo>
                <a:cubicBezTo>
                  <a:pt x="267314" y="26546"/>
                  <a:pt x="267314" y="26546"/>
                  <a:pt x="266554" y="26546"/>
                </a:cubicBezTo>
                <a:cubicBezTo>
                  <a:pt x="263517" y="27304"/>
                  <a:pt x="260479" y="28821"/>
                  <a:pt x="257441" y="29580"/>
                </a:cubicBezTo>
                <a:cubicBezTo>
                  <a:pt x="256682" y="29580"/>
                  <a:pt x="255922" y="30338"/>
                  <a:pt x="254404" y="30338"/>
                </a:cubicBezTo>
                <a:cubicBezTo>
                  <a:pt x="252125" y="31097"/>
                  <a:pt x="249847" y="31855"/>
                  <a:pt x="246810" y="32614"/>
                </a:cubicBezTo>
                <a:cubicBezTo>
                  <a:pt x="245291" y="33372"/>
                  <a:pt x="243012" y="34131"/>
                  <a:pt x="240734" y="35648"/>
                </a:cubicBezTo>
                <a:cubicBezTo>
                  <a:pt x="239215" y="35648"/>
                  <a:pt x="238456" y="36406"/>
                  <a:pt x="236937" y="37164"/>
                </a:cubicBezTo>
                <a:cubicBezTo>
                  <a:pt x="182259" y="59918"/>
                  <a:pt x="136694" y="105426"/>
                  <a:pt x="109355" y="163069"/>
                </a:cubicBezTo>
                <a:cubicBezTo>
                  <a:pt x="109355" y="163828"/>
                  <a:pt x="109355" y="163828"/>
                  <a:pt x="109355" y="164586"/>
                </a:cubicBezTo>
                <a:cubicBezTo>
                  <a:pt x="107836" y="167620"/>
                  <a:pt x="106318" y="170654"/>
                  <a:pt x="104799" y="174446"/>
                </a:cubicBezTo>
                <a:cubicBezTo>
                  <a:pt x="104039" y="175205"/>
                  <a:pt x="103280" y="176722"/>
                  <a:pt x="103280" y="178239"/>
                </a:cubicBezTo>
                <a:cubicBezTo>
                  <a:pt x="101761" y="180514"/>
                  <a:pt x="101002" y="182789"/>
                  <a:pt x="100242" y="185823"/>
                </a:cubicBezTo>
                <a:cubicBezTo>
                  <a:pt x="99483" y="187341"/>
                  <a:pt x="98723" y="188858"/>
                  <a:pt x="97964" y="190374"/>
                </a:cubicBezTo>
                <a:cubicBezTo>
                  <a:pt x="97205" y="192650"/>
                  <a:pt x="96445" y="194925"/>
                  <a:pt x="95686" y="197201"/>
                </a:cubicBezTo>
                <a:cubicBezTo>
                  <a:pt x="95686" y="199476"/>
                  <a:pt x="94926" y="200993"/>
                  <a:pt x="94167" y="203268"/>
                </a:cubicBezTo>
                <a:cubicBezTo>
                  <a:pt x="93408" y="204785"/>
                  <a:pt x="92648" y="207061"/>
                  <a:pt x="92648" y="209336"/>
                </a:cubicBezTo>
                <a:cubicBezTo>
                  <a:pt x="91889" y="211611"/>
                  <a:pt x="91129" y="213128"/>
                  <a:pt x="90370" y="215404"/>
                </a:cubicBezTo>
                <a:cubicBezTo>
                  <a:pt x="90370" y="217679"/>
                  <a:pt x="89611" y="219955"/>
                  <a:pt x="88851" y="221471"/>
                </a:cubicBezTo>
                <a:cubicBezTo>
                  <a:pt x="88851" y="223747"/>
                  <a:pt x="88092" y="226022"/>
                  <a:pt x="87332" y="227539"/>
                </a:cubicBezTo>
                <a:cubicBezTo>
                  <a:pt x="87332" y="229815"/>
                  <a:pt x="86573" y="232090"/>
                  <a:pt x="86573" y="234365"/>
                </a:cubicBezTo>
                <a:cubicBezTo>
                  <a:pt x="85813" y="236641"/>
                  <a:pt x="85813" y="238158"/>
                  <a:pt x="85054" y="240433"/>
                </a:cubicBezTo>
                <a:cubicBezTo>
                  <a:pt x="85054" y="242708"/>
                  <a:pt x="84295" y="244984"/>
                  <a:pt x="84295" y="247259"/>
                </a:cubicBezTo>
                <a:cubicBezTo>
                  <a:pt x="83535" y="249535"/>
                  <a:pt x="83535" y="251810"/>
                  <a:pt x="83535" y="253327"/>
                </a:cubicBezTo>
                <a:cubicBezTo>
                  <a:pt x="82776" y="255602"/>
                  <a:pt x="82776" y="258636"/>
                  <a:pt x="82776" y="260912"/>
                </a:cubicBezTo>
                <a:cubicBezTo>
                  <a:pt x="82016" y="262428"/>
                  <a:pt x="82016" y="264704"/>
                  <a:pt x="82016" y="266221"/>
                </a:cubicBezTo>
                <a:cubicBezTo>
                  <a:pt x="82016" y="269255"/>
                  <a:pt x="81257" y="272288"/>
                  <a:pt x="81257" y="275322"/>
                </a:cubicBezTo>
                <a:cubicBezTo>
                  <a:pt x="81257" y="276839"/>
                  <a:pt x="81257" y="278356"/>
                  <a:pt x="81257" y="279873"/>
                </a:cubicBezTo>
                <a:cubicBezTo>
                  <a:pt x="80498" y="284424"/>
                  <a:pt x="80498" y="288975"/>
                  <a:pt x="80498" y="293525"/>
                </a:cubicBezTo>
                <a:cubicBezTo>
                  <a:pt x="80498" y="298076"/>
                  <a:pt x="80498" y="302627"/>
                  <a:pt x="81257" y="306419"/>
                </a:cubicBezTo>
                <a:cubicBezTo>
                  <a:pt x="81257" y="308695"/>
                  <a:pt x="81257" y="310212"/>
                  <a:pt x="81257" y="311729"/>
                </a:cubicBezTo>
                <a:cubicBezTo>
                  <a:pt x="81257" y="314004"/>
                  <a:pt x="81257" y="317038"/>
                  <a:pt x="82016" y="320072"/>
                </a:cubicBezTo>
                <a:cubicBezTo>
                  <a:pt x="82016" y="321589"/>
                  <a:pt x="82016" y="323864"/>
                  <a:pt x="82776" y="325381"/>
                </a:cubicBezTo>
                <a:cubicBezTo>
                  <a:pt x="82776" y="328415"/>
                  <a:pt x="82776" y="330690"/>
                  <a:pt x="83535" y="332966"/>
                </a:cubicBezTo>
                <a:cubicBezTo>
                  <a:pt x="83535" y="335241"/>
                  <a:pt x="83535" y="336758"/>
                  <a:pt x="84295" y="339033"/>
                </a:cubicBezTo>
                <a:cubicBezTo>
                  <a:pt x="84295" y="341309"/>
                  <a:pt x="85054" y="343584"/>
                  <a:pt x="85054" y="345859"/>
                </a:cubicBezTo>
                <a:cubicBezTo>
                  <a:pt x="85813" y="348135"/>
                  <a:pt x="85813" y="350410"/>
                  <a:pt x="86573" y="351927"/>
                </a:cubicBezTo>
                <a:cubicBezTo>
                  <a:pt x="86573" y="354203"/>
                  <a:pt x="87332" y="356478"/>
                  <a:pt x="87332" y="358753"/>
                </a:cubicBezTo>
                <a:cubicBezTo>
                  <a:pt x="88092" y="361029"/>
                  <a:pt x="88851" y="362546"/>
                  <a:pt x="88851" y="364821"/>
                </a:cubicBezTo>
                <a:cubicBezTo>
                  <a:pt x="89611" y="367096"/>
                  <a:pt x="90370" y="369372"/>
                  <a:pt x="90370" y="370889"/>
                </a:cubicBezTo>
                <a:cubicBezTo>
                  <a:pt x="91129" y="373164"/>
                  <a:pt x="91889" y="375439"/>
                  <a:pt x="91889" y="376956"/>
                </a:cubicBezTo>
                <a:cubicBezTo>
                  <a:pt x="92648" y="379232"/>
                  <a:pt x="93408" y="381507"/>
                  <a:pt x="94167" y="383783"/>
                </a:cubicBezTo>
                <a:cubicBezTo>
                  <a:pt x="94926" y="385300"/>
                  <a:pt x="95686" y="387575"/>
                  <a:pt x="95686" y="389092"/>
                </a:cubicBezTo>
                <a:cubicBezTo>
                  <a:pt x="96445" y="391367"/>
                  <a:pt x="97205" y="393643"/>
                  <a:pt x="97964" y="395918"/>
                </a:cubicBezTo>
                <a:cubicBezTo>
                  <a:pt x="98723" y="397435"/>
                  <a:pt x="99483" y="398952"/>
                  <a:pt x="100242" y="401227"/>
                </a:cubicBezTo>
                <a:cubicBezTo>
                  <a:pt x="101002" y="403503"/>
                  <a:pt x="101761" y="405778"/>
                  <a:pt x="103280" y="408812"/>
                </a:cubicBezTo>
                <a:cubicBezTo>
                  <a:pt x="103280" y="409570"/>
                  <a:pt x="104039" y="411087"/>
                  <a:pt x="104799" y="412604"/>
                </a:cubicBezTo>
                <a:cubicBezTo>
                  <a:pt x="106318" y="415638"/>
                  <a:pt x="107077" y="418672"/>
                  <a:pt x="108596" y="422464"/>
                </a:cubicBezTo>
                <a:cubicBezTo>
                  <a:pt x="109355" y="422464"/>
                  <a:pt x="109355" y="423223"/>
                  <a:pt x="109355" y="423223"/>
                </a:cubicBezTo>
                <a:cubicBezTo>
                  <a:pt x="136694" y="481624"/>
                  <a:pt x="182259" y="526374"/>
                  <a:pt x="236937" y="549886"/>
                </a:cubicBezTo>
                <a:cubicBezTo>
                  <a:pt x="237697" y="549886"/>
                  <a:pt x="239215" y="550644"/>
                  <a:pt x="240734" y="551403"/>
                </a:cubicBezTo>
                <a:cubicBezTo>
                  <a:pt x="243012" y="552161"/>
                  <a:pt x="245291" y="552920"/>
                  <a:pt x="246810" y="553678"/>
                </a:cubicBezTo>
                <a:cubicBezTo>
                  <a:pt x="249847" y="554437"/>
                  <a:pt x="252125" y="555195"/>
                  <a:pt x="254404" y="555954"/>
                </a:cubicBezTo>
                <a:cubicBezTo>
                  <a:pt x="255922" y="556712"/>
                  <a:pt x="256682" y="556712"/>
                  <a:pt x="257441" y="557471"/>
                </a:cubicBezTo>
                <a:cubicBezTo>
                  <a:pt x="260479" y="558229"/>
                  <a:pt x="263517" y="558988"/>
                  <a:pt x="266554" y="559746"/>
                </a:cubicBezTo>
                <a:cubicBezTo>
                  <a:pt x="267314" y="559746"/>
                  <a:pt x="267314" y="559746"/>
                  <a:pt x="268073" y="559746"/>
                </a:cubicBezTo>
                <a:cubicBezTo>
                  <a:pt x="271111" y="560504"/>
                  <a:pt x="274908" y="561263"/>
                  <a:pt x="277945" y="562021"/>
                </a:cubicBezTo>
                <a:cubicBezTo>
                  <a:pt x="278705" y="562021"/>
                  <a:pt x="278705" y="562021"/>
                  <a:pt x="278705" y="562780"/>
                </a:cubicBezTo>
                <a:cubicBezTo>
                  <a:pt x="282502" y="562780"/>
                  <a:pt x="285540" y="563538"/>
                  <a:pt x="289337" y="564297"/>
                </a:cubicBezTo>
                <a:cubicBezTo>
                  <a:pt x="290096" y="564297"/>
                  <a:pt x="290096" y="564297"/>
                  <a:pt x="290855" y="564297"/>
                </a:cubicBezTo>
                <a:lnTo>
                  <a:pt x="294653" y="565055"/>
                </a:lnTo>
                <a:cubicBezTo>
                  <a:pt x="303006" y="565814"/>
                  <a:pt x="310600" y="566572"/>
                  <a:pt x="318954" y="566572"/>
                </a:cubicBezTo>
                <a:cubicBezTo>
                  <a:pt x="449573" y="566572"/>
                  <a:pt x="556650" y="443701"/>
                  <a:pt x="556650" y="293525"/>
                </a:cubicBezTo>
                <a:cubicBezTo>
                  <a:pt x="556650" y="142591"/>
                  <a:pt x="449573" y="20478"/>
                  <a:pt x="318954" y="20478"/>
                </a:cubicBezTo>
                <a:close/>
                <a:moveTo>
                  <a:pt x="258201" y="0"/>
                </a:moveTo>
                <a:cubicBezTo>
                  <a:pt x="268073" y="0"/>
                  <a:pt x="277945" y="758"/>
                  <a:pt x="287818" y="2275"/>
                </a:cubicBezTo>
                <a:cubicBezTo>
                  <a:pt x="298450" y="758"/>
                  <a:pt x="308322" y="0"/>
                  <a:pt x="318954" y="0"/>
                </a:cubicBezTo>
                <a:cubicBezTo>
                  <a:pt x="460964" y="0"/>
                  <a:pt x="577154" y="131214"/>
                  <a:pt x="577154" y="293525"/>
                </a:cubicBezTo>
                <a:cubicBezTo>
                  <a:pt x="577154" y="455078"/>
                  <a:pt x="460964" y="586292"/>
                  <a:pt x="318954" y="586292"/>
                </a:cubicBezTo>
                <a:cubicBezTo>
                  <a:pt x="308322" y="586292"/>
                  <a:pt x="298450" y="585534"/>
                  <a:pt x="287818" y="584775"/>
                </a:cubicBezTo>
                <a:cubicBezTo>
                  <a:pt x="277945" y="585534"/>
                  <a:pt x="268073" y="586292"/>
                  <a:pt x="258201" y="586292"/>
                </a:cubicBezTo>
                <a:cubicBezTo>
                  <a:pt x="203522" y="586292"/>
                  <a:pt x="152642" y="567331"/>
                  <a:pt x="110874" y="533958"/>
                </a:cubicBezTo>
                <a:cubicBezTo>
                  <a:pt x="110115" y="533200"/>
                  <a:pt x="109355" y="533200"/>
                  <a:pt x="108596" y="532441"/>
                </a:cubicBezTo>
                <a:cubicBezTo>
                  <a:pt x="91129" y="518031"/>
                  <a:pt x="75182" y="501344"/>
                  <a:pt x="60753" y="482383"/>
                </a:cubicBezTo>
                <a:cubicBezTo>
                  <a:pt x="60753" y="482383"/>
                  <a:pt x="59993" y="481624"/>
                  <a:pt x="59993" y="480866"/>
                </a:cubicBezTo>
                <a:cubicBezTo>
                  <a:pt x="46324" y="461904"/>
                  <a:pt x="34173" y="441426"/>
                  <a:pt x="25060" y="419430"/>
                </a:cubicBezTo>
                <a:cubicBezTo>
                  <a:pt x="24301" y="418672"/>
                  <a:pt x="24301" y="417913"/>
                  <a:pt x="24301" y="417913"/>
                </a:cubicBezTo>
                <a:cubicBezTo>
                  <a:pt x="8353" y="379990"/>
                  <a:pt x="0" y="337516"/>
                  <a:pt x="0" y="293525"/>
                </a:cubicBezTo>
                <a:cubicBezTo>
                  <a:pt x="0" y="264704"/>
                  <a:pt x="3037" y="237399"/>
                  <a:pt x="9872" y="211611"/>
                </a:cubicBezTo>
                <a:cubicBezTo>
                  <a:pt x="9872" y="210095"/>
                  <a:pt x="10632" y="209336"/>
                  <a:pt x="10632" y="207819"/>
                </a:cubicBezTo>
                <a:cubicBezTo>
                  <a:pt x="15188" y="191133"/>
                  <a:pt x="21263" y="174446"/>
                  <a:pt x="28857" y="158519"/>
                </a:cubicBezTo>
                <a:cubicBezTo>
                  <a:pt x="28857" y="157760"/>
                  <a:pt x="28857" y="157760"/>
                  <a:pt x="29617" y="157002"/>
                </a:cubicBezTo>
                <a:cubicBezTo>
                  <a:pt x="39489" y="134248"/>
                  <a:pt x="52399" y="113769"/>
                  <a:pt x="67588" y="94808"/>
                </a:cubicBezTo>
                <a:cubicBezTo>
                  <a:pt x="68347" y="94808"/>
                  <a:pt x="68347" y="94049"/>
                  <a:pt x="69106" y="94049"/>
                </a:cubicBezTo>
                <a:cubicBezTo>
                  <a:pt x="85054" y="74329"/>
                  <a:pt x="103280" y="57643"/>
                  <a:pt x="123025" y="43232"/>
                </a:cubicBezTo>
                <a:cubicBezTo>
                  <a:pt x="162514" y="15927"/>
                  <a:pt x="208839" y="0"/>
                  <a:pt x="25820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 fontScale="25000" lnSpcReduction="2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>
              <a:lnSpc>
                <a:spcPct val="140000"/>
              </a:lnSpc>
            </a:pPr>
            <a:endParaRPr lang="en-US" sz="7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39"/>
          <p:cNvSpPr txBox="1"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4668590" y="4345952"/>
            <a:ext cx="3161160" cy="646327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r>
              <a:rPr lang="en-US" altLang="zh-CN" dirty="0"/>
              <a:t>Directly</a:t>
            </a:r>
            <a:r>
              <a:rPr lang="zh-CN" altLang="en-US" dirty="0"/>
              <a:t> </a:t>
            </a:r>
            <a:r>
              <a:rPr lang="en-US" altLang="zh-CN" dirty="0"/>
              <a:t>send the path-select</a:t>
            </a:r>
            <a:r>
              <a:rPr lang="zh-CN" altLang="en-US" dirty="0"/>
              <a:t> </a:t>
            </a:r>
            <a:r>
              <a:rPr lang="en-US" altLang="zh-CN" dirty="0"/>
              <a:t>policy to ROBO</a:t>
            </a:r>
            <a:endParaRPr lang="zh-CN" altLang="en-US" dirty="0"/>
          </a:p>
        </p:txBody>
      </p:sp>
      <p:sp>
        <p:nvSpPr>
          <p:cNvPr id="26" name="矩形 25"/>
          <p:cNvSpPr>
            <a:spLocks noChangeAspect="1"/>
          </p:cNvSpPr>
          <p:nvPr>
            <p:custDataLst>
              <p:tags r:id="rId12"/>
            </p:custDataLst>
          </p:nvPr>
        </p:nvSpPr>
        <p:spPr bwMode="auto">
          <a:xfrm>
            <a:off x="7959422" y="2926513"/>
            <a:ext cx="3532314" cy="443512"/>
          </a:xfrm>
          <a:prstGeom prst="rect">
            <a:avLst/>
          </a:prstGeom>
          <a:solidFill>
            <a:srgbClr val="1AA3AA">
              <a:alpha val="70000"/>
            </a:srgbClr>
          </a:solidFill>
          <a:ln>
            <a:noFill/>
          </a:ln>
        </p:spPr>
        <p:txBody>
          <a:bodyPr wrap="square" lIns="91440" tIns="45720" rIns="91440" bIns="45720" anchor="ctr">
            <a:normAutofit fontScale="85000" lnSpcReduction="1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Security</a:t>
            </a:r>
            <a:r>
              <a:rPr lang="zh-CN" altLang="en-US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000" b="1" spc="30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policy config</a:t>
            </a:r>
            <a:endParaRPr lang="zh-CN" altLang="en-US" sz="2000" b="1" spc="30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>
            <a:spLocks noChangeAspect="1"/>
          </p:cNvSpPr>
          <p:nvPr>
            <p:custDataLst>
              <p:tags r:id="rId13"/>
            </p:custDataLst>
          </p:nvPr>
        </p:nvSpPr>
        <p:spPr bwMode="auto">
          <a:xfrm>
            <a:off x="8181340" y="4320643"/>
            <a:ext cx="4010660" cy="646327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r>
              <a:rPr lang="en-US" altLang="zh-CN" dirty="0"/>
              <a:t>Direct network/security policy config</a:t>
            </a:r>
            <a:r>
              <a:rPr lang="zh-CN" altLang="en-US" dirty="0"/>
              <a:t> </a:t>
            </a:r>
            <a:r>
              <a:rPr lang="en-US" altLang="zh-CN" dirty="0"/>
              <a:t>and system update</a:t>
            </a:r>
            <a:endParaRPr lang="zh-CN" altLang="en-US" dirty="0"/>
          </a:p>
        </p:txBody>
      </p:sp>
      <p:sp>
        <p:nvSpPr>
          <p:cNvPr id="33" name="椭圆 32"/>
          <p:cNvSpPr/>
          <p:nvPr>
            <p:custDataLst>
              <p:tags r:id="rId14"/>
            </p:custDataLst>
          </p:nvPr>
        </p:nvSpPr>
        <p:spPr>
          <a:xfrm>
            <a:off x="9401661" y="3688001"/>
            <a:ext cx="675000" cy="675005"/>
          </a:xfrm>
          <a:prstGeom prst="ellipse">
            <a:avLst/>
          </a:prstGeom>
          <a:solidFill>
            <a:srgbClr val="1AA3AA"/>
          </a:solidFill>
          <a:ln w="381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square" lIns="91440" tIns="45720" rIns="91440" bIns="45720" rtlCol="0" anchor="ctr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" lastClr="FFFFFF"/>
                </a:solidFill>
              </a:defRPr>
            </a:lvl9pPr>
          </a:lstStyle>
          <a:p>
            <a:pPr algn="ctr">
              <a:lnSpc>
                <a:spcPct val="120000"/>
              </a:lnSpc>
            </a:pP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任意多边形 34"/>
          <p:cNvSpPr/>
          <p:nvPr>
            <p:custDataLst>
              <p:tags r:id="rId15"/>
            </p:custDataLst>
          </p:nvPr>
        </p:nvSpPr>
        <p:spPr bwMode="auto">
          <a:xfrm>
            <a:off x="9567069" y="3904573"/>
            <a:ext cx="344185" cy="241860"/>
          </a:xfrm>
          <a:custGeom>
            <a:avLst/>
            <a:gdLst>
              <a:gd name="connsiteX0" fmla="*/ 450100 w 607639"/>
              <a:gd name="connsiteY0" fmla="*/ 313203 h 426991"/>
              <a:gd name="connsiteX1" fmla="*/ 450100 w 607639"/>
              <a:gd name="connsiteY1" fmla="*/ 403167 h 426991"/>
              <a:gd name="connsiteX2" fmla="*/ 585744 w 607639"/>
              <a:gd name="connsiteY2" fmla="*/ 403167 h 426991"/>
              <a:gd name="connsiteX3" fmla="*/ 586100 w 607639"/>
              <a:gd name="connsiteY3" fmla="*/ 313203 h 426991"/>
              <a:gd name="connsiteX4" fmla="*/ 530294 w 607639"/>
              <a:gd name="connsiteY4" fmla="*/ 313203 h 426991"/>
              <a:gd name="connsiteX5" fmla="*/ 530116 w 607639"/>
              <a:gd name="connsiteY5" fmla="*/ 313203 h 426991"/>
              <a:gd name="connsiteX6" fmla="*/ 529760 w 607639"/>
              <a:gd name="connsiteY6" fmla="*/ 313203 h 426991"/>
              <a:gd name="connsiteX7" fmla="*/ 450901 w 607639"/>
              <a:gd name="connsiteY7" fmla="*/ 313203 h 426991"/>
              <a:gd name="connsiteX8" fmla="*/ 236309 w 607639"/>
              <a:gd name="connsiteY8" fmla="*/ 313203 h 426991"/>
              <a:gd name="connsiteX9" fmla="*/ 236309 w 607639"/>
              <a:gd name="connsiteY9" fmla="*/ 403167 h 426991"/>
              <a:gd name="connsiteX10" fmla="*/ 371953 w 607639"/>
              <a:gd name="connsiteY10" fmla="*/ 403167 h 426991"/>
              <a:gd name="connsiteX11" fmla="*/ 372754 w 607639"/>
              <a:gd name="connsiteY11" fmla="*/ 313203 h 426991"/>
              <a:gd name="connsiteX12" fmla="*/ 237110 w 607639"/>
              <a:gd name="connsiteY12" fmla="*/ 313203 h 426991"/>
              <a:gd name="connsiteX13" fmla="*/ 22519 w 607639"/>
              <a:gd name="connsiteY13" fmla="*/ 313203 h 426991"/>
              <a:gd name="connsiteX14" fmla="*/ 22519 w 607639"/>
              <a:gd name="connsiteY14" fmla="*/ 403167 h 426991"/>
              <a:gd name="connsiteX15" fmla="*/ 158163 w 607639"/>
              <a:gd name="connsiteY15" fmla="*/ 403167 h 426991"/>
              <a:gd name="connsiteX16" fmla="*/ 158964 w 607639"/>
              <a:gd name="connsiteY16" fmla="*/ 313203 h 426991"/>
              <a:gd name="connsiteX17" fmla="*/ 91498 w 607639"/>
              <a:gd name="connsiteY17" fmla="*/ 313203 h 426991"/>
              <a:gd name="connsiteX18" fmla="*/ 91231 w 607639"/>
              <a:gd name="connsiteY18" fmla="*/ 313203 h 426991"/>
              <a:gd name="connsiteX19" fmla="*/ 90964 w 607639"/>
              <a:gd name="connsiteY19" fmla="*/ 313203 h 426991"/>
              <a:gd name="connsiteX20" fmla="*/ 23320 w 607639"/>
              <a:gd name="connsiteY20" fmla="*/ 313203 h 426991"/>
              <a:gd name="connsiteX21" fmla="*/ 91409 w 607639"/>
              <a:gd name="connsiteY21" fmla="*/ 224751 h 426991"/>
              <a:gd name="connsiteX22" fmla="*/ 530294 w 607639"/>
              <a:gd name="connsiteY22" fmla="*/ 224751 h 426991"/>
              <a:gd name="connsiteX23" fmla="*/ 540084 w 607639"/>
              <a:gd name="connsiteY23" fmla="*/ 234530 h 426991"/>
              <a:gd name="connsiteX24" fmla="*/ 540084 w 607639"/>
              <a:gd name="connsiteY24" fmla="*/ 292135 h 426991"/>
              <a:gd name="connsiteX25" fmla="*/ 586456 w 607639"/>
              <a:gd name="connsiteY25" fmla="*/ 292135 h 426991"/>
              <a:gd name="connsiteX26" fmla="*/ 607639 w 607639"/>
              <a:gd name="connsiteY26" fmla="*/ 313203 h 426991"/>
              <a:gd name="connsiteX27" fmla="*/ 607639 w 607639"/>
              <a:gd name="connsiteY27" fmla="*/ 403167 h 426991"/>
              <a:gd name="connsiteX28" fmla="*/ 586456 w 607639"/>
              <a:gd name="connsiteY28" fmla="*/ 426991 h 426991"/>
              <a:gd name="connsiteX29" fmla="*/ 451524 w 607639"/>
              <a:gd name="connsiteY29" fmla="*/ 426991 h 426991"/>
              <a:gd name="connsiteX30" fmla="*/ 427582 w 607639"/>
              <a:gd name="connsiteY30" fmla="*/ 403167 h 426991"/>
              <a:gd name="connsiteX31" fmla="*/ 427582 w 607639"/>
              <a:gd name="connsiteY31" fmla="*/ 313203 h 426991"/>
              <a:gd name="connsiteX32" fmla="*/ 451524 w 607639"/>
              <a:gd name="connsiteY32" fmla="*/ 292135 h 426991"/>
              <a:gd name="connsiteX33" fmla="*/ 517566 w 607639"/>
              <a:gd name="connsiteY33" fmla="*/ 292135 h 426991"/>
              <a:gd name="connsiteX34" fmla="*/ 517566 w 607639"/>
              <a:gd name="connsiteY34" fmla="*/ 247242 h 426991"/>
              <a:gd name="connsiteX35" fmla="*/ 315079 w 607639"/>
              <a:gd name="connsiteY35" fmla="*/ 247242 h 426991"/>
              <a:gd name="connsiteX36" fmla="*/ 315079 w 607639"/>
              <a:gd name="connsiteY36" fmla="*/ 292135 h 426991"/>
              <a:gd name="connsiteX37" fmla="*/ 372665 w 607639"/>
              <a:gd name="connsiteY37" fmla="*/ 292135 h 426991"/>
              <a:gd name="connsiteX38" fmla="*/ 393849 w 607639"/>
              <a:gd name="connsiteY38" fmla="*/ 313203 h 426991"/>
              <a:gd name="connsiteX39" fmla="*/ 393849 w 607639"/>
              <a:gd name="connsiteY39" fmla="*/ 403167 h 426991"/>
              <a:gd name="connsiteX40" fmla="*/ 372665 w 607639"/>
              <a:gd name="connsiteY40" fmla="*/ 426991 h 426991"/>
              <a:gd name="connsiteX41" fmla="*/ 237733 w 607639"/>
              <a:gd name="connsiteY41" fmla="*/ 426991 h 426991"/>
              <a:gd name="connsiteX42" fmla="*/ 213791 w 607639"/>
              <a:gd name="connsiteY42" fmla="*/ 403167 h 426991"/>
              <a:gd name="connsiteX43" fmla="*/ 213791 w 607639"/>
              <a:gd name="connsiteY43" fmla="*/ 313203 h 426991"/>
              <a:gd name="connsiteX44" fmla="*/ 237733 w 607639"/>
              <a:gd name="connsiteY44" fmla="*/ 292135 h 426991"/>
              <a:gd name="connsiteX45" fmla="*/ 292561 w 607639"/>
              <a:gd name="connsiteY45" fmla="*/ 292135 h 426991"/>
              <a:gd name="connsiteX46" fmla="*/ 292561 w 607639"/>
              <a:gd name="connsiteY46" fmla="*/ 247242 h 426991"/>
              <a:gd name="connsiteX47" fmla="*/ 101288 w 607639"/>
              <a:gd name="connsiteY47" fmla="*/ 247242 h 426991"/>
              <a:gd name="connsiteX48" fmla="*/ 101288 w 607639"/>
              <a:gd name="connsiteY48" fmla="*/ 292135 h 426991"/>
              <a:gd name="connsiteX49" fmla="*/ 158875 w 607639"/>
              <a:gd name="connsiteY49" fmla="*/ 292135 h 426991"/>
              <a:gd name="connsiteX50" fmla="*/ 180058 w 607639"/>
              <a:gd name="connsiteY50" fmla="*/ 313203 h 426991"/>
              <a:gd name="connsiteX51" fmla="*/ 180058 w 607639"/>
              <a:gd name="connsiteY51" fmla="*/ 403167 h 426991"/>
              <a:gd name="connsiteX52" fmla="*/ 158875 w 607639"/>
              <a:gd name="connsiteY52" fmla="*/ 426991 h 426991"/>
              <a:gd name="connsiteX53" fmla="*/ 24032 w 607639"/>
              <a:gd name="connsiteY53" fmla="*/ 426991 h 426991"/>
              <a:gd name="connsiteX54" fmla="*/ 0 w 607639"/>
              <a:gd name="connsiteY54" fmla="*/ 403167 h 426991"/>
              <a:gd name="connsiteX55" fmla="*/ 0 w 607639"/>
              <a:gd name="connsiteY55" fmla="*/ 313203 h 426991"/>
              <a:gd name="connsiteX56" fmla="*/ 24032 w 607639"/>
              <a:gd name="connsiteY56" fmla="*/ 292135 h 426991"/>
              <a:gd name="connsiteX57" fmla="*/ 78770 w 607639"/>
              <a:gd name="connsiteY57" fmla="*/ 292135 h 426991"/>
              <a:gd name="connsiteX58" fmla="*/ 78770 w 607639"/>
              <a:gd name="connsiteY58" fmla="*/ 234530 h 426991"/>
              <a:gd name="connsiteX59" fmla="*/ 91409 w 607639"/>
              <a:gd name="connsiteY59" fmla="*/ 224751 h 426991"/>
              <a:gd name="connsiteX60" fmla="*/ 236326 w 607639"/>
              <a:gd name="connsiteY60" fmla="*/ 21066 h 426991"/>
              <a:gd name="connsiteX61" fmla="*/ 236326 w 607639"/>
              <a:gd name="connsiteY61" fmla="*/ 111021 h 426991"/>
              <a:gd name="connsiteX62" fmla="*/ 371758 w 607639"/>
              <a:gd name="connsiteY62" fmla="*/ 111021 h 426991"/>
              <a:gd name="connsiteX63" fmla="*/ 372380 w 607639"/>
              <a:gd name="connsiteY63" fmla="*/ 21066 h 426991"/>
              <a:gd name="connsiteX64" fmla="*/ 237127 w 607639"/>
              <a:gd name="connsiteY64" fmla="*/ 21066 h 426991"/>
              <a:gd name="connsiteX65" fmla="*/ 237750 w 607639"/>
              <a:gd name="connsiteY65" fmla="*/ 0 h 426991"/>
              <a:gd name="connsiteX66" fmla="*/ 372647 w 607639"/>
              <a:gd name="connsiteY66" fmla="*/ 0 h 426991"/>
              <a:gd name="connsiteX67" fmla="*/ 393825 w 607639"/>
              <a:gd name="connsiteY67" fmla="*/ 21066 h 426991"/>
              <a:gd name="connsiteX68" fmla="*/ 393825 w 607639"/>
              <a:gd name="connsiteY68" fmla="*/ 111021 h 426991"/>
              <a:gd name="connsiteX69" fmla="*/ 372647 w 607639"/>
              <a:gd name="connsiteY69" fmla="*/ 134843 h 426991"/>
              <a:gd name="connsiteX70" fmla="*/ 315076 w 607639"/>
              <a:gd name="connsiteY70" fmla="*/ 134843 h 426991"/>
              <a:gd name="connsiteX71" fmla="*/ 315076 w 607639"/>
              <a:gd name="connsiteY71" fmla="*/ 191020 h 426991"/>
              <a:gd name="connsiteX72" fmla="*/ 292563 w 607639"/>
              <a:gd name="connsiteY72" fmla="*/ 191020 h 426991"/>
              <a:gd name="connsiteX73" fmla="*/ 292563 w 607639"/>
              <a:gd name="connsiteY73" fmla="*/ 134843 h 426991"/>
              <a:gd name="connsiteX74" fmla="*/ 237750 w 607639"/>
              <a:gd name="connsiteY74" fmla="*/ 134843 h 426991"/>
              <a:gd name="connsiteX75" fmla="*/ 213813 w 607639"/>
              <a:gd name="connsiteY75" fmla="*/ 111021 h 426991"/>
              <a:gd name="connsiteX76" fmla="*/ 213813 w 607639"/>
              <a:gd name="connsiteY76" fmla="*/ 21066 h 426991"/>
              <a:gd name="connsiteX77" fmla="*/ 237750 w 607639"/>
              <a:gd name="connsiteY77" fmla="*/ 0 h 426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607639" h="426991">
                <a:moveTo>
                  <a:pt x="450100" y="313203"/>
                </a:moveTo>
                <a:lnTo>
                  <a:pt x="450100" y="403167"/>
                </a:lnTo>
                <a:lnTo>
                  <a:pt x="585744" y="403167"/>
                </a:lnTo>
                <a:lnTo>
                  <a:pt x="586100" y="313203"/>
                </a:lnTo>
                <a:lnTo>
                  <a:pt x="530294" y="313203"/>
                </a:lnTo>
                <a:cubicBezTo>
                  <a:pt x="530294" y="313203"/>
                  <a:pt x="530116" y="313203"/>
                  <a:pt x="530116" y="313203"/>
                </a:cubicBezTo>
                <a:cubicBezTo>
                  <a:pt x="530027" y="313203"/>
                  <a:pt x="529849" y="313203"/>
                  <a:pt x="529760" y="313203"/>
                </a:cubicBezTo>
                <a:lnTo>
                  <a:pt x="450901" y="313203"/>
                </a:lnTo>
                <a:close/>
                <a:moveTo>
                  <a:pt x="236309" y="313203"/>
                </a:moveTo>
                <a:lnTo>
                  <a:pt x="236309" y="403167"/>
                </a:lnTo>
                <a:lnTo>
                  <a:pt x="371953" y="403167"/>
                </a:lnTo>
                <a:lnTo>
                  <a:pt x="372754" y="313203"/>
                </a:lnTo>
                <a:lnTo>
                  <a:pt x="237110" y="313203"/>
                </a:lnTo>
                <a:close/>
                <a:moveTo>
                  <a:pt x="22519" y="313203"/>
                </a:moveTo>
                <a:lnTo>
                  <a:pt x="22519" y="403167"/>
                </a:lnTo>
                <a:lnTo>
                  <a:pt x="158163" y="403167"/>
                </a:lnTo>
                <a:lnTo>
                  <a:pt x="158964" y="313203"/>
                </a:lnTo>
                <a:lnTo>
                  <a:pt x="91498" y="313203"/>
                </a:lnTo>
                <a:cubicBezTo>
                  <a:pt x="91409" y="313203"/>
                  <a:pt x="91320" y="313203"/>
                  <a:pt x="91231" y="313203"/>
                </a:cubicBezTo>
                <a:cubicBezTo>
                  <a:pt x="91231" y="313203"/>
                  <a:pt x="90964" y="313203"/>
                  <a:pt x="90964" y="313203"/>
                </a:cubicBezTo>
                <a:lnTo>
                  <a:pt x="23320" y="313203"/>
                </a:lnTo>
                <a:close/>
                <a:moveTo>
                  <a:pt x="91409" y="224751"/>
                </a:moveTo>
                <a:lnTo>
                  <a:pt x="530294" y="224751"/>
                </a:lnTo>
                <a:cubicBezTo>
                  <a:pt x="536435" y="224751"/>
                  <a:pt x="540084" y="228396"/>
                  <a:pt x="540084" y="234530"/>
                </a:cubicBezTo>
                <a:lnTo>
                  <a:pt x="540084" y="292135"/>
                </a:lnTo>
                <a:lnTo>
                  <a:pt x="586456" y="292135"/>
                </a:lnTo>
                <a:cubicBezTo>
                  <a:pt x="598917" y="292135"/>
                  <a:pt x="607639" y="300847"/>
                  <a:pt x="607639" y="313203"/>
                </a:cubicBezTo>
                <a:lnTo>
                  <a:pt x="607639" y="403167"/>
                </a:lnTo>
                <a:cubicBezTo>
                  <a:pt x="607639" y="415524"/>
                  <a:pt x="598917" y="426991"/>
                  <a:pt x="586456" y="426991"/>
                </a:cubicBezTo>
                <a:lnTo>
                  <a:pt x="451524" y="426991"/>
                </a:lnTo>
                <a:cubicBezTo>
                  <a:pt x="439152" y="426991"/>
                  <a:pt x="427582" y="415524"/>
                  <a:pt x="427582" y="403167"/>
                </a:cubicBezTo>
                <a:lnTo>
                  <a:pt x="427582" y="313203"/>
                </a:lnTo>
                <a:cubicBezTo>
                  <a:pt x="427582" y="300847"/>
                  <a:pt x="439152" y="292135"/>
                  <a:pt x="451524" y="292135"/>
                </a:cubicBezTo>
                <a:lnTo>
                  <a:pt x="517566" y="292135"/>
                </a:lnTo>
                <a:lnTo>
                  <a:pt x="517566" y="247242"/>
                </a:lnTo>
                <a:lnTo>
                  <a:pt x="315079" y="247242"/>
                </a:lnTo>
                <a:lnTo>
                  <a:pt x="315079" y="292135"/>
                </a:lnTo>
                <a:lnTo>
                  <a:pt x="372665" y="292135"/>
                </a:lnTo>
                <a:cubicBezTo>
                  <a:pt x="385126" y="292135"/>
                  <a:pt x="393849" y="300847"/>
                  <a:pt x="393849" y="313203"/>
                </a:cubicBezTo>
                <a:lnTo>
                  <a:pt x="393849" y="403167"/>
                </a:lnTo>
                <a:cubicBezTo>
                  <a:pt x="393849" y="415524"/>
                  <a:pt x="385126" y="426991"/>
                  <a:pt x="372665" y="426991"/>
                </a:cubicBezTo>
                <a:lnTo>
                  <a:pt x="237733" y="426991"/>
                </a:lnTo>
                <a:cubicBezTo>
                  <a:pt x="225362" y="426991"/>
                  <a:pt x="213791" y="415524"/>
                  <a:pt x="213791" y="403167"/>
                </a:cubicBezTo>
                <a:lnTo>
                  <a:pt x="213791" y="313203"/>
                </a:lnTo>
                <a:cubicBezTo>
                  <a:pt x="213791" y="300847"/>
                  <a:pt x="225362" y="292135"/>
                  <a:pt x="237733" y="292135"/>
                </a:cubicBezTo>
                <a:lnTo>
                  <a:pt x="292561" y="292135"/>
                </a:lnTo>
                <a:lnTo>
                  <a:pt x="292561" y="247242"/>
                </a:lnTo>
                <a:lnTo>
                  <a:pt x="101288" y="247242"/>
                </a:lnTo>
                <a:lnTo>
                  <a:pt x="101288" y="292135"/>
                </a:lnTo>
                <a:lnTo>
                  <a:pt x="158875" y="292135"/>
                </a:lnTo>
                <a:cubicBezTo>
                  <a:pt x="171335" y="292135"/>
                  <a:pt x="180058" y="300847"/>
                  <a:pt x="180058" y="313203"/>
                </a:cubicBezTo>
                <a:lnTo>
                  <a:pt x="180058" y="403167"/>
                </a:lnTo>
                <a:cubicBezTo>
                  <a:pt x="180058" y="415524"/>
                  <a:pt x="171335" y="426991"/>
                  <a:pt x="158875" y="426991"/>
                </a:cubicBezTo>
                <a:lnTo>
                  <a:pt x="24032" y="426991"/>
                </a:lnTo>
                <a:cubicBezTo>
                  <a:pt x="11571" y="426991"/>
                  <a:pt x="0" y="415524"/>
                  <a:pt x="0" y="403167"/>
                </a:cubicBezTo>
                <a:lnTo>
                  <a:pt x="0" y="313203"/>
                </a:lnTo>
                <a:cubicBezTo>
                  <a:pt x="0" y="300847"/>
                  <a:pt x="11571" y="292135"/>
                  <a:pt x="24032" y="292135"/>
                </a:cubicBezTo>
                <a:lnTo>
                  <a:pt x="78770" y="292135"/>
                </a:lnTo>
                <a:lnTo>
                  <a:pt x="78770" y="234530"/>
                </a:lnTo>
                <a:cubicBezTo>
                  <a:pt x="78770" y="228396"/>
                  <a:pt x="85178" y="224751"/>
                  <a:pt x="91409" y="224751"/>
                </a:cubicBezTo>
                <a:close/>
                <a:moveTo>
                  <a:pt x="236326" y="21066"/>
                </a:moveTo>
                <a:lnTo>
                  <a:pt x="236326" y="111021"/>
                </a:lnTo>
                <a:lnTo>
                  <a:pt x="371758" y="111021"/>
                </a:lnTo>
                <a:lnTo>
                  <a:pt x="372380" y="21066"/>
                </a:lnTo>
                <a:lnTo>
                  <a:pt x="237127" y="21066"/>
                </a:lnTo>
                <a:close/>
                <a:moveTo>
                  <a:pt x="237750" y="0"/>
                </a:moveTo>
                <a:lnTo>
                  <a:pt x="372647" y="0"/>
                </a:lnTo>
                <a:cubicBezTo>
                  <a:pt x="385105" y="0"/>
                  <a:pt x="393825" y="8711"/>
                  <a:pt x="393825" y="21066"/>
                </a:cubicBezTo>
                <a:lnTo>
                  <a:pt x="393825" y="111021"/>
                </a:lnTo>
                <a:cubicBezTo>
                  <a:pt x="393825" y="123376"/>
                  <a:pt x="385105" y="134843"/>
                  <a:pt x="372647" y="134843"/>
                </a:cubicBezTo>
                <a:lnTo>
                  <a:pt x="315076" y="134843"/>
                </a:lnTo>
                <a:lnTo>
                  <a:pt x="315076" y="191020"/>
                </a:lnTo>
                <a:lnTo>
                  <a:pt x="292563" y="191020"/>
                </a:lnTo>
                <a:lnTo>
                  <a:pt x="292563" y="134843"/>
                </a:lnTo>
                <a:lnTo>
                  <a:pt x="237750" y="134843"/>
                </a:lnTo>
                <a:cubicBezTo>
                  <a:pt x="225381" y="134843"/>
                  <a:pt x="213813" y="123376"/>
                  <a:pt x="213813" y="111021"/>
                </a:cubicBezTo>
                <a:lnTo>
                  <a:pt x="213813" y="21066"/>
                </a:lnTo>
                <a:cubicBezTo>
                  <a:pt x="213813" y="8711"/>
                  <a:pt x="225381" y="0"/>
                  <a:pt x="237750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 fontScale="25000" lnSpcReduction="2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>
              <a:lnSpc>
                <a:spcPct val="140000"/>
              </a:lnSpc>
            </a:pPr>
            <a:endParaRPr lang="en-US" sz="7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41" name="直接连接符 40"/>
          <p:cNvCxnSpPr/>
          <p:nvPr>
            <p:custDataLst>
              <p:tags r:id="rId16"/>
            </p:custDataLst>
          </p:nvPr>
        </p:nvCxnSpPr>
        <p:spPr>
          <a:xfrm>
            <a:off x="7904879" y="5032134"/>
            <a:ext cx="0" cy="1425816"/>
          </a:xfrm>
          <a:prstGeom prst="line">
            <a:avLst/>
          </a:prstGeom>
          <a:ln w="3175" cap="rnd">
            <a:solidFill>
              <a:sysClr val="window" lastClr="FFFFFF">
                <a:lumMod val="75000"/>
              </a:sysClr>
            </a:solidFill>
            <a:round/>
            <a:headEnd type="none"/>
            <a:tailEnd type="none" w="med" len="med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30" name="矩形 29"/>
          <p:cNvSpPr>
            <a:spLocks noChangeAspect="1"/>
          </p:cNvSpPr>
          <p:nvPr>
            <p:custDataLst>
              <p:tags r:id="rId17"/>
            </p:custDataLst>
          </p:nvPr>
        </p:nvSpPr>
        <p:spPr bwMode="auto">
          <a:xfrm>
            <a:off x="4452620" y="4975225"/>
            <a:ext cx="3302000" cy="1541780"/>
          </a:xfrm>
          <a:prstGeom prst="rect">
            <a:avLst/>
          </a:prstGeom>
          <a:noFill/>
          <a:ln>
            <a:noFill/>
          </a:ln>
        </p:spPr>
        <p:txBody>
          <a:bodyPr wrap="square" lIns="91440" tIns="0" rIns="91440" bIns="45720" anchor="t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en-US" altLang="zh-CN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Smart path selection config: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based on the ROBO apps category,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links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quality,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links capacity to send the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right policy</a:t>
            </a:r>
            <a:endParaRPr lang="zh-CN" altLang="en-US" sz="1400" spc="1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" name="矩形 33"/>
          <p:cNvSpPr>
            <a:spLocks noChangeAspect="1"/>
          </p:cNvSpPr>
          <p:nvPr>
            <p:custDataLst>
              <p:tags r:id="rId18"/>
            </p:custDataLst>
          </p:nvPr>
        </p:nvSpPr>
        <p:spPr bwMode="auto">
          <a:xfrm>
            <a:off x="8162290" y="5032375"/>
            <a:ext cx="3302000" cy="1541780"/>
          </a:xfrm>
          <a:prstGeom prst="rect">
            <a:avLst/>
          </a:prstGeom>
          <a:noFill/>
          <a:ln>
            <a:noFill/>
          </a:ln>
        </p:spPr>
        <p:txBody>
          <a:bodyPr wrap="square" lIns="91440" tIns="0" rIns="91440" bIns="45720" anchor="t" anchorCtr="0">
            <a:normAutofit fontScale="925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rgbClr val="000000"/>
                </a:solidFill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en-US" altLang="zh-CN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network/security policy config: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synchronize your security 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configuration to all of your devices</a:t>
            </a:r>
          </a:p>
          <a:p>
            <a:pPr marL="285750" indent="-28575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en-US" altLang="zh-CN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System update: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keep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all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your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devices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being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lastes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version</a:t>
            </a:r>
            <a:endParaRPr lang="zh-CN" altLang="en-US" sz="1400" spc="1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 algn="ctr">
              <a:lnSpc>
                <a:spcPct val="120000"/>
              </a:lnSpc>
              <a:spcBef>
                <a:spcPct val="0"/>
              </a:spcBef>
            </a:pPr>
            <a:endParaRPr lang="zh-CN" altLang="en-US" sz="1400" spc="1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9816748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453951" y="252730"/>
            <a:ext cx="75298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Easy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to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operate: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Devices,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links,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app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 err="1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traffice</a:t>
            </a:r>
            <a:r>
              <a:rPr lang="zh-CN" altLang="en-US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1841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visualization</a:t>
            </a:r>
            <a:endParaRPr lang="zh-CN" altLang="en-US" sz="2000" b="1" dirty="0">
              <a:solidFill>
                <a:srgbClr val="21398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itle 6"/>
          <p:cNvSpPr txBox="1"/>
          <p:nvPr>
            <p:custDataLst>
              <p:tags r:id="rId1"/>
            </p:custDataLst>
          </p:nvPr>
        </p:nvSpPr>
        <p:spPr>
          <a:xfrm>
            <a:off x="500716" y="1464494"/>
            <a:ext cx="3073464" cy="646327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defTabSz="913765">
              <a:defRPr>
                <a:solidFill>
                  <a:srgbClr val="000000"/>
                </a:solidFill>
              </a:defRPr>
            </a:lvl2pPr>
            <a:lvl3pPr defTabSz="913765">
              <a:defRPr>
                <a:solidFill>
                  <a:srgbClr val="000000"/>
                </a:solidFill>
              </a:defRPr>
            </a:lvl3pPr>
            <a:lvl4pPr defTabSz="913765">
              <a:defRPr>
                <a:solidFill>
                  <a:srgbClr val="000000"/>
                </a:solidFill>
              </a:defRPr>
            </a:lvl4pPr>
            <a:lvl5pPr defTabSz="913765">
              <a:defRPr>
                <a:solidFill>
                  <a:srgbClr val="000000"/>
                </a:solidFill>
              </a:defRPr>
            </a:lvl5pPr>
            <a:lvl6pPr defTabSz="913765">
              <a:defRPr>
                <a:solidFill>
                  <a:srgbClr val="000000"/>
                </a:solidFill>
              </a:defRPr>
            </a:lvl6pPr>
            <a:lvl7pPr defTabSz="913765">
              <a:defRPr>
                <a:solidFill>
                  <a:srgbClr val="000000"/>
                </a:solidFill>
              </a:defRPr>
            </a:lvl7pPr>
            <a:lvl8pPr defTabSz="913765">
              <a:defRPr>
                <a:solidFill>
                  <a:srgbClr val="000000"/>
                </a:solidFill>
              </a:defRPr>
            </a:lvl8pPr>
            <a:lvl9pPr defTabSz="913765">
              <a:defRPr>
                <a:solidFill>
                  <a:srgbClr val="000000"/>
                </a:solidFill>
              </a:defRPr>
            </a:lvl9pPr>
          </a:lstStyle>
          <a:p>
            <a:r>
              <a:rPr lang="en-US" altLang="zh-CN" dirty="0"/>
              <a:t>Devices</a:t>
            </a:r>
            <a:r>
              <a:rPr lang="zh-CN" altLang="en-US" dirty="0"/>
              <a:t> </a:t>
            </a:r>
            <a:r>
              <a:rPr lang="en-US" altLang="zh-CN" dirty="0"/>
              <a:t>operating visualized</a:t>
            </a:r>
            <a:endParaRPr lang="zh-CN" altLang="en-US" dirty="0"/>
          </a:p>
        </p:txBody>
      </p:sp>
      <p:sp>
        <p:nvSpPr>
          <p:cNvPr id="3" name="Title 6"/>
          <p:cNvSpPr txBox="1"/>
          <p:nvPr>
            <p:custDataLst>
              <p:tags r:id="rId2"/>
            </p:custDataLst>
          </p:nvPr>
        </p:nvSpPr>
        <p:spPr>
          <a:xfrm>
            <a:off x="4290413" y="1602993"/>
            <a:ext cx="3702343" cy="369328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defTabSz="913765">
              <a:defRPr>
                <a:solidFill>
                  <a:srgbClr val="000000"/>
                </a:solidFill>
              </a:defRPr>
            </a:lvl2pPr>
            <a:lvl3pPr defTabSz="913765">
              <a:defRPr>
                <a:solidFill>
                  <a:srgbClr val="000000"/>
                </a:solidFill>
              </a:defRPr>
            </a:lvl3pPr>
            <a:lvl4pPr defTabSz="913765">
              <a:defRPr>
                <a:solidFill>
                  <a:srgbClr val="000000"/>
                </a:solidFill>
              </a:defRPr>
            </a:lvl4pPr>
            <a:lvl5pPr defTabSz="913765">
              <a:defRPr>
                <a:solidFill>
                  <a:srgbClr val="000000"/>
                </a:solidFill>
              </a:defRPr>
            </a:lvl5pPr>
            <a:lvl6pPr defTabSz="913765">
              <a:defRPr>
                <a:solidFill>
                  <a:srgbClr val="000000"/>
                </a:solidFill>
              </a:defRPr>
            </a:lvl6pPr>
            <a:lvl7pPr defTabSz="913765">
              <a:defRPr>
                <a:solidFill>
                  <a:srgbClr val="000000"/>
                </a:solidFill>
              </a:defRPr>
            </a:lvl7pPr>
            <a:lvl8pPr defTabSz="913765">
              <a:defRPr>
                <a:solidFill>
                  <a:srgbClr val="000000"/>
                </a:solidFill>
              </a:defRPr>
            </a:lvl8pPr>
            <a:lvl9pPr defTabSz="913765">
              <a:defRPr>
                <a:solidFill>
                  <a:srgbClr val="000000"/>
                </a:solidFill>
              </a:defRPr>
            </a:lvl9pPr>
          </a:lstStyle>
          <a:p>
            <a:pPr algn="ctr"/>
            <a:r>
              <a:rPr lang="zh-CN" altLang="en-US" dirty="0"/>
              <a:t>VPN </a:t>
            </a:r>
            <a:r>
              <a:rPr lang="en-US" altLang="zh-CN" dirty="0"/>
              <a:t>Link</a:t>
            </a:r>
            <a:r>
              <a:rPr lang="zh-CN" altLang="en-US" dirty="0"/>
              <a:t> </a:t>
            </a:r>
            <a:r>
              <a:rPr lang="en-US" altLang="zh-CN" dirty="0"/>
              <a:t>status visualized</a:t>
            </a:r>
            <a:endParaRPr lang="zh-CN" altLang="en-US" dirty="0"/>
          </a:p>
        </p:txBody>
      </p:sp>
      <p:sp>
        <p:nvSpPr>
          <p:cNvPr id="4" name="Title 6"/>
          <p:cNvSpPr txBox="1"/>
          <p:nvPr>
            <p:custDataLst>
              <p:tags r:id="rId3"/>
            </p:custDataLst>
          </p:nvPr>
        </p:nvSpPr>
        <p:spPr>
          <a:xfrm>
            <a:off x="8658828" y="1602993"/>
            <a:ext cx="3073464" cy="369328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45529B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defTabSz="913765">
              <a:defRPr>
                <a:solidFill>
                  <a:srgbClr val="000000"/>
                </a:solidFill>
              </a:defRPr>
            </a:lvl2pPr>
            <a:lvl3pPr defTabSz="913765">
              <a:defRPr>
                <a:solidFill>
                  <a:srgbClr val="000000"/>
                </a:solidFill>
              </a:defRPr>
            </a:lvl3pPr>
            <a:lvl4pPr defTabSz="913765">
              <a:defRPr>
                <a:solidFill>
                  <a:srgbClr val="000000"/>
                </a:solidFill>
              </a:defRPr>
            </a:lvl4pPr>
            <a:lvl5pPr defTabSz="913765">
              <a:defRPr>
                <a:solidFill>
                  <a:srgbClr val="000000"/>
                </a:solidFill>
              </a:defRPr>
            </a:lvl5pPr>
            <a:lvl6pPr defTabSz="913765">
              <a:defRPr>
                <a:solidFill>
                  <a:srgbClr val="000000"/>
                </a:solidFill>
              </a:defRPr>
            </a:lvl6pPr>
            <a:lvl7pPr defTabSz="913765">
              <a:defRPr>
                <a:solidFill>
                  <a:srgbClr val="000000"/>
                </a:solidFill>
              </a:defRPr>
            </a:lvl7pPr>
            <a:lvl8pPr defTabSz="913765">
              <a:defRPr>
                <a:solidFill>
                  <a:srgbClr val="000000"/>
                </a:solidFill>
              </a:defRPr>
            </a:lvl8pPr>
            <a:lvl9pPr defTabSz="913765">
              <a:defRPr>
                <a:solidFill>
                  <a:srgbClr val="000000"/>
                </a:solidFill>
              </a:defRPr>
            </a:lvl9pPr>
          </a:lstStyle>
          <a:p>
            <a:pPr algn="ctr"/>
            <a:r>
              <a:rPr lang="en-US" altLang="zh-CN" dirty="0"/>
              <a:t>Apps traffic visualized</a:t>
            </a:r>
            <a:endParaRPr lang="zh-CN" altLang="en-US" dirty="0"/>
          </a:p>
        </p:txBody>
      </p:sp>
      <p:cxnSp>
        <p:nvCxnSpPr>
          <p:cNvPr id="6" name="直接连接符 5"/>
          <p:cNvCxnSpPr>
            <a:cxnSpLocks/>
          </p:cNvCxnSpPr>
          <p:nvPr>
            <p:custDataLst>
              <p:tags r:id="rId4"/>
            </p:custDataLst>
          </p:nvPr>
        </p:nvCxnSpPr>
        <p:spPr>
          <a:xfrm>
            <a:off x="4064000" y="1130300"/>
            <a:ext cx="0" cy="4263207"/>
          </a:xfrm>
          <a:prstGeom prst="line">
            <a:avLst/>
          </a:prstGeom>
          <a:ln w="3175">
            <a:solidFill>
              <a:srgbClr val="EBEBEB">
                <a:lumMod val="90000"/>
              </a:srgbClr>
            </a:solidFill>
            <a:headEnd type="none"/>
            <a:tailEnd type="none"/>
          </a:ln>
        </p:spPr>
        <p:style>
          <a:lnRef idx="1">
            <a:srgbClr val="EBEBEB"/>
          </a:lnRef>
          <a:fillRef idx="0">
            <a:srgbClr val="EBEBEB"/>
          </a:fillRef>
          <a:effectRef idx="0">
            <a:srgbClr val="EBEBEB"/>
          </a:effectRef>
          <a:fontRef idx="minor">
            <a:srgbClr val="3C3C41"/>
          </a:fontRef>
        </p:style>
      </p:cxnSp>
      <p:cxnSp>
        <p:nvCxnSpPr>
          <p:cNvPr id="7" name="直接连接符 6"/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8134350" y="1134110"/>
            <a:ext cx="0" cy="4259397"/>
          </a:xfrm>
          <a:prstGeom prst="line">
            <a:avLst/>
          </a:prstGeom>
          <a:ln w="3175">
            <a:solidFill>
              <a:srgbClr val="EBEBEB">
                <a:lumMod val="90000"/>
              </a:srgbClr>
            </a:solidFill>
            <a:headEnd type="none"/>
            <a:tailEnd type="none"/>
          </a:ln>
        </p:spPr>
        <p:style>
          <a:lnRef idx="1">
            <a:srgbClr val="EBEBEB"/>
          </a:lnRef>
          <a:fillRef idx="0">
            <a:srgbClr val="EBEBEB"/>
          </a:fillRef>
          <a:effectRef idx="0">
            <a:srgbClr val="EBEBEB"/>
          </a:effectRef>
          <a:fontRef idx="minor">
            <a:srgbClr val="3C3C41"/>
          </a:fontRef>
        </p:style>
      </p:cxnSp>
      <p:pic>
        <p:nvPicPr>
          <p:cNvPr id="13" name="图片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571365" y="2259330"/>
            <a:ext cx="3073400" cy="1815465"/>
          </a:xfrm>
          <a:prstGeom prst="rect">
            <a:avLst/>
          </a:prstGeom>
        </p:spPr>
      </p:pic>
      <p:sp>
        <p:nvSpPr>
          <p:cNvPr id="14" name="Title 6"/>
          <p:cNvSpPr txBox="1"/>
          <p:nvPr>
            <p:custDataLst>
              <p:tags r:id="rId6"/>
            </p:custDataLst>
          </p:nvPr>
        </p:nvSpPr>
        <p:spPr>
          <a:xfrm>
            <a:off x="4298950" y="4215131"/>
            <a:ext cx="3897630" cy="117837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rgbClr val="3C3C41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cs typeface="Segoe UI" panose="020B0502040204020203" pitchFamily="34" charset="0"/>
              </a:defRPr>
            </a:lvl1pPr>
          </a:lstStyle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4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Big screen of global VPN link condition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Delay,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drop,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speed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 err="1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moniter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Bandwidth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usage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9" name="Title 6"/>
          <p:cNvSpPr txBox="1"/>
          <p:nvPr>
            <p:custDataLst>
              <p:tags r:id="rId7"/>
            </p:custDataLst>
          </p:nvPr>
        </p:nvSpPr>
        <p:spPr>
          <a:xfrm>
            <a:off x="384175" y="4262120"/>
            <a:ext cx="3270885" cy="131758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rgbClr val="3C3C41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cs typeface="Segoe UI" panose="020B0502040204020203" pitchFamily="34" charset="0"/>
              </a:defRPr>
            </a:lvl1pPr>
          </a:lstStyle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4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Map view</a:t>
            </a:r>
            <a:r>
              <a:rPr lang="zh-CN" altLang="en-US" sz="14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4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of</a:t>
            </a:r>
            <a:r>
              <a:rPr lang="zh-CN" altLang="en-US" sz="14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4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global NGAF SD-WAN devices</a:t>
            </a:r>
          </a:p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Global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geographic position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Operating health condition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1" name="Title 6"/>
          <p:cNvSpPr txBox="1"/>
          <p:nvPr>
            <p:custDataLst>
              <p:tags r:id="rId8"/>
            </p:custDataLst>
          </p:nvPr>
        </p:nvSpPr>
        <p:spPr>
          <a:xfrm>
            <a:off x="8273415" y="4215131"/>
            <a:ext cx="3897630" cy="117837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rgbClr val="3C3C41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cs typeface="Segoe UI" panose="020B0502040204020203" pitchFamily="34" charset="0"/>
              </a:defRPr>
            </a:lvl1pPr>
          </a:lstStyle>
          <a:p>
            <a:pPr algn="ctr">
              <a:lnSpc>
                <a:spcPct val="100000"/>
              </a:lnSpc>
              <a:spcAft>
                <a:spcPts val="800"/>
              </a:spcAft>
            </a:pP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Real-time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detailed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Apps</a:t>
            </a:r>
            <a:r>
              <a:rPr lang="zh-CN" altLang="en-US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spc="50" dirty="0">
                <a:ln w="3175">
                  <a:noFill/>
                  <a:prstDash val="dash"/>
                </a:ln>
                <a:solidFill>
                  <a:srgbClr val="3C3C41">
                    <a:lumMod val="85000"/>
                    <a:lumOff val="15000"/>
                  </a:srgbClr>
                </a:solidFill>
                <a:latin typeface="微软雅黑" panose="020B0503020204020204" charset="-122"/>
                <a:cs typeface="微软雅黑" panose="020B0503020204020204" charset="-122"/>
              </a:rPr>
              <a:t>usage</a:t>
            </a:r>
            <a:endParaRPr lang="en-US" altLang="zh-CN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Real-time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path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selection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details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Aft>
                <a:spcPts val="800"/>
              </a:spcAft>
              <a:buClrTx/>
              <a:buSzTx/>
              <a:buFontTx/>
            </a:pP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Real-time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apps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speed</a:t>
            </a:r>
            <a:r>
              <a:rPr lang="zh-CN" altLang="en-US" sz="1600" b="1" spc="50" dirty="0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b="1" spc="50" dirty="0" err="1">
                <a:ln w="3175">
                  <a:noFill/>
                  <a:prstDash val="dash"/>
                </a:ln>
                <a:solidFill>
                  <a:schemeClr val="accent5"/>
                </a:solidFill>
                <a:latin typeface="微软雅黑" panose="020B0503020204020204" charset="-122"/>
                <a:cs typeface="微软雅黑" panose="020B0503020204020204" charset="-122"/>
              </a:rPr>
              <a:t>moniter</a:t>
            </a:r>
            <a:endParaRPr lang="zh-CN" altLang="en-US" sz="1600" b="1" spc="50" dirty="0">
              <a:ln w="3175">
                <a:noFill/>
                <a:prstDash val="dash"/>
              </a:ln>
              <a:solidFill>
                <a:schemeClr val="accent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8434" name="图片 18433"/>
          <p:cNvPicPr>
            <a:picLocks noChangeAspect="1"/>
          </p:cNvPicPr>
          <p:nvPr/>
        </p:nvPicPr>
        <p:blipFill>
          <a:blip r:embed="rId12" cstate="print"/>
          <a:srcRect l="24650" t="12345" r="24319" b="11301"/>
          <a:stretch>
            <a:fillRect/>
          </a:stretch>
        </p:blipFill>
        <p:spPr>
          <a:xfrm>
            <a:off x="8636635" y="2259330"/>
            <a:ext cx="3117850" cy="18161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9DB51B54-1922-134A-A74B-2B7C3A1E08B2}"/>
              </a:ext>
            </a:extLst>
          </p:cNvPr>
          <p:cNvGrpSpPr/>
          <p:nvPr/>
        </p:nvGrpSpPr>
        <p:grpSpPr>
          <a:xfrm>
            <a:off x="437515" y="2110821"/>
            <a:ext cx="3496889" cy="2072763"/>
            <a:chOff x="340694" y="49723"/>
            <a:chExt cx="11281375" cy="6686979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2748C2D7-AE21-6744-9266-454AE3AEE7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b="2494"/>
            <a:stretch/>
          </p:blipFill>
          <p:spPr>
            <a:xfrm>
              <a:off x="340694" y="49723"/>
              <a:ext cx="11281375" cy="6686979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CFB661E-B630-7F4A-81C6-DFB4CCEAE3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250164" y="942647"/>
              <a:ext cx="5691672" cy="40841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4930083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851" y="1971116"/>
            <a:ext cx="1777371" cy="198150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641851" y="3952625"/>
            <a:ext cx="1620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CONTENTS</a:t>
            </a:r>
            <a:endParaRPr lang="zh-CN" altLang="en-US" sz="2000" b="1" dirty="0">
              <a:solidFill>
                <a:srgbClr val="464D95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894715" y="2637169"/>
            <a:ext cx="0" cy="1583663"/>
          </a:xfrm>
          <a:prstGeom prst="line">
            <a:avLst/>
          </a:prstGeom>
          <a:ln>
            <a:solidFill>
              <a:srgbClr val="464D95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utoShape 3"/>
          <p:cNvSpPr>
            <a:spLocks noChangeAspect="1" noChangeArrowheads="1" noTextEdit="1"/>
          </p:cNvSpPr>
          <p:nvPr/>
        </p:nvSpPr>
        <p:spPr bwMode="auto">
          <a:xfrm>
            <a:off x="4432486" y="1836738"/>
            <a:ext cx="6767513" cy="6588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684" y="2039913"/>
            <a:ext cx="362106" cy="443509"/>
          </a:xfrm>
          <a:prstGeom prst="rect">
            <a:avLst/>
          </a:prstGeom>
        </p:spPr>
      </p:pic>
      <p:sp>
        <p:nvSpPr>
          <p:cNvPr id="40" name="矩形 39"/>
          <p:cNvSpPr/>
          <p:nvPr/>
        </p:nvSpPr>
        <p:spPr>
          <a:xfrm>
            <a:off x="5088079" y="3673179"/>
            <a:ext cx="34871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Sangfor secure SD-WAN solution</a:t>
            </a:r>
          </a:p>
        </p:txBody>
      </p:sp>
      <p:sp>
        <p:nvSpPr>
          <p:cNvPr id="42" name="矩形 41"/>
          <p:cNvSpPr/>
          <p:nvPr/>
        </p:nvSpPr>
        <p:spPr>
          <a:xfrm>
            <a:off x="5056639" y="4456735"/>
            <a:ext cx="2951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Sangfor SD-WAN</a:t>
            </a:r>
            <a:r>
              <a:rPr lang="zh-CN" alt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user</a:t>
            </a:r>
            <a:r>
              <a:rPr lang="zh-CN" altLang="en-US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CN" b="1" dirty="0">
                <a:solidFill>
                  <a:srgbClr val="464D95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cases</a:t>
            </a:r>
            <a:endParaRPr lang="zh-CN" altLang="en-US" b="1" dirty="0">
              <a:solidFill>
                <a:srgbClr val="464D95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矩形 37">
            <a:extLst>
              <a:ext uri="{FF2B5EF4-FFF2-40B4-BE49-F238E27FC236}">
                <a16:creationId xmlns:a16="http://schemas.microsoft.com/office/drawing/2014/main" id="{FF56924C-4471-234D-818C-BA05C7A1EF51}"/>
              </a:ext>
            </a:extLst>
          </p:cNvPr>
          <p:cNvSpPr/>
          <p:nvPr/>
        </p:nvSpPr>
        <p:spPr>
          <a:xfrm>
            <a:off x="5056639" y="2088009"/>
            <a:ext cx="31173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New challenges of WAN edge</a:t>
            </a:r>
          </a:p>
        </p:txBody>
      </p:sp>
      <p:sp>
        <p:nvSpPr>
          <p:cNvPr id="15" name="矩形 35">
            <a:extLst>
              <a:ext uri="{FF2B5EF4-FFF2-40B4-BE49-F238E27FC236}">
                <a16:creationId xmlns:a16="http://schemas.microsoft.com/office/drawing/2014/main" id="{DEBF3D7B-F79D-C94E-8864-D09633B13EDA}"/>
              </a:ext>
            </a:extLst>
          </p:cNvPr>
          <p:cNvSpPr/>
          <p:nvPr/>
        </p:nvSpPr>
        <p:spPr>
          <a:xfrm>
            <a:off x="5088079" y="2855072"/>
            <a:ext cx="4923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New best practice of WAN edge solution</a:t>
            </a:r>
          </a:p>
        </p:txBody>
      </p:sp>
      <p:pic>
        <p:nvPicPr>
          <p:cNvPr id="17" name="图片 32">
            <a:extLst>
              <a:ext uri="{FF2B5EF4-FFF2-40B4-BE49-F238E27FC236}">
                <a16:creationId xmlns:a16="http://schemas.microsoft.com/office/drawing/2014/main" id="{665BCDF6-F7CB-3645-AD1D-6F4ED625B3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27" y="2802594"/>
            <a:ext cx="362106" cy="443509"/>
          </a:xfrm>
          <a:prstGeom prst="rect">
            <a:avLst/>
          </a:prstGeom>
        </p:spPr>
      </p:pic>
      <p:pic>
        <p:nvPicPr>
          <p:cNvPr id="18" name="图片 31">
            <a:extLst>
              <a:ext uri="{FF2B5EF4-FFF2-40B4-BE49-F238E27FC236}">
                <a16:creationId xmlns:a16="http://schemas.microsoft.com/office/drawing/2014/main" id="{D216DA37-00D7-D845-984D-1ADE73884C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684" y="4423499"/>
            <a:ext cx="362106" cy="447720"/>
          </a:xfrm>
          <a:prstGeom prst="rect">
            <a:avLst/>
          </a:prstGeom>
        </p:spPr>
      </p:pic>
      <p:pic>
        <p:nvPicPr>
          <p:cNvPr id="19" name="图片 33">
            <a:extLst>
              <a:ext uri="{FF2B5EF4-FFF2-40B4-BE49-F238E27FC236}">
                <a16:creationId xmlns:a16="http://schemas.microsoft.com/office/drawing/2014/main" id="{5C1F5986-7D7F-FE4C-AB96-52BE9D632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684" y="3620701"/>
            <a:ext cx="362106" cy="44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72688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52245" y="278130"/>
            <a:ext cx="905827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SD-WAN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User</a:t>
            </a:r>
            <a:r>
              <a:rPr lang="zh-CN" altLang="en-US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000" b="1" dirty="0">
                <a:solidFill>
                  <a:srgbClr val="21398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  <a:sym typeface="+mn-ea"/>
              </a:rPr>
              <a:t>Cases</a:t>
            </a:r>
            <a:endParaRPr lang="zh-CN" altLang="en-US" sz="2000" b="1" dirty="0">
              <a:solidFill>
                <a:srgbClr val="213986"/>
              </a:solidFill>
              <a:latin typeface="Microsoft YaHei UI" panose="020B0503020204020204" pitchFamily="34" charset="-122"/>
              <a:ea typeface="Microsoft YaHei U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6000" y="699755"/>
            <a:ext cx="2160000" cy="36000"/>
          </a:xfrm>
          <a:prstGeom prst="rect">
            <a:avLst/>
          </a:prstGeom>
          <a:gradFill>
            <a:gsLst>
              <a:gs pos="0">
                <a:srgbClr val="464D95"/>
              </a:gs>
              <a:gs pos="100000">
                <a:srgbClr val="33A1E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14">
            <a:extLst>
              <a:ext uri="{FF2B5EF4-FFF2-40B4-BE49-F238E27FC236}">
                <a16:creationId xmlns:a16="http://schemas.microsoft.com/office/drawing/2014/main" id="{20B395BA-2052-8C4D-AF35-84C4E1172D27}"/>
              </a:ext>
            </a:extLst>
          </p:cNvPr>
          <p:cNvSpPr/>
          <p:nvPr/>
        </p:nvSpPr>
        <p:spPr>
          <a:xfrm>
            <a:off x="2949800" y="1941058"/>
            <a:ext cx="55418" cy="267856"/>
          </a:xfrm>
          <a:prstGeom prst="rect">
            <a:avLst/>
          </a:prstGeom>
          <a:gradFill>
            <a:gsLst>
              <a:gs pos="0">
                <a:srgbClr val="173382"/>
              </a:gs>
              <a:gs pos="100000">
                <a:srgbClr val="4E539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100" name="文本框 15">
            <a:extLst>
              <a:ext uri="{FF2B5EF4-FFF2-40B4-BE49-F238E27FC236}">
                <a16:creationId xmlns:a16="http://schemas.microsoft.com/office/drawing/2014/main" id="{AFAD7A50-445F-AA41-9F44-688C6412BD56}"/>
              </a:ext>
            </a:extLst>
          </p:cNvPr>
          <p:cNvSpPr txBox="1"/>
          <p:nvPr/>
        </p:nvSpPr>
        <p:spPr>
          <a:xfrm>
            <a:off x="3079108" y="1905709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18338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微软雅黑" panose="020B0503020204020204" charset="-122"/>
              </a:rPr>
              <a:t>小标题</a:t>
            </a:r>
          </a:p>
        </p:txBody>
      </p:sp>
      <p:sp>
        <p:nvSpPr>
          <p:cNvPr id="101" name="矩形 16">
            <a:extLst>
              <a:ext uri="{FF2B5EF4-FFF2-40B4-BE49-F238E27FC236}">
                <a16:creationId xmlns:a16="http://schemas.microsoft.com/office/drawing/2014/main" id="{55B2BC34-EB0B-C949-921E-894E997D0AA6}"/>
              </a:ext>
            </a:extLst>
          </p:cNvPr>
          <p:cNvSpPr/>
          <p:nvPr/>
        </p:nvSpPr>
        <p:spPr>
          <a:xfrm>
            <a:off x="3084167" y="2372252"/>
            <a:ext cx="2356052" cy="33669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正文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0DC41DE-B356-754B-A2EC-2AD6C3509976}"/>
              </a:ext>
            </a:extLst>
          </p:cNvPr>
          <p:cNvGrpSpPr/>
          <p:nvPr/>
        </p:nvGrpSpPr>
        <p:grpSpPr>
          <a:xfrm>
            <a:off x="-85201" y="1087413"/>
            <a:ext cx="6125420" cy="3630812"/>
            <a:chOff x="340694" y="49723"/>
            <a:chExt cx="11281375" cy="668697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51308FF-950B-2341-AB38-02A8B2B69F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2494"/>
            <a:stretch/>
          </p:blipFill>
          <p:spPr>
            <a:xfrm>
              <a:off x="340694" y="49723"/>
              <a:ext cx="11281375" cy="668697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4DC076B-7504-BE4F-A24E-C90B9F523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50164" y="942647"/>
              <a:ext cx="5691672" cy="40841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4327413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59358" y="2998113"/>
            <a:ext cx="50732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464D95"/>
                </a:solidFill>
                <a:latin typeface="微软雅黑" panose="020B0503020204020204" charset="-122"/>
                <a:ea typeface="微软雅黑" panose="020B0503020204020204" charset="-122"/>
              </a:rPr>
              <a:t>THANK YOU</a:t>
            </a:r>
            <a:endParaRPr lang="zh-CN" altLang="en-US" sz="5000" b="1" dirty="0">
              <a:solidFill>
                <a:srgbClr val="464D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3330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4"/>
  <p:tag name="KSO_WM_UNIT_ID" val="diagram20201499_1*l_h_i*1_1_4"/>
  <p:tag name="KSO_WM_TEMPLATE_CATEGORY" val="diagram"/>
  <p:tag name="KSO_WM_TEMPLATE_INDEX" val="20201499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4"/>
  <p:tag name="KSO_WM_UNIT_ID" val="diagram20201499_1*l_h_i*1_2_4"/>
  <p:tag name="KSO_WM_TEMPLATE_CATEGORY" val="diagram"/>
  <p:tag name="KSO_WM_TEMPLATE_INDEX" val="20201499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USESOURCEFORMAT_APPLY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01499_1*l_h_a*1_1_1"/>
  <p:tag name="KSO_WM_TEMPLATE_CATEGORY" val="diagram"/>
  <p:tag name="KSO_WM_TEMPLATE_INDEX" val="20201499"/>
  <p:tag name="KSO_WM_UNIT_LAYERLEVEL" val="1_1_1"/>
  <p:tag name="KSO_WM_TAG_VERSION" val="1.0"/>
  <p:tag name="KSO_WM_BEAUTIFY_FLAG" val="#wm#"/>
  <p:tag name="KSO_WM_UNIT_TEXT_FILL_FORE_SCHEMECOLOR_INDEX" val="14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添加标题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01499_1*l_h_a*1_2_1"/>
  <p:tag name="KSO_WM_TEMPLATE_CATEGORY" val="diagram"/>
  <p:tag name="KSO_WM_TEMPLATE_INDEX" val="20201499"/>
  <p:tag name="KSO_WM_UNIT_LAYERLEVEL" val="1_1_1"/>
  <p:tag name="KSO_WM_TAG_VERSION" val="1.0"/>
  <p:tag name="KSO_WM_BEAUTIFY_FLAG" val="#wm#"/>
  <p:tag name="KSO_WM_UNIT_TEXT_FILL_FORE_SCHEMECOLOR_INDEX" val="14"/>
  <p:tag name="KSO_WM_UNIT_TEXT_FILL_TYPE" val="1"/>
  <p:tag name="KSO_WM_UNIT_USESOURCEFORMAT_APPLY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"/>
  <p:tag name="KSO_WM_UNIT_NOCLEAR" val="0"/>
  <p:tag name="KSO_WM_UNIT_VALUE" val="10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01499_1*l_h_f*1_1_1"/>
  <p:tag name="KSO_WM_TEMPLATE_CATEGORY" val="diagram"/>
  <p:tag name="KSO_WM_TEMPLATE_INDEX" val="2020149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"/>
  <p:tag name="KSO_WM_UNIT_NOCLEAR" val="0"/>
  <p:tag name="KSO_WM_UNIT_VALUE" val="10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01499_1*l_h_f*1_2_1"/>
  <p:tag name="KSO_WM_TEMPLATE_CATEGORY" val="diagram"/>
  <p:tag name="KSO_WM_TEMPLATE_INDEX" val="20201499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i*1_1"/>
  <p:tag name="KSO_WM_TEMPLATE_CATEGORY" val="diagram"/>
  <p:tag name="KSO_WM_TEMPLATE_INDEX" val="20190043"/>
  <p:tag name="KSO_WM_UNIT_LAYERLEVEL" val="1_1"/>
  <p:tag name="KSO_WM_TAG_VERSION" val="1.0"/>
  <p:tag name="KSO_WM_BEAUTIFY_FLAG" val="#wm#"/>
  <p:tag name="KSO_WM_UNIT_TYPE" val="l_i"/>
  <p:tag name="KSO_WM_UNIT_INDEX" val="1_1"/>
  <p:tag name="KSO_WM_UNIT_DIAGRAM_ISNUMVISUAL" val="0"/>
  <p:tag name="KSO_WM_UNIT_DIAGRAM_ISREFERUNIT" val="0"/>
  <p:tag name="KSO_WM_UNIT_LINE_FORE_SCHEMECOLOR_INDEX" val="13"/>
  <p:tag name="KSO_WM_UNIT_LINE_FILL_TYPE" val="2"/>
  <p:tag name="KSO_WM_UNIT_USESOURCEFORMAT_APPLY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z"/>
  <p:tag name="KSO_WM_UNIT_INDEX" val="1_1"/>
  <p:tag name="KSO_WM_UNIT_ID" val="diagram20190043_2*l_z*1_1"/>
  <p:tag name="KSO_WM_TEMPLATE_CATEGORY" val="diagram"/>
  <p:tag name="KSO_WM_TEMPLATE_INDEX" val="20190043"/>
  <p:tag name="KSO_WM_UNIT_LAYERLEVEL" val="1_1"/>
  <p:tag name="KSO_WM_TAG_VERSION" val="1.0"/>
  <p:tag name="KSO_WM_BEAUTIFY_FLAG" val="#wm#"/>
  <p:tag name="KSO_WM_UNIT_DIAGRAM_ISNUMVISUAL" val="0"/>
  <p:tag name="KSO_WM_UNIT_DIAGRAM_ISREFERUNIT" val="0"/>
  <p:tag name="KSO_WM_UNIT_LINE_FORE_SCHEMECOLOR_INDEX" val="14"/>
  <p:tag name="KSO_WM_UNIT_LINE_FILL_TYPE" val="2"/>
  <p:tag name="KSO_WM_UNIT_USESOURCEFORMAT_APPLY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a"/>
  <p:tag name="KSO_WM_UNIT_INDEX" val="1_1_1"/>
  <p:tag name="KSO_WM_UNIT_ID" val="diagram20190043_2*l_h_a*1_1_1"/>
  <p:tag name="KSO_WM_TEMPLATE_CATEGORY" val="diagram"/>
  <p:tag name="KSO_WM_TEMPLATE_INDEX" val="20190043"/>
  <p:tag name="KSO_WM_UNIT_LAYERLEVEL" val="1_1_1"/>
  <p:tag name="KSO_WM_TAG_VERSION" val="1.0"/>
  <p:tag name="KSO_WM_BEAUTIFY_FLAG" val="#wm#"/>
  <p:tag name="KSO_WM_UNIT_PRESET_TEXT" val="添加标题"/>
  <p:tag name="KSO_WM_UNIT_VALUE" val="14"/>
  <p:tag name="KSO_WM_UNIT_NOCLEAR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h_h_i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TYPE" val="l_h_h_i"/>
  <p:tag name="KSO_WM_UNIT_INDEX" val="1_1_1_1"/>
  <p:tag name="KSO_WM_UNIT_DIAGRAM_ISNUMVISUAL" val="0"/>
  <p:tag name="KSO_WM_UNIT_DIAGRAM_ISREFERUNIT" val="0"/>
  <p:tag name="KSO_WM_UNIT_FILL_FORE_SCHEMECOLOR_INDEX" val="5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h_h_i*1_1_1_2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TYPE" val="l_h_h_i"/>
  <p:tag name="KSO_WM_UNIT_INDEX" val="1_1_1_2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h_h_f"/>
  <p:tag name="KSO_WM_UNIT_INDEX" val="1_1_1_1"/>
  <p:tag name="KSO_WM_UNIT_ID" val="diagram20190043_2*l_h_h_f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单击此处添加文本具体内容"/>
  <p:tag name="KSO_WM_UNIT_VALUE" val="76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h_a"/>
  <p:tag name="KSO_WM_UNIT_INDEX" val="1_1_1_1"/>
  <p:tag name="KSO_WM_UNIT_ID" val="diagram20190043_2*l_h_h_a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添加标题"/>
  <p:tag name="KSO_WM_UNIT_VALUE" val="11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a"/>
  <p:tag name="KSO_WM_UNIT_INDEX" val="1_2_1"/>
  <p:tag name="KSO_WM_UNIT_ID" val="diagram20190043_2*l_h_a*1_2_1"/>
  <p:tag name="KSO_WM_TEMPLATE_CATEGORY" val="diagram"/>
  <p:tag name="KSO_WM_TEMPLATE_INDEX" val="20190043"/>
  <p:tag name="KSO_WM_UNIT_LAYERLEVEL" val="1_1_1"/>
  <p:tag name="KSO_WM_TAG_VERSION" val="1.0"/>
  <p:tag name="KSO_WM_BEAUTIFY_FLAG" val="#wm#"/>
  <p:tag name="KSO_WM_UNIT_PRESET_TEXT" val="添加标题"/>
  <p:tag name="KSO_WM_UNIT_VALUE" val="14"/>
  <p:tag name="KSO_WM_UNIT_NOCLEAR" val="0"/>
  <p:tag name="KSO_WM_UNIT_DIAGRAM_ISNUMVISUAL" val="0"/>
  <p:tag name="KSO_WM_UNIT_DIAGRAM_ISREFERUNIT" val="0"/>
  <p:tag name="KSO_WM_UNIT_FILL_FORE_SCHEMECOLOR_INDEX" val="6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h_h_i*1_2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TYPE" val="l_h_h_i"/>
  <p:tag name="KSO_WM_UNIT_INDEX" val="1_2_1_1"/>
  <p:tag name="KSO_WM_UNIT_DIAGRAM_ISNUMVISUAL" val="0"/>
  <p:tag name="KSO_WM_UNIT_DIAGRAM_ISREFERUNIT" val="0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h_h_i*1_2_1_2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TYPE" val="l_h_h_i"/>
  <p:tag name="KSO_WM_UNIT_INDEX" val="1_2_1_2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h_a"/>
  <p:tag name="KSO_WM_UNIT_INDEX" val="1_2_1_1"/>
  <p:tag name="KSO_WM_UNIT_ID" val="diagram20190043_2*l_h_h_a*1_2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添加标题"/>
  <p:tag name="KSO_WM_UNIT_VALUE" val="11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a"/>
  <p:tag name="KSO_WM_UNIT_INDEX" val="1_3_1"/>
  <p:tag name="KSO_WM_UNIT_ID" val="diagram20190043_2*l_h_a*1_3_1"/>
  <p:tag name="KSO_WM_TEMPLATE_CATEGORY" val="diagram"/>
  <p:tag name="KSO_WM_TEMPLATE_INDEX" val="20190043"/>
  <p:tag name="KSO_WM_UNIT_LAYERLEVEL" val="1_1_1"/>
  <p:tag name="KSO_WM_TAG_VERSION" val="1.0"/>
  <p:tag name="KSO_WM_BEAUTIFY_FLAG" val="#wm#"/>
  <p:tag name="KSO_WM_UNIT_PRESET_TEXT" val="添加标题"/>
  <p:tag name="KSO_WM_UNIT_VALUE" val="14"/>
  <p:tag name="KSO_WM_UNIT_NOCLEAR" val="0"/>
  <p:tag name="KSO_WM_UNIT_DIAGRAM_ISNUMVISUAL" val="0"/>
  <p:tag name="KSO_WM_UNIT_DIAGRAM_ISREFERUNIT" val="0"/>
  <p:tag name="KSO_WM_UNIT_FILL_FORE_SCHEMECOLOR_INDEX" val="7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HIGHLIGHT" val="0"/>
  <p:tag name="KSO_WM_UNIT_COMPATIBLE" val="0"/>
  <p:tag name="KSO_WM_DIAGRAM_GROUP_CODE" val="l1-1"/>
  <p:tag name="KSO_WM_UNIT_TYPE" val="l_h_h_a"/>
  <p:tag name="KSO_WM_UNIT_INDEX" val="1_3_1_1"/>
  <p:tag name="KSO_WM_UNIT_ID" val="diagram20190043_2*l_h_h_a*1_3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添加标题"/>
  <p:tag name="KSO_WM_UNIT_VALUE" val="11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h_h_i*1_3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TYPE" val="l_h_h_i"/>
  <p:tag name="KSO_WM_UNIT_INDEX" val="1_3_1_1"/>
  <p:tag name="KSO_WM_UNIT_DIAGRAM_ISNUMVISUAL" val="0"/>
  <p:tag name="KSO_WM_UNIT_DIAGRAM_ISREFERUNIT" val="0"/>
  <p:tag name="KSO_WM_UNIT_FILL_FORE_SCHEMECOLOR_INDEX" val="7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ID" val="diagram20190043_2*l_h_h_i*1_3_1_2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TYPE" val="l_h_h_i"/>
  <p:tag name="KSO_WM_UNIT_INDEX" val="1_3_1_2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z"/>
  <p:tag name="KSO_WM_UNIT_INDEX" val="1_2"/>
  <p:tag name="KSO_WM_UNIT_ID" val="diagram20190043_2*l_z*1_2"/>
  <p:tag name="KSO_WM_TEMPLATE_CATEGORY" val="diagram"/>
  <p:tag name="KSO_WM_TEMPLATE_INDEX" val="20190043"/>
  <p:tag name="KSO_WM_UNIT_LAYERLEVEL" val="1_1"/>
  <p:tag name="KSO_WM_TAG_VERSION" val="1.0"/>
  <p:tag name="KSO_WM_BEAUTIFY_FLAG" val="#wm#"/>
  <p:tag name="KSO_WM_UNIT_DIAGRAM_ISNUMVISUAL" val="0"/>
  <p:tag name="KSO_WM_UNIT_DIAGRAM_ISREFERUNIT" val="0"/>
  <p:tag name="KSO_WM_UNIT_LINE_FORE_SCHEMECOLOR_INDEX" val="14"/>
  <p:tag name="KSO_WM_UNIT_LINE_FILL_TYPE" val="2"/>
  <p:tag name="KSO_WM_UNIT_USESOURCEFORMAT_APPLY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h_h_f"/>
  <p:tag name="KSO_WM_UNIT_INDEX" val="1_1_1_1"/>
  <p:tag name="KSO_WM_UNIT_ID" val="diagram20190043_2*l_h_h_f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单击此处添加文本具体内容"/>
  <p:tag name="KSO_WM_UNIT_VALUE" val="76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DIAGRAM_GROUP_CODE" val="l1-1"/>
  <p:tag name="KSO_WM_UNIT_TYPE" val="l_h_h_f"/>
  <p:tag name="KSO_WM_UNIT_INDEX" val="1_1_1_1"/>
  <p:tag name="KSO_WM_UNIT_ID" val="diagram20190043_2*l_h_h_f*1_1_1_1"/>
  <p:tag name="KSO_WM_TEMPLATE_CATEGORY" val="diagram"/>
  <p:tag name="KSO_WM_TEMPLATE_INDEX" val="20190043"/>
  <p:tag name="KSO_WM_UNIT_LAYERLEVEL" val="1_1_1_1"/>
  <p:tag name="KSO_WM_TAG_VERSION" val="1.0"/>
  <p:tag name="KSO_WM_BEAUTIFY_FLAG" val="#wm#"/>
  <p:tag name="KSO_WM_UNIT_PRESET_TEXT" val="单击此处添加文本具体内容"/>
  <p:tag name="KSO_WM_UNIT_VALUE" val="76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输入大标题"/>
  <p:tag name="KSO_WM_UNIT_NOCLEAR" val="0"/>
  <p:tag name="KSO_WM_UNIT_SHOW_EDIT_AREA_INDICATION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diagram20200441_1*h_a*1_1"/>
  <p:tag name="KSO_WM_TEMPLATE_CATEGORY" val="diagram"/>
  <p:tag name="KSO_WM_TEMPLATE_INDEX" val="20200441"/>
  <p:tag name="KSO_WM_UNIT_LAYERLEVEL" val="1_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输入大标题"/>
  <p:tag name="KSO_WM_UNIT_NOCLEAR" val="0"/>
  <p:tag name="KSO_WM_UNIT_SHOW_EDIT_AREA_INDICATION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2_1"/>
  <p:tag name="KSO_WM_UNIT_ID" val="diagram20200441_1*h_a*2_1"/>
  <p:tag name="KSO_WM_TEMPLATE_CATEGORY" val="diagram"/>
  <p:tag name="KSO_WM_TEMPLATE_INDEX" val="20200441"/>
  <p:tag name="KSO_WM_UNIT_LAYERLEVEL" val="1_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输入大标题"/>
  <p:tag name="KSO_WM_UNIT_NOCLEAR" val="0"/>
  <p:tag name="KSO_WM_UNIT_SHOW_EDIT_AREA_INDICATION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3_1"/>
  <p:tag name="KSO_WM_UNIT_ID" val="diagram20200441_1*h_a*3_1"/>
  <p:tag name="KSO_WM_TEMPLATE_CATEGORY" val="diagram"/>
  <p:tag name="KSO_WM_TEMPLATE_INDEX" val="20200441"/>
  <p:tag name="KSO_WM_UNIT_LAYERLEVEL" val="1_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0441_1*i*1"/>
  <p:tag name="KSO_WM_TEMPLATE_CATEGORY" val="diagram"/>
  <p:tag name="KSO_WM_TEMPLATE_INDEX" val="20200441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0441_1*i*1"/>
  <p:tag name="KSO_WM_TEMPLATE_CATEGORY" val="diagram"/>
  <p:tag name="KSO_WM_TEMPLATE_INDEX" val="20200441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点击输入正文"/>
  <p:tag name="KSO_WM_UNIT_NOCLEAR" val="0"/>
  <p:tag name="KSO_WM_UNIT_SHOW_EDIT_AREA_INDICATION" val="1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diagram20200441_1*h_f*1_1"/>
  <p:tag name="KSO_WM_TEMPLATE_CATEGORY" val="diagram"/>
  <p:tag name="KSO_WM_TEMPLATE_INDEX" val="20200441"/>
  <p:tag name="KSO_WM_UNIT_LAYERLEVEL" val="1_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点击输入正文"/>
  <p:tag name="KSO_WM_UNIT_NOCLEAR" val="0"/>
  <p:tag name="KSO_WM_UNIT_SHOW_EDIT_AREA_INDICATION" val="1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diagram20200441_1*h_f*1_1"/>
  <p:tag name="KSO_WM_TEMPLATE_CATEGORY" val="diagram"/>
  <p:tag name="KSO_WM_TEMPLATE_INDEX" val="20200441"/>
  <p:tag name="KSO_WM_UNIT_LAYERLEVEL" val="1_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点击输入正文"/>
  <p:tag name="KSO_WM_UNIT_NOCLEAR" val="0"/>
  <p:tag name="KSO_WM_UNIT_SHOW_EDIT_AREA_INDICATION" val="1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diagram20200441_1*h_f*1_1"/>
  <p:tag name="KSO_WM_TEMPLATE_CATEGORY" val="diagram"/>
  <p:tag name="KSO_WM_TEMPLATE_INDEX" val="20200441"/>
  <p:tag name="KSO_WM_UNIT_LAYERLEVEL" val="1_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4764</TotalTime>
  <Words>1356</Words>
  <Application>Microsoft Macintosh PowerPoint</Application>
  <PresentationFormat>Widescreen</PresentationFormat>
  <Paragraphs>274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等线</vt:lpstr>
      <vt:lpstr>等线 Light</vt:lpstr>
      <vt:lpstr>微软雅黑</vt:lpstr>
      <vt:lpstr>Microsoft YaHei UI</vt:lpstr>
      <vt:lpstr>Noto Sans S Chinese</vt:lpstr>
      <vt:lpstr>Arial</vt:lpstr>
      <vt:lpstr>Wingdings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www.sctdpc.com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tdpc</dc:creator>
  <cp:lastModifiedBy>Steve Xu</cp:lastModifiedBy>
  <cp:revision>425</cp:revision>
  <dcterms:created xsi:type="dcterms:W3CDTF">2018-10-17T03:26:00Z</dcterms:created>
  <dcterms:modified xsi:type="dcterms:W3CDTF">2020-10-26T08:45:36Z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2052-11.1.0.9564</vt:lpwstr>
  </property>
</Properties>
</file>