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8.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9.xml" ContentType="application/vnd.openxmlformats-officedocument.presentationml.notesSlide+xml"/>
  <Override PartName="/ppt/notesSlides/notesSlide10.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11.xml" ContentType="application/vnd.openxmlformats-officedocument.presentationml.notesSlide+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notesSlides/notesSlide12.xml" ContentType="application/vnd.openxmlformats-officedocument.presentationml.notesSlide+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firstSlideNum="0" showSpecialPlsOnTitleSld="0" saveSubsetFonts="1">
  <p:sldMasterIdLst>
    <p:sldMasterId id="2147483648" r:id="rId1"/>
  </p:sldMasterIdLst>
  <p:notesMasterIdLst>
    <p:notesMasterId r:id="rId27"/>
  </p:notesMasterIdLst>
  <p:sldIdLst>
    <p:sldId id="451" r:id="rId2"/>
    <p:sldId id="442" r:id="rId3"/>
    <p:sldId id="453" r:id="rId4"/>
    <p:sldId id="454" r:id="rId5"/>
    <p:sldId id="439" r:id="rId6"/>
    <p:sldId id="427" r:id="rId7"/>
    <p:sldId id="428" r:id="rId8"/>
    <p:sldId id="396" r:id="rId9"/>
    <p:sldId id="400" r:id="rId10"/>
    <p:sldId id="390" r:id="rId11"/>
    <p:sldId id="455" r:id="rId12"/>
    <p:sldId id="456" r:id="rId13"/>
    <p:sldId id="402" r:id="rId14"/>
    <p:sldId id="458" r:id="rId15"/>
    <p:sldId id="462" r:id="rId16"/>
    <p:sldId id="463" r:id="rId17"/>
    <p:sldId id="464" r:id="rId18"/>
    <p:sldId id="443" r:id="rId19"/>
    <p:sldId id="444" r:id="rId20"/>
    <p:sldId id="446" r:id="rId21"/>
    <p:sldId id="404" r:id="rId22"/>
    <p:sldId id="403" r:id="rId23"/>
    <p:sldId id="419" r:id="rId24"/>
    <p:sldId id="457" r:id="rId25"/>
    <p:sldId id="399" r:id="rId26"/>
  </p:sldIdLst>
  <p:sldSz cx="12192000" cy="6858000"/>
  <p:notesSz cx="6858000" cy="9144000"/>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4201" userDrawn="1">
          <p15:clr>
            <a:srgbClr val="A4A3A4"/>
          </p15:clr>
        </p15:guide>
        <p15:guide id="2" pos="574" userDrawn="1">
          <p15:clr>
            <a:srgbClr val="A4A3A4"/>
          </p15:clr>
        </p15:guide>
        <p15:guide id="3" pos="7151" userDrawn="1">
          <p15:clr>
            <a:srgbClr val="A4A3A4"/>
          </p15:clr>
        </p15:guide>
        <p15:guide id="5" orient="horz" pos="1094"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B0F0"/>
    <a:srgbClr val="345692"/>
    <a:srgbClr val="79BD28"/>
    <a:srgbClr val="96BADB"/>
    <a:srgbClr val="C9C9C9"/>
    <a:srgbClr val="5F7491"/>
    <a:srgbClr val="6FB332"/>
    <a:srgbClr val="81FFFF"/>
    <a:srgbClr val="1C3A99"/>
    <a:srgbClr val="15BCB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69CF1AB2-1976-4502-BF36-3FF5EA218861}" styleName="中度样式 4 - 强调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25400" cmpd="sng">
              <a:solidFill>
                <a:schemeClr val="accent1"/>
              </a:solidFill>
            </a:ln>
          </a:top>
        </a:tcBdr>
        <a:fill>
          <a:solidFill>
            <a:schemeClr val="accent1">
              <a:tint val="20000"/>
            </a:schemeClr>
          </a:solidFill>
        </a:fill>
      </a:tcStyle>
    </a:lastRow>
    <a:firstRow>
      <a:tcTxStyle b="on"/>
      <a:tcStyle>
        <a:tcBdr/>
        <a:fill>
          <a:solidFill>
            <a:schemeClr val="accent1">
              <a:tint val="20000"/>
            </a:schemeClr>
          </a:solidFill>
        </a:fill>
      </a:tcStyle>
    </a:firstRow>
  </a:tblStyle>
  <a:tblStyle styleId="{22838BEF-8BB2-4498-84A7-C5851F593DF1}" styleName="中度样式 4 - 强调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25400" cmpd="sng">
              <a:solidFill>
                <a:schemeClr val="accent5"/>
              </a:solidFill>
            </a:ln>
          </a:top>
        </a:tcBdr>
        <a:fill>
          <a:solidFill>
            <a:schemeClr val="accent5">
              <a:tint val="20000"/>
            </a:schemeClr>
          </a:solidFill>
        </a:fill>
      </a:tcStyle>
    </a:lastRow>
    <a:firstRow>
      <a:tcTxStyle b="on"/>
      <a:tcStyle>
        <a:tcBdr/>
        <a:fill>
          <a:solidFill>
            <a:schemeClr val="accent5">
              <a:tint val="20000"/>
            </a:schemeClr>
          </a:solidFill>
        </a:fill>
      </a:tcStyle>
    </a:firstRow>
  </a:tblStyle>
  <a:tblStyle styleId="{0505E3EF-67EA-436B-97B2-0124C06EBD24}" styleName="中度样式 4 - 强调 3">
    <a:wholeTbl>
      <a:tcTxStyle>
        <a:fontRef idx="minor">
          <a:scrgbClr r="0" g="0" b="0"/>
        </a:fontRef>
        <a:schemeClr val="dk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solidFill>
            <a:schemeClr val="accent3">
              <a:tint val="20000"/>
            </a:schemeClr>
          </a:solidFill>
        </a:fill>
      </a:tcStyle>
    </a:wholeTbl>
    <a:band1H>
      <a:tcStyle>
        <a:tcBdr/>
        <a:fill>
          <a:solidFill>
            <a:schemeClr val="accent3">
              <a:tint val="40000"/>
            </a:schemeClr>
          </a:solidFill>
        </a:fill>
      </a:tcStyle>
    </a:band1H>
    <a:band1V>
      <a:tcStyle>
        <a:tcBdr/>
        <a:fill>
          <a:solidFill>
            <a:schemeClr val="accent3">
              <a:tint val="40000"/>
            </a:schemeClr>
          </a:solidFill>
        </a:fill>
      </a:tcStyle>
    </a:band1V>
    <a:lastCol>
      <a:tcTxStyle b="on"/>
      <a:tcStyle>
        <a:tcBdr/>
      </a:tcStyle>
    </a:lastCol>
    <a:firstCol>
      <a:tcTxStyle b="on"/>
      <a:tcStyle>
        <a:tcBdr/>
      </a:tcStyle>
    </a:firstCol>
    <a:lastRow>
      <a:tcTxStyle b="on"/>
      <a:tcStyle>
        <a:tcBdr>
          <a:top>
            <a:ln w="25400" cmpd="sng">
              <a:solidFill>
                <a:schemeClr val="accent3"/>
              </a:solidFill>
            </a:ln>
          </a:top>
        </a:tcBdr>
        <a:fill>
          <a:solidFill>
            <a:schemeClr val="accent3">
              <a:tint val="20000"/>
            </a:schemeClr>
          </a:solidFill>
        </a:fill>
      </a:tcStyle>
    </a:lastRow>
    <a:firstRow>
      <a:tcTxStyle b="on"/>
      <a:tcStyle>
        <a:tcBdr/>
        <a:fill>
          <a:solidFill>
            <a:schemeClr val="accent3">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3717" autoAdjust="0"/>
    <p:restoredTop sz="69262" autoAdjust="0"/>
  </p:normalViewPr>
  <p:slideViewPr>
    <p:cSldViewPr snapToGrid="0">
      <p:cViewPr varScale="1">
        <p:scale>
          <a:sx n="71" d="100"/>
          <a:sy n="71" d="100"/>
        </p:scale>
        <p:origin x="1224" y="72"/>
      </p:cViewPr>
      <p:guideLst>
        <p:guide orient="horz" pos="4201"/>
        <p:guide pos="574"/>
        <p:guide pos="7151"/>
        <p:guide orient="horz" pos="1094"/>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theme" Target="theme/theme1.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8736C531-3246-47D8-9CB3-1E7C23F4C811}" type="doc">
      <dgm:prSet loTypeId="urn:microsoft.com/office/officeart/2005/8/layout/vList5" loCatId="list" qsTypeId="urn:microsoft.com/office/officeart/2005/8/quickstyle/simple1" qsCatId="simple" csTypeId="urn:microsoft.com/office/officeart/2005/8/colors/accent1_2" csCatId="accent1" phldr="1"/>
      <dgm:spPr/>
      <dgm:t>
        <a:bodyPr/>
        <a:lstStyle/>
        <a:p>
          <a:endParaRPr lang="en-US"/>
        </a:p>
      </dgm:t>
    </dgm:pt>
    <dgm:pt modelId="{6A5DE285-DB59-465A-AD14-B5E44C26C1C7}">
      <dgm:prSet phldrT="[文本]"/>
      <dgm:spPr/>
      <dgm:t>
        <a:bodyPr/>
        <a:lstStyle/>
        <a:p>
          <a:r>
            <a:rPr lang="en-US" b="1" dirty="0">
              <a:solidFill>
                <a:schemeClr val="tx1"/>
              </a:solidFill>
            </a:rPr>
            <a:t>Hidden Malware Analysis</a:t>
          </a:r>
        </a:p>
      </dgm:t>
    </dgm:pt>
    <dgm:pt modelId="{7B821562-9357-4EF6-8AFD-C77B9B4D0887}" type="parTrans" cxnId="{943646B6-A7FE-47E1-ABD2-E41C85E9CF97}">
      <dgm:prSet/>
      <dgm:spPr/>
      <dgm:t>
        <a:bodyPr/>
        <a:lstStyle/>
        <a:p>
          <a:endParaRPr lang="en-US">
            <a:solidFill>
              <a:schemeClr val="tx1"/>
            </a:solidFill>
          </a:endParaRPr>
        </a:p>
      </dgm:t>
    </dgm:pt>
    <dgm:pt modelId="{2FEB1C2B-33D2-4E59-AD9C-4B18939C3ED6}" type="sibTrans" cxnId="{943646B6-A7FE-47E1-ABD2-E41C85E9CF97}">
      <dgm:prSet/>
      <dgm:spPr/>
      <dgm:t>
        <a:bodyPr/>
        <a:lstStyle/>
        <a:p>
          <a:endParaRPr lang="en-US">
            <a:solidFill>
              <a:schemeClr val="tx1"/>
            </a:solidFill>
          </a:endParaRPr>
        </a:p>
      </dgm:t>
    </dgm:pt>
    <dgm:pt modelId="{0607868E-05ED-407B-97F3-4505DC930CB4}">
      <dgm:prSet phldrT="[文本]"/>
      <dgm:spPr/>
      <dgm:t>
        <a:bodyPr/>
        <a:lstStyle/>
        <a:p>
          <a:r>
            <a:rPr lang="en-US" dirty="0">
              <a:solidFill>
                <a:schemeClr val="tx1"/>
              </a:solidFill>
            </a:rPr>
            <a:t>Prevent legal issue</a:t>
          </a:r>
        </a:p>
      </dgm:t>
    </dgm:pt>
    <dgm:pt modelId="{EFDB5FB7-7BC0-4797-A053-1F90385A28DC}" type="parTrans" cxnId="{7B09AD83-8DD6-4D34-B1D9-34188FE736B4}">
      <dgm:prSet/>
      <dgm:spPr/>
      <dgm:t>
        <a:bodyPr/>
        <a:lstStyle/>
        <a:p>
          <a:endParaRPr lang="en-US">
            <a:solidFill>
              <a:schemeClr val="tx1"/>
            </a:solidFill>
          </a:endParaRPr>
        </a:p>
      </dgm:t>
    </dgm:pt>
    <dgm:pt modelId="{10541E43-671F-4E89-B3EA-FCF7A2FB9C2A}" type="sibTrans" cxnId="{7B09AD83-8DD6-4D34-B1D9-34188FE736B4}">
      <dgm:prSet/>
      <dgm:spPr/>
      <dgm:t>
        <a:bodyPr/>
        <a:lstStyle/>
        <a:p>
          <a:endParaRPr lang="en-US">
            <a:solidFill>
              <a:schemeClr val="tx1"/>
            </a:solidFill>
          </a:endParaRPr>
        </a:p>
      </dgm:t>
    </dgm:pt>
    <dgm:pt modelId="{6F1A4C7D-0034-4562-9A7F-93198BB0CA8C}">
      <dgm:prSet phldrT="[文本]"/>
      <dgm:spPr/>
      <dgm:t>
        <a:bodyPr/>
        <a:lstStyle/>
        <a:p>
          <a:r>
            <a:rPr lang="en-US" dirty="0">
              <a:solidFill>
                <a:schemeClr val="tx1"/>
              </a:solidFill>
            </a:rPr>
            <a:t>Prevent malware spreading</a:t>
          </a:r>
        </a:p>
      </dgm:t>
    </dgm:pt>
    <dgm:pt modelId="{F87E950D-4A79-45B5-AD5E-B964BCACC707}" type="parTrans" cxnId="{73BDCF26-03BD-404B-BDE5-9974B8098A08}">
      <dgm:prSet/>
      <dgm:spPr/>
      <dgm:t>
        <a:bodyPr/>
        <a:lstStyle/>
        <a:p>
          <a:endParaRPr lang="en-US">
            <a:solidFill>
              <a:schemeClr val="tx1"/>
            </a:solidFill>
          </a:endParaRPr>
        </a:p>
      </dgm:t>
    </dgm:pt>
    <dgm:pt modelId="{499515BC-5318-407C-ABED-794E67CCBC2E}" type="sibTrans" cxnId="{73BDCF26-03BD-404B-BDE5-9974B8098A08}">
      <dgm:prSet/>
      <dgm:spPr/>
      <dgm:t>
        <a:bodyPr/>
        <a:lstStyle/>
        <a:p>
          <a:endParaRPr lang="en-US">
            <a:solidFill>
              <a:schemeClr val="tx1"/>
            </a:solidFill>
          </a:endParaRPr>
        </a:p>
      </dgm:t>
    </dgm:pt>
    <dgm:pt modelId="{0346B45B-D402-4F78-A8AB-6E1B8BCE786B}">
      <dgm:prSet phldrT="[文本]"/>
      <dgm:spPr/>
      <dgm:t>
        <a:bodyPr/>
        <a:lstStyle/>
        <a:p>
          <a:r>
            <a:rPr lang="en-US" altLang="zh-CN" b="1" dirty="0">
              <a:solidFill>
                <a:schemeClr val="tx1"/>
              </a:solidFill>
            </a:rPr>
            <a:t>Root Cause Analysis</a:t>
          </a:r>
          <a:endParaRPr lang="en-US" b="1" dirty="0">
            <a:solidFill>
              <a:schemeClr val="tx1"/>
            </a:solidFill>
          </a:endParaRPr>
        </a:p>
      </dgm:t>
    </dgm:pt>
    <dgm:pt modelId="{CCC31B1A-6827-4DA7-97C3-C74ED8E7A109}" type="parTrans" cxnId="{99C8EB1D-B9FD-452D-A1FD-D3D708E00DB6}">
      <dgm:prSet/>
      <dgm:spPr/>
      <dgm:t>
        <a:bodyPr/>
        <a:lstStyle/>
        <a:p>
          <a:endParaRPr lang="en-US">
            <a:solidFill>
              <a:schemeClr val="tx1"/>
            </a:solidFill>
          </a:endParaRPr>
        </a:p>
      </dgm:t>
    </dgm:pt>
    <dgm:pt modelId="{89C9A77E-CA22-41A9-944B-D6C155C39A43}" type="sibTrans" cxnId="{99C8EB1D-B9FD-452D-A1FD-D3D708E00DB6}">
      <dgm:prSet/>
      <dgm:spPr/>
      <dgm:t>
        <a:bodyPr/>
        <a:lstStyle/>
        <a:p>
          <a:endParaRPr lang="en-US">
            <a:solidFill>
              <a:schemeClr val="tx1"/>
            </a:solidFill>
          </a:endParaRPr>
        </a:p>
      </dgm:t>
    </dgm:pt>
    <dgm:pt modelId="{4EA7707F-A23C-4BB4-96FA-26605D88E9E4}">
      <dgm:prSet phldrT="[文本]"/>
      <dgm:spPr/>
      <dgm:t>
        <a:bodyPr/>
        <a:lstStyle/>
        <a:p>
          <a:r>
            <a:rPr lang="en-US" dirty="0">
              <a:solidFill>
                <a:schemeClr val="tx1"/>
              </a:solidFill>
            </a:rPr>
            <a:t>Reduce unnecessary workloads</a:t>
          </a:r>
        </a:p>
      </dgm:t>
    </dgm:pt>
    <dgm:pt modelId="{0AC8FF3C-A5AA-43F3-B638-E7893F7B4A95}" type="parTrans" cxnId="{5352CD70-6525-41AF-814C-DFC339D55645}">
      <dgm:prSet/>
      <dgm:spPr/>
      <dgm:t>
        <a:bodyPr/>
        <a:lstStyle/>
        <a:p>
          <a:endParaRPr lang="en-US">
            <a:solidFill>
              <a:schemeClr val="tx1"/>
            </a:solidFill>
          </a:endParaRPr>
        </a:p>
      </dgm:t>
    </dgm:pt>
    <dgm:pt modelId="{E61F2E97-52C8-48FF-B960-1849CAFE8C6B}" type="sibTrans" cxnId="{5352CD70-6525-41AF-814C-DFC339D55645}">
      <dgm:prSet/>
      <dgm:spPr/>
      <dgm:t>
        <a:bodyPr/>
        <a:lstStyle/>
        <a:p>
          <a:endParaRPr lang="en-US">
            <a:solidFill>
              <a:schemeClr val="tx1"/>
            </a:solidFill>
          </a:endParaRPr>
        </a:p>
      </dgm:t>
    </dgm:pt>
    <dgm:pt modelId="{2755DB03-9CDB-4A3C-A47B-94AA0F8E461A}">
      <dgm:prSet phldrT="[文本]"/>
      <dgm:spPr/>
      <dgm:t>
        <a:bodyPr/>
        <a:lstStyle/>
        <a:p>
          <a:r>
            <a:rPr lang="en-US" dirty="0">
              <a:solidFill>
                <a:schemeClr val="tx1"/>
              </a:solidFill>
            </a:rPr>
            <a:t>Remediate security incident in short time</a:t>
          </a:r>
        </a:p>
      </dgm:t>
    </dgm:pt>
    <dgm:pt modelId="{6DB78B43-5C9E-4D15-9A87-FB4629C887D0}" type="parTrans" cxnId="{176BAC77-D3C6-4998-B893-A6FB20A9645D}">
      <dgm:prSet/>
      <dgm:spPr/>
      <dgm:t>
        <a:bodyPr/>
        <a:lstStyle/>
        <a:p>
          <a:endParaRPr lang="en-US">
            <a:solidFill>
              <a:schemeClr val="tx1"/>
            </a:solidFill>
          </a:endParaRPr>
        </a:p>
      </dgm:t>
    </dgm:pt>
    <dgm:pt modelId="{3270350A-6675-4511-ADD0-EB01A17A2ABA}" type="sibTrans" cxnId="{176BAC77-D3C6-4998-B893-A6FB20A9645D}">
      <dgm:prSet/>
      <dgm:spPr/>
      <dgm:t>
        <a:bodyPr/>
        <a:lstStyle/>
        <a:p>
          <a:endParaRPr lang="en-US">
            <a:solidFill>
              <a:schemeClr val="tx1"/>
            </a:solidFill>
          </a:endParaRPr>
        </a:p>
      </dgm:t>
    </dgm:pt>
    <dgm:pt modelId="{6A49AD6C-9C94-49EE-9D39-483B04653962}">
      <dgm:prSet phldrT="[文本]"/>
      <dgm:spPr/>
      <dgm:t>
        <a:bodyPr/>
        <a:lstStyle/>
        <a:p>
          <a:r>
            <a:rPr lang="en-US" b="1" dirty="0">
              <a:solidFill>
                <a:schemeClr val="tx1"/>
              </a:solidFill>
            </a:rPr>
            <a:t>Vulnerability Assessment</a:t>
          </a:r>
        </a:p>
      </dgm:t>
    </dgm:pt>
    <dgm:pt modelId="{ED2D367B-9B3F-4EBB-8A0F-45DD6E8A6596}" type="parTrans" cxnId="{0C48D7AD-D7B7-4490-A05A-01D296492209}">
      <dgm:prSet/>
      <dgm:spPr/>
      <dgm:t>
        <a:bodyPr/>
        <a:lstStyle/>
        <a:p>
          <a:endParaRPr lang="en-US">
            <a:solidFill>
              <a:schemeClr val="tx1"/>
            </a:solidFill>
          </a:endParaRPr>
        </a:p>
      </dgm:t>
    </dgm:pt>
    <dgm:pt modelId="{579871EE-7642-4E14-8044-9015C954FA34}" type="sibTrans" cxnId="{0C48D7AD-D7B7-4490-A05A-01D296492209}">
      <dgm:prSet/>
      <dgm:spPr/>
      <dgm:t>
        <a:bodyPr/>
        <a:lstStyle/>
        <a:p>
          <a:endParaRPr lang="en-US">
            <a:solidFill>
              <a:schemeClr val="tx1"/>
            </a:solidFill>
          </a:endParaRPr>
        </a:p>
      </dgm:t>
    </dgm:pt>
    <dgm:pt modelId="{B3A5312A-C9CC-4E7D-9E1E-F1460467D109}">
      <dgm:prSet phldrT="[文本]"/>
      <dgm:spPr/>
      <dgm:t>
        <a:bodyPr/>
        <a:lstStyle/>
        <a:p>
          <a:r>
            <a:rPr lang="en-US" dirty="0">
              <a:solidFill>
                <a:schemeClr val="tx1"/>
              </a:solidFill>
            </a:rPr>
            <a:t>Continuous vulnerability assessment analysis on traffics</a:t>
          </a:r>
        </a:p>
      </dgm:t>
    </dgm:pt>
    <dgm:pt modelId="{24BA401E-6C0D-48F9-8CD2-3E330A842E01}" type="parTrans" cxnId="{541C7423-E910-44E8-802B-FF4CFF92D652}">
      <dgm:prSet/>
      <dgm:spPr/>
      <dgm:t>
        <a:bodyPr/>
        <a:lstStyle/>
        <a:p>
          <a:endParaRPr lang="en-US">
            <a:solidFill>
              <a:schemeClr val="tx1"/>
            </a:solidFill>
          </a:endParaRPr>
        </a:p>
      </dgm:t>
    </dgm:pt>
    <dgm:pt modelId="{09ABA589-E651-4065-B124-33C0C1C8ADD4}" type="sibTrans" cxnId="{541C7423-E910-44E8-802B-FF4CFF92D652}">
      <dgm:prSet/>
      <dgm:spPr/>
      <dgm:t>
        <a:bodyPr/>
        <a:lstStyle/>
        <a:p>
          <a:endParaRPr lang="en-US">
            <a:solidFill>
              <a:schemeClr val="tx1"/>
            </a:solidFill>
          </a:endParaRPr>
        </a:p>
      </dgm:t>
    </dgm:pt>
    <dgm:pt modelId="{A98B2F34-373C-4683-BE9B-148EFAE5FA60}">
      <dgm:prSet phldrT="[文本]"/>
      <dgm:spPr/>
      <dgm:t>
        <a:bodyPr/>
        <a:lstStyle/>
        <a:p>
          <a:r>
            <a:rPr lang="en-US" dirty="0">
              <a:solidFill>
                <a:schemeClr val="tx1"/>
              </a:solidFill>
            </a:rPr>
            <a:t>Misconfiguration and dangerous settings detection</a:t>
          </a:r>
        </a:p>
      </dgm:t>
    </dgm:pt>
    <dgm:pt modelId="{898C8347-DE30-4AD2-872F-36D06DEBA843}" type="parTrans" cxnId="{2A2C10CF-2895-4542-9CB3-84C22407DAC8}">
      <dgm:prSet/>
      <dgm:spPr/>
      <dgm:t>
        <a:bodyPr/>
        <a:lstStyle/>
        <a:p>
          <a:endParaRPr lang="en-US">
            <a:solidFill>
              <a:schemeClr val="tx1"/>
            </a:solidFill>
          </a:endParaRPr>
        </a:p>
      </dgm:t>
    </dgm:pt>
    <dgm:pt modelId="{D0F891AF-5889-4C85-9137-946BD699CBCF}" type="sibTrans" cxnId="{2A2C10CF-2895-4542-9CB3-84C22407DAC8}">
      <dgm:prSet/>
      <dgm:spPr/>
      <dgm:t>
        <a:bodyPr/>
        <a:lstStyle/>
        <a:p>
          <a:endParaRPr lang="en-US">
            <a:solidFill>
              <a:schemeClr val="tx1"/>
            </a:solidFill>
          </a:endParaRPr>
        </a:p>
      </dgm:t>
    </dgm:pt>
    <dgm:pt modelId="{C19B5978-0A40-4E2D-B3FC-03393F28ACBC}">
      <dgm:prSet phldrT="[文本]"/>
      <dgm:spPr/>
      <dgm:t>
        <a:bodyPr/>
        <a:lstStyle/>
        <a:p>
          <a:r>
            <a:rPr lang="en-US" b="1" dirty="0">
              <a:solidFill>
                <a:schemeClr val="tx1"/>
              </a:solidFill>
            </a:rPr>
            <a:t>Abnormal Behavior Analysis</a:t>
          </a:r>
        </a:p>
      </dgm:t>
    </dgm:pt>
    <dgm:pt modelId="{02D68D4D-159B-4549-8DAF-40CCD7F23015}" type="parTrans" cxnId="{9A7ED9C9-4BFE-4D4D-B069-D6218DDAD0B4}">
      <dgm:prSet/>
      <dgm:spPr/>
      <dgm:t>
        <a:bodyPr/>
        <a:lstStyle/>
        <a:p>
          <a:endParaRPr lang="en-US"/>
        </a:p>
      </dgm:t>
    </dgm:pt>
    <dgm:pt modelId="{71BC4FD9-B6A9-4F2C-BE9A-7581BA002D4F}" type="sibTrans" cxnId="{9A7ED9C9-4BFE-4D4D-B069-D6218DDAD0B4}">
      <dgm:prSet/>
      <dgm:spPr/>
      <dgm:t>
        <a:bodyPr/>
        <a:lstStyle/>
        <a:p>
          <a:endParaRPr lang="en-US"/>
        </a:p>
      </dgm:t>
    </dgm:pt>
    <dgm:pt modelId="{2E2AB804-4E3E-4374-A81C-0BA226A1114C}">
      <dgm:prSet phldrT="[文本]"/>
      <dgm:spPr/>
      <dgm:t>
        <a:bodyPr/>
        <a:lstStyle/>
        <a:p>
          <a:r>
            <a:rPr lang="en-US" b="0" dirty="0">
              <a:solidFill>
                <a:schemeClr val="tx1"/>
              </a:solidFill>
            </a:rPr>
            <a:t>Uncover internal incompliance actions</a:t>
          </a:r>
        </a:p>
      </dgm:t>
    </dgm:pt>
    <dgm:pt modelId="{8F278850-6F66-4A52-9CC2-D915B084FB31}" type="parTrans" cxnId="{D4DEFF06-CBBD-4894-A3E8-7AD600F803BE}">
      <dgm:prSet/>
      <dgm:spPr/>
      <dgm:t>
        <a:bodyPr/>
        <a:lstStyle/>
        <a:p>
          <a:endParaRPr lang="en-US"/>
        </a:p>
      </dgm:t>
    </dgm:pt>
    <dgm:pt modelId="{6D26BA74-2571-4815-9765-658A43C64A64}" type="sibTrans" cxnId="{D4DEFF06-CBBD-4894-A3E8-7AD600F803BE}">
      <dgm:prSet/>
      <dgm:spPr/>
      <dgm:t>
        <a:bodyPr/>
        <a:lstStyle/>
        <a:p>
          <a:endParaRPr lang="en-US"/>
        </a:p>
      </dgm:t>
    </dgm:pt>
    <dgm:pt modelId="{C5FF7525-529E-4598-BB56-8FCAE9729C9D}">
      <dgm:prSet phldrT="[文本]"/>
      <dgm:spPr/>
      <dgm:t>
        <a:bodyPr/>
        <a:lstStyle/>
        <a:p>
          <a:r>
            <a:rPr lang="en-US" b="0" dirty="0">
              <a:solidFill>
                <a:schemeClr val="tx1"/>
              </a:solidFill>
            </a:rPr>
            <a:t>Identify internal suspicious and malicious activities</a:t>
          </a:r>
        </a:p>
      </dgm:t>
    </dgm:pt>
    <dgm:pt modelId="{CFB42E5F-BCE0-49A6-984E-8A4C8AF988A6}" type="parTrans" cxnId="{F8F5FD47-2CF8-4EBB-A819-B7A7CEEEF725}">
      <dgm:prSet/>
      <dgm:spPr/>
      <dgm:t>
        <a:bodyPr/>
        <a:lstStyle/>
        <a:p>
          <a:endParaRPr lang="en-US"/>
        </a:p>
      </dgm:t>
    </dgm:pt>
    <dgm:pt modelId="{328133B0-2AD3-4A91-A01E-E785E1BDC501}" type="sibTrans" cxnId="{F8F5FD47-2CF8-4EBB-A819-B7A7CEEEF725}">
      <dgm:prSet/>
      <dgm:spPr/>
      <dgm:t>
        <a:bodyPr/>
        <a:lstStyle/>
        <a:p>
          <a:endParaRPr lang="en-US"/>
        </a:p>
      </dgm:t>
    </dgm:pt>
    <dgm:pt modelId="{565D1330-01BF-4210-BB65-2921E474D74F}">
      <dgm:prSet phldrT="[文本]"/>
      <dgm:spPr/>
      <dgm:t>
        <a:bodyPr/>
        <a:lstStyle/>
        <a:p>
          <a:r>
            <a:rPr lang="en-US" b="1" dirty="0">
              <a:solidFill>
                <a:schemeClr val="tx1"/>
              </a:solidFill>
            </a:rPr>
            <a:t>Threat Analysis Report</a:t>
          </a:r>
        </a:p>
      </dgm:t>
    </dgm:pt>
    <dgm:pt modelId="{CFE65CCC-5BBC-475B-8350-AD55F536906D}" type="parTrans" cxnId="{1EC7C9DA-92B7-4851-9637-DB57B3F0B77A}">
      <dgm:prSet/>
      <dgm:spPr/>
      <dgm:t>
        <a:bodyPr/>
        <a:lstStyle/>
        <a:p>
          <a:endParaRPr lang="en-US"/>
        </a:p>
      </dgm:t>
    </dgm:pt>
    <dgm:pt modelId="{9F89192C-7457-40B8-A029-D4CCAB82F7BC}" type="sibTrans" cxnId="{1EC7C9DA-92B7-4851-9637-DB57B3F0B77A}">
      <dgm:prSet/>
      <dgm:spPr/>
      <dgm:t>
        <a:bodyPr/>
        <a:lstStyle/>
        <a:p>
          <a:endParaRPr lang="en-US"/>
        </a:p>
      </dgm:t>
    </dgm:pt>
    <dgm:pt modelId="{370412C4-1F79-4AD4-A200-33811FD038FA}">
      <dgm:prSet phldrT="[文本]"/>
      <dgm:spPr/>
      <dgm:t>
        <a:bodyPr/>
        <a:lstStyle/>
        <a:p>
          <a:r>
            <a:rPr lang="en-US" b="0" dirty="0">
              <a:solidFill>
                <a:schemeClr val="tx1"/>
              </a:solidFill>
            </a:rPr>
            <a:t>Technical report for IT team</a:t>
          </a:r>
        </a:p>
      </dgm:t>
    </dgm:pt>
    <dgm:pt modelId="{F9C0FD20-BF67-4E00-8139-4C70B1112DF5}" type="parTrans" cxnId="{507D27DC-68ED-40AE-AF22-FBA4BEDC3DB4}">
      <dgm:prSet/>
      <dgm:spPr/>
      <dgm:t>
        <a:bodyPr/>
        <a:lstStyle/>
        <a:p>
          <a:endParaRPr lang="en-US"/>
        </a:p>
      </dgm:t>
    </dgm:pt>
    <dgm:pt modelId="{CC5400C6-B7AF-4E47-9E91-189DC28A54DE}" type="sibTrans" cxnId="{507D27DC-68ED-40AE-AF22-FBA4BEDC3DB4}">
      <dgm:prSet/>
      <dgm:spPr/>
      <dgm:t>
        <a:bodyPr/>
        <a:lstStyle/>
        <a:p>
          <a:endParaRPr lang="en-US"/>
        </a:p>
      </dgm:t>
    </dgm:pt>
    <dgm:pt modelId="{5E534DB9-3F4E-4888-9484-4D65267F3127}">
      <dgm:prSet phldrT="[文本]"/>
      <dgm:spPr/>
      <dgm:t>
        <a:bodyPr/>
        <a:lstStyle/>
        <a:p>
          <a:r>
            <a:rPr lang="en-US" b="0" dirty="0">
              <a:solidFill>
                <a:schemeClr val="tx1"/>
              </a:solidFill>
            </a:rPr>
            <a:t>Executives summary presentation for management   </a:t>
          </a:r>
        </a:p>
      </dgm:t>
    </dgm:pt>
    <dgm:pt modelId="{4BF9C154-4D6C-4239-BD24-92572A72C80E}" type="parTrans" cxnId="{D8E8C8D0-4FD4-4F8F-8207-BB4747E8A008}">
      <dgm:prSet/>
      <dgm:spPr/>
      <dgm:t>
        <a:bodyPr/>
        <a:lstStyle/>
        <a:p>
          <a:endParaRPr lang="en-US"/>
        </a:p>
      </dgm:t>
    </dgm:pt>
    <dgm:pt modelId="{D145D03F-0241-4E89-993E-33C41ECDC21E}" type="sibTrans" cxnId="{D8E8C8D0-4FD4-4F8F-8207-BB4747E8A008}">
      <dgm:prSet/>
      <dgm:spPr/>
      <dgm:t>
        <a:bodyPr/>
        <a:lstStyle/>
        <a:p>
          <a:endParaRPr lang="en-US"/>
        </a:p>
      </dgm:t>
    </dgm:pt>
    <dgm:pt modelId="{5B711EDD-6613-4FD9-B456-22BC558E93D3}" type="pres">
      <dgm:prSet presAssocID="{8736C531-3246-47D8-9CB3-1E7C23F4C811}" presName="Name0" presStyleCnt="0">
        <dgm:presLayoutVars>
          <dgm:dir/>
          <dgm:animLvl val="lvl"/>
          <dgm:resizeHandles val="exact"/>
        </dgm:presLayoutVars>
      </dgm:prSet>
      <dgm:spPr/>
    </dgm:pt>
    <dgm:pt modelId="{9B573B4D-009F-4911-86BA-7BF4FC402B9C}" type="pres">
      <dgm:prSet presAssocID="{6A5DE285-DB59-465A-AD14-B5E44C26C1C7}" presName="linNode" presStyleCnt="0"/>
      <dgm:spPr/>
    </dgm:pt>
    <dgm:pt modelId="{1F3A31F6-3813-402B-B630-ED015F06F557}" type="pres">
      <dgm:prSet presAssocID="{6A5DE285-DB59-465A-AD14-B5E44C26C1C7}" presName="parentText" presStyleLbl="node1" presStyleIdx="0" presStyleCnt="5">
        <dgm:presLayoutVars>
          <dgm:chMax val="1"/>
          <dgm:bulletEnabled val="1"/>
        </dgm:presLayoutVars>
      </dgm:prSet>
      <dgm:spPr/>
    </dgm:pt>
    <dgm:pt modelId="{B4B937F6-3882-4E4D-915C-C33922BE4A46}" type="pres">
      <dgm:prSet presAssocID="{6A5DE285-DB59-465A-AD14-B5E44C26C1C7}" presName="descendantText" presStyleLbl="alignAccFollowNode1" presStyleIdx="0" presStyleCnt="5">
        <dgm:presLayoutVars>
          <dgm:bulletEnabled val="1"/>
        </dgm:presLayoutVars>
      </dgm:prSet>
      <dgm:spPr/>
    </dgm:pt>
    <dgm:pt modelId="{2588B9FB-AD22-4563-9210-FE310CEA3102}" type="pres">
      <dgm:prSet presAssocID="{2FEB1C2B-33D2-4E59-AD9C-4B18939C3ED6}" presName="sp" presStyleCnt="0"/>
      <dgm:spPr/>
    </dgm:pt>
    <dgm:pt modelId="{E0E276AF-8117-4302-BF35-61AD472BDE5D}" type="pres">
      <dgm:prSet presAssocID="{0346B45B-D402-4F78-A8AB-6E1B8BCE786B}" presName="linNode" presStyleCnt="0"/>
      <dgm:spPr/>
    </dgm:pt>
    <dgm:pt modelId="{ADFB137D-4157-4434-8273-6767544CA480}" type="pres">
      <dgm:prSet presAssocID="{0346B45B-D402-4F78-A8AB-6E1B8BCE786B}" presName="parentText" presStyleLbl="node1" presStyleIdx="1" presStyleCnt="5">
        <dgm:presLayoutVars>
          <dgm:chMax val="1"/>
          <dgm:bulletEnabled val="1"/>
        </dgm:presLayoutVars>
      </dgm:prSet>
      <dgm:spPr/>
    </dgm:pt>
    <dgm:pt modelId="{26177D75-2D5D-4BAB-93C5-65246061A9FF}" type="pres">
      <dgm:prSet presAssocID="{0346B45B-D402-4F78-A8AB-6E1B8BCE786B}" presName="descendantText" presStyleLbl="alignAccFollowNode1" presStyleIdx="1" presStyleCnt="5">
        <dgm:presLayoutVars>
          <dgm:bulletEnabled val="1"/>
        </dgm:presLayoutVars>
      </dgm:prSet>
      <dgm:spPr/>
    </dgm:pt>
    <dgm:pt modelId="{8718BB56-84BB-4AA7-AA8F-9CD46E4772FA}" type="pres">
      <dgm:prSet presAssocID="{89C9A77E-CA22-41A9-944B-D6C155C39A43}" presName="sp" presStyleCnt="0"/>
      <dgm:spPr/>
    </dgm:pt>
    <dgm:pt modelId="{E0C53AFA-39FE-4BCA-BFCA-CFC3A0774A78}" type="pres">
      <dgm:prSet presAssocID="{6A49AD6C-9C94-49EE-9D39-483B04653962}" presName="linNode" presStyleCnt="0"/>
      <dgm:spPr/>
    </dgm:pt>
    <dgm:pt modelId="{B826C787-7BEC-44F9-99F3-43EA8CF1B1CE}" type="pres">
      <dgm:prSet presAssocID="{6A49AD6C-9C94-49EE-9D39-483B04653962}" presName="parentText" presStyleLbl="node1" presStyleIdx="2" presStyleCnt="5">
        <dgm:presLayoutVars>
          <dgm:chMax val="1"/>
          <dgm:bulletEnabled val="1"/>
        </dgm:presLayoutVars>
      </dgm:prSet>
      <dgm:spPr/>
    </dgm:pt>
    <dgm:pt modelId="{BBDC303B-FCED-4801-BDF5-245C5C3D19F8}" type="pres">
      <dgm:prSet presAssocID="{6A49AD6C-9C94-49EE-9D39-483B04653962}" presName="descendantText" presStyleLbl="alignAccFollowNode1" presStyleIdx="2" presStyleCnt="5">
        <dgm:presLayoutVars>
          <dgm:bulletEnabled val="1"/>
        </dgm:presLayoutVars>
      </dgm:prSet>
      <dgm:spPr/>
    </dgm:pt>
    <dgm:pt modelId="{5FD38A8D-D5EC-4047-A337-1AD06ACFF7A1}" type="pres">
      <dgm:prSet presAssocID="{579871EE-7642-4E14-8044-9015C954FA34}" presName="sp" presStyleCnt="0"/>
      <dgm:spPr/>
    </dgm:pt>
    <dgm:pt modelId="{17805479-407C-45D9-8EA2-C5806E7C98CA}" type="pres">
      <dgm:prSet presAssocID="{C19B5978-0A40-4E2D-B3FC-03393F28ACBC}" presName="linNode" presStyleCnt="0"/>
      <dgm:spPr/>
    </dgm:pt>
    <dgm:pt modelId="{71DC5128-586B-442A-9BCE-63B5D708C943}" type="pres">
      <dgm:prSet presAssocID="{C19B5978-0A40-4E2D-B3FC-03393F28ACBC}" presName="parentText" presStyleLbl="node1" presStyleIdx="3" presStyleCnt="5">
        <dgm:presLayoutVars>
          <dgm:chMax val="1"/>
          <dgm:bulletEnabled val="1"/>
        </dgm:presLayoutVars>
      </dgm:prSet>
      <dgm:spPr/>
    </dgm:pt>
    <dgm:pt modelId="{67CDAC13-0669-48DA-A0D7-7AD1584C5A2E}" type="pres">
      <dgm:prSet presAssocID="{C19B5978-0A40-4E2D-B3FC-03393F28ACBC}" presName="descendantText" presStyleLbl="alignAccFollowNode1" presStyleIdx="3" presStyleCnt="5">
        <dgm:presLayoutVars>
          <dgm:bulletEnabled val="1"/>
        </dgm:presLayoutVars>
      </dgm:prSet>
      <dgm:spPr/>
    </dgm:pt>
    <dgm:pt modelId="{7200B5F4-45CD-4AE7-84F9-36475D3304DA}" type="pres">
      <dgm:prSet presAssocID="{71BC4FD9-B6A9-4F2C-BE9A-7581BA002D4F}" presName="sp" presStyleCnt="0"/>
      <dgm:spPr/>
    </dgm:pt>
    <dgm:pt modelId="{B868B6AD-D8DE-47E0-881F-879A319F7621}" type="pres">
      <dgm:prSet presAssocID="{565D1330-01BF-4210-BB65-2921E474D74F}" presName="linNode" presStyleCnt="0"/>
      <dgm:spPr/>
    </dgm:pt>
    <dgm:pt modelId="{CE9DBEC0-891B-41E4-BAA6-30BA7DC82FD9}" type="pres">
      <dgm:prSet presAssocID="{565D1330-01BF-4210-BB65-2921E474D74F}" presName="parentText" presStyleLbl="node1" presStyleIdx="4" presStyleCnt="5">
        <dgm:presLayoutVars>
          <dgm:chMax val="1"/>
          <dgm:bulletEnabled val="1"/>
        </dgm:presLayoutVars>
      </dgm:prSet>
      <dgm:spPr/>
    </dgm:pt>
    <dgm:pt modelId="{8D30D721-CD74-49F7-AC27-618F0FD0C1F2}" type="pres">
      <dgm:prSet presAssocID="{565D1330-01BF-4210-BB65-2921E474D74F}" presName="descendantText" presStyleLbl="alignAccFollowNode1" presStyleIdx="4" presStyleCnt="5">
        <dgm:presLayoutVars>
          <dgm:bulletEnabled val="1"/>
        </dgm:presLayoutVars>
      </dgm:prSet>
      <dgm:spPr/>
    </dgm:pt>
  </dgm:ptLst>
  <dgm:cxnLst>
    <dgm:cxn modelId="{92D30505-DD4F-4FAD-AEBF-F9A71DFD0CB0}" type="presOf" srcId="{2E2AB804-4E3E-4374-A81C-0BA226A1114C}" destId="{67CDAC13-0669-48DA-A0D7-7AD1584C5A2E}" srcOrd="0" destOrd="0" presId="urn:microsoft.com/office/officeart/2005/8/layout/vList5"/>
    <dgm:cxn modelId="{D4DEFF06-CBBD-4894-A3E8-7AD600F803BE}" srcId="{C19B5978-0A40-4E2D-B3FC-03393F28ACBC}" destId="{2E2AB804-4E3E-4374-A81C-0BA226A1114C}" srcOrd="0" destOrd="0" parTransId="{8F278850-6F66-4A52-9CC2-D915B084FB31}" sibTransId="{6D26BA74-2571-4815-9765-658A43C64A64}"/>
    <dgm:cxn modelId="{DA469808-A82A-4BDD-862C-41B4ABA4ECD0}" type="presOf" srcId="{6A5DE285-DB59-465A-AD14-B5E44C26C1C7}" destId="{1F3A31F6-3813-402B-B630-ED015F06F557}" srcOrd="0" destOrd="0" presId="urn:microsoft.com/office/officeart/2005/8/layout/vList5"/>
    <dgm:cxn modelId="{544B341B-BB23-40C0-8AE8-C3BF5AD82702}" type="presOf" srcId="{6F1A4C7D-0034-4562-9A7F-93198BB0CA8C}" destId="{B4B937F6-3882-4E4D-915C-C33922BE4A46}" srcOrd="0" destOrd="1" presId="urn:microsoft.com/office/officeart/2005/8/layout/vList5"/>
    <dgm:cxn modelId="{99C8EB1D-B9FD-452D-A1FD-D3D708E00DB6}" srcId="{8736C531-3246-47D8-9CB3-1E7C23F4C811}" destId="{0346B45B-D402-4F78-A8AB-6E1B8BCE786B}" srcOrd="1" destOrd="0" parTransId="{CCC31B1A-6827-4DA7-97C3-C74ED8E7A109}" sibTransId="{89C9A77E-CA22-41A9-944B-D6C155C39A43}"/>
    <dgm:cxn modelId="{541C7423-E910-44E8-802B-FF4CFF92D652}" srcId="{6A49AD6C-9C94-49EE-9D39-483B04653962}" destId="{B3A5312A-C9CC-4E7D-9E1E-F1460467D109}" srcOrd="0" destOrd="0" parTransId="{24BA401E-6C0D-48F9-8CD2-3E330A842E01}" sibTransId="{09ABA589-E651-4065-B124-33C0C1C8ADD4}"/>
    <dgm:cxn modelId="{73BDCF26-03BD-404B-BDE5-9974B8098A08}" srcId="{6A5DE285-DB59-465A-AD14-B5E44C26C1C7}" destId="{6F1A4C7D-0034-4562-9A7F-93198BB0CA8C}" srcOrd="1" destOrd="0" parTransId="{F87E950D-4A79-45B5-AD5E-B964BCACC707}" sibTransId="{499515BC-5318-407C-ABED-794E67CCBC2E}"/>
    <dgm:cxn modelId="{5E3D0330-C526-4D20-8572-69160CC295EB}" type="presOf" srcId="{565D1330-01BF-4210-BB65-2921E474D74F}" destId="{CE9DBEC0-891B-41E4-BAA6-30BA7DC82FD9}" srcOrd="0" destOrd="0" presId="urn:microsoft.com/office/officeart/2005/8/layout/vList5"/>
    <dgm:cxn modelId="{1A8C4847-EBFE-4BA6-ABCE-4813F2D47735}" type="presOf" srcId="{8736C531-3246-47D8-9CB3-1E7C23F4C811}" destId="{5B711EDD-6613-4FD9-B456-22BC558E93D3}" srcOrd="0" destOrd="0" presId="urn:microsoft.com/office/officeart/2005/8/layout/vList5"/>
    <dgm:cxn modelId="{F8F5FD47-2CF8-4EBB-A819-B7A7CEEEF725}" srcId="{C19B5978-0A40-4E2D-B3FC-03393F28ACBC}" destId="{C5FF7525-529E-4598-BB56-8FCAE9729C9D}" srcOrd="1" destOrd="0" parTransId="{CFB42E5F-BCE0-49A6-984E-8A4C8AF988A6}" sibTransId="{328133B0-2AD3-4A91-A01E-E785E1BDC501}"/>
    <dgm:cxn modelId="{7607AF68-F68C-4BE8-8CC1-6C70840B4239}" type="presOf" srcId="{C19B5978-0A40-4E2D-B3FC-03393F28ACBC}" destId="{71DC5128-586B-442A-9BCE-63B5D708C943}" srcOrd="0" destOrd="0" presId="urn:microsoft.com/office/officeart/2005/8/layout/vList5"/>
    <dgm:cxn modelId="{C5B1894A-C96F-45D7-9EF8-D9FAA7D9B19E}" type="presOf" srcId="{4EA7707F-A23C-4BB4-96FA-26605D88E9E4}" destId="{26177D75-2D5D-4BAB-93C5-65246061A9FF}" srcOrd="0" destOrd="0" presId="urn:microsoft.com/office/officeart/2005/8/layout/vList5"/>
    <dgm:cxn modelId="{A507146B-3D6F-4EB8-A7B5-A2227D7F4783}" type="presOf" srcId="{5E534DB9-3F4E-4888-9484-4D65267F3127}" destId="{8D30D721-CD74-49F7-AC27-618F0FD0C1F2}" srcOrd="0" destOrd="1" presId="urn:microsoft.com/office/officeart/2005/8/layout/vList5"/>
    <dgm:cxn modelId="{E243636B-B62F-4AF4-9926-AB853C29BB51}" type="presOf" srcId="{370412C4-1F79-4AD4-A200-33811FD038FA}" destId="{8D30D721-CD74-49F7-AC27-618F0FD0C1F2}" srcOrd="0" destOrd="0" presId="urn:microsoft.com/office/officeart/2005/8/layout/vList5"/>
    <dgm:cxn modelId="{5352CD70-6525-41AF-814C-DFC339D55645}" srcId="{0346B45B-D402-4F78-A8AB-6E1B8BCE786B}" destId="{4EA7707F-A23C-4BB4-96FA-26605D88E9E4}" srcOrd="0" destOrd="0" parTransId="{0AC8FF3C-A5AA-43F3-B638-E7893F7B4A95}" sibTransId="{E61F2E97-52C8-48FF-B960-1849CAFE8C6B}"/>
    <dgm:cxn modelId="{176BAC77-D3C6-4998-B893-A6FB20A9645D}" srcId="{0346B45B-D402-4F78-A8AB-6E1B8BCE786B}" destId="{2755DB03-9CDB-4A3C-A47B-94AA0F8E461A}" srcOrd="1" destOrd="0" parTransId="{6DB78B43-5C9E-4D15-9A87-FB4629C887D0}" sibTransId="{3270350A-6675-4511-ADD0-EB01A17A2ABA}"/>
    <dgm:cxn modelId="{7B09AD83-8DD6-4D34-B1D9-34188FE736B4}" srcId="{6A5DE285-DB59-465A-AD14-B5E44C26C1C7}" destId="{0607868E-05ED-407B-97F3-4505DC930CB4}" srcOrd="0" destOrd="0" parTransId="{EFDB5FB7-7BC0-4797-A053-1F90385A28DC}" sibTransId="{10541E43-671F-4E89-B3EA-FCF7A2FB9C2A}"/>
    <dgm:cxn modelId="{AE10C59F-906B-4585-8E0F-7FACE3AA408F}" type="presOf" srcId="{0346B45B-D402-4F78-A8AB-6E1B8BCE786B}" destId="{ADFB137D-4157-4434-8273-6767544CA480}" srcOrd="0" destOrd="0" presId="urn:microsoft.com/office/officeart/2005/8/layout/vList5"/>
    <dgm:cxn modelId="{89485CA3-1EF6-4860-BEF0-BDED3CD055C3}" type="presOf" srcId="{B3A5312A-C9CC-4E7D-9E1E-F1460467D109}" destId="{BBDC303B-FCED-4801-BDF5-245C5C3D19F8}" srcOrd="0" destOrd="0" presId="urn:microsoft.com/office/officeart/2005/8/layout/vList5"/>
    <dgm:cxn modelId="{0C48D7AD-D7B7-4490-A05A-01D296492209}" srcId="{8736C531-3246-47D8-9CB3-1E7C23F4C811}" destId="{6A49AD6C-9C94-49EE-9D39-483B04653962}" srcOrd="2" destOrd="0" parTransId="{ED2D367B-9B3F-4EBB-8A0F-45DD6E8A6596}" sibTransId="{579871EE-7642-4E14-8044-9015C954FA34}"/>
    <dgm:cxn modelId="{943646B6-A7FE-47E1-ABD2-E41C85E9CF97}" srcId="{8736C531-3246-47D8-9CB3-1E7C23F4C811}" destId="{6A5DE285-DB59-465A-AD14-B5E44C26C1C7}" srcOrd="0" destOrd="0" parTransId="{7B821562-9357-4EF6-8AFD-C77B9B4D0887}" sibTransId="{2FEB1C2B-33D2-4E59-AD9C-4B18939C3ED6}"/>
    <dgm:cxn modelId="{9A7ED9C9-4BFE-4D4D-B069-D6218DDAD0B4}" srcId="{8736C531-3246-47D8-9CB3-1E7C23F4C811}" destId="{C19B5978-0A40-4E2D-B3FC-03393F28ACBC}" srcOrd="3" destOrd="0" parTransId="{02D68D4D-159B-4549-8DAF-40CCD7F23015}" sibTransId="{71BC4FD9-B6A9-4F2C-BE9A-7581BA002D4F}"/>
    <dgm:cxn modelId="{2A2C10CF-2895-4542-9CB3-84C22407DAC8}" srcId="{6A49AD6C-9C94-49EE-9D39-483B04653962}" destId="{A98B2F34-373C-4683-BE9B-148EFAE5FA60}" srcOrd="1" destOrd="0" parTransId="{898C8347-DE30-4AD2-872F-36D06DEBA843}" sibTransId="{D0F891AF-5889-4C85-9137-946BD699CBCF}"/>
    <dgm:cxn modelId="{D8E8C8D0-4FD4-4F8F-8207-BB4747E8A008}" srcId="{565D1330-01BF-4210-BB65-2921E474D74F}" destId="{5E534DB9-3F4E-4888-9484-4D65267F3127}" srcOrd="1" destOrd="0" parTransId="{4BF9C154-4D6C-4239-BD24-92572A72C80E}" sibTransId="{D145D03F-0241-4E89-993E-33C41ECDC21E}"/>
    <dgm:cxn modelId="{B9405AD1-4E76-41F9-B5DE-0D3CC0BA1B81}" type="presOf" srcId="{C5FF7525-529E-4598-BB56-8FCAE9729C9D}" destId="{67CDAC13-0669-48DA-A0D7-7AD1584C5A2E}" srcOrd="0" destOrd="1" presId="urn:microsoft.com/office/officeart/2005/8/layout/vList5"/>
    <dgm:cxn modelId="{1EC7C9DA-92B7-4851-9637-DB57B3F0B77A}" srcId="{8736C531-3246-47D8-9CB3-1E7C23F4C811}" destId="{565D1330-01BF-4210-BB65-2921E474D74F}" srcOrd="4" destOrd="0" parTransId="{CFE65CCC-5BBC-475B-8350-AD55F536906D}" sibTransId="{9F89192C-7457-40B8-A029-D4CCAB82F7BC}"/>
    <dgm:cxn modelId="{507D27DC-68ED-40AE-AF22-FBA4BEDC3DB4}" srcId="{565D1330-01BF-4210-BB65-2921E474D74F}" destId="{370412C4-1F79-4AD4-A200-33811FD038FA}" srcOrd="0" destOrd="0" parTransId="{F9C0FD20-BF67-4E00-8139-4C70B1112DF5}" sibTransId="{CC5400C6-B7AF-4E47-9E91-189DC28A54DE}"/>
    <dgm:cxn modelId="{959106E0-DCDA-43D6-AC69-4E5AAB2069C1}" type="presOf" srcId="{2755DB03-9CDB-4A3C-A47B-94AA0F8E461A}" destId="{26177D75-2D5D-4BAB-93C5-65246061A9FF}" srcOrd="0" destOrd="1" presId="urn:microsoft.com/office/officeart/2005/8/layout/vList5"/>
    <dgm:cxn modelId="{3AE23CE1-CC4D-4825-AD52-B8C4A4FFAA88}" type="presOf" srcId="{6A49AD6C-9C94-49EE-9D39-483B04653962}" destId="{B826C787-7BEC-44F9-99F3-43EA8CF1B1CE}" srcOrd="0" destOrd="0" presId="urn:microsoft.com/office/officeart/2005/8/layout/vList5"/>
    <dgm:cxn modelId="{C278F7F0-160E-408A-80A4-588F69A2DB18}" type="presOf" srcId="{0607868E-05ED-407B-97F3-4505DC930CB4}" destId="{B4B937F6-3882-4E4D-915C-C33922BE4A46}" srcOrd="0" destOrd="0" presId="urn:microsoft.com/office/officeart/2005/8/layout/vList5"/>
    <dgm:cxn modelId="{A13D40F2-3E3B-442A-B09D-4C8F24EB3504}" type="presOf" srcId="{A98B2F34-373C-4683-BE9B-148EFAE5FA60}" destId="{BBDC303B-FCED-4801-BDF5-245C5C3D19F8}" srcOrd="0" destOrd="1" presId="urn:microsoft.com/office/officeart/2005/8/layout/vList5"/>
    <dgm:cxn modelId="{D2B7E706-09D4-4B7C-A31E-6C11AFC00201}" type="presParOf" srcId="{5B711EDD-6613-4FD9-B456-22BC558E93D3}" destId="{9B573B4D-009F-4911-86BA-7BF4FC402B9C}" srcOrd="0" destOrd="0" presId="urn:microsoft.com/office/officeart/2005/8/layout/vList5"/>
    <dgm:cxn modelId="{CDC0CBA4-9D76-4102-835C-8EEF82A36A75}" type="presParOf" srcId="{9B573B4D-009F-4911-86BA-7BF4FC402B9C}" destId="{1F3A31F6-3813-402B-B630-ED015F06F557}" srcOrd="0" destOrd="0" presId="urn:microsoft.com/office/officeart/2005/8/layout/vList5"/>
    <dgm:cxn modelId="{502AB1B8-2BCA-4718-B788-F1A2241FF28B}" type="presParOf" srcId="{9B573B4D-009F-4911-86BA-7BF4FC402B9C}" destId="{B4B937F6-3882-4E4D-915C-C33922BE4A46}" srcOrd="1" destOrd="0" presId="urn:microsoft.com/office/officeart/2005/8/layout/vList5"/>
    <dgm:cxn modelId="{B6EECE7F-9325-4147-9E0B-F7EE8C30AD59}" type="presParOf" srcId="{5B711EDD-6613-4FD9-B456-22BC558E93D3}" destId="{2588B9FB-AD22-4563-9210-FE310CEA3102}" srcOrd="1" destOrd="0" presId="urn:microsoft.com/office/officeart/2005/8/layout/vList5"/>
    <dgm:cxn modelId="{1D753850-9B6E-4309-98C5-B89854E0B8BA}" type="presParOf" srcId="{5B711EDD-6613-4FD9-B456-22BC558E93D3}" destId="{E0E276AF-8117-4302-BF35-61AD472BDE5D}" srcOrd="2" destOrd="0" presId="urn:microsoft.com/office/officeart/2005/8/layout/vList5"/>
    <dgm:cxn modelId="{4493D4D4-5AC7-4B7B-9944-07A3C7457C5E}" type="presParOf" srcId="{E0E276AF-8117-4302-BF35-61AD472BDE5D}" destId="{ADFB137D-4157-4434-8273-6767544CA480}" srcOrd="0" destOrd="0" presId="urn:microsoft.com/office/officeart/2005/8/layout/vList5"/>
    <dgm:cxn modelId="{6F68405F-C002-4331-9D05-83D2F676D0C7}" type="presParOf" srcId="{E0E276AF-8117-4302-BF35-61AD472BDE5D}" destId="{26177D75-2D5D-4BAB-93C5-65246061A9FF}" srcOrd="1" destOrd="0" presId="urn:microsoft.com/office/officeart/2005/8/layout/vList5"/>
    <dgm:cxn modelId="{02B85890-8AF7-4E0F-AE62-3666DA3E959E}" type="presParOf" srcId="{5B711EDD-6613-4FD9-B456-22BC558E93D3}" destId="{8718BB56-84BB-4AA7-AA8F-9CD46E4772FA}" srcOrd="3" destOrd="0" presId="urn:microsoft.com/office/officeart/2005/8/layout/vList5"/>
    <dgm:cxn modelId="{4EC72E3A-E7F3-4C8E-B227-4332C0CA04BC}" type="presParOf" srcId="{5B711EDD-6613-4FD9-B456-22BC558E93D3}" destId="{E0C53AFA-39FE-4BCA-BFCA-CFC3A0774A78}" srcOrd="4" destOrd="0" presId="urn:microsoft.com/office/officeart/2005/8/layout/vList5"/>
    <dgm:cxn modelId="{532C1EF1-13BC-4D4D-BC7F-831E3A362F3D}" type="presParOf" srcId="{E0C53AFA-39FE-4BCA-BFCA-CFC3A0774A78}" destId="{B826C787-7BEC-44F9-99F3-43EA8CF1B1CE}" srcOrd="0" destOrd="0" presId="urn:microsoft.com/office/officeart/2005/8/layout/vList5"/>
    <dgm:cxn modelId="{12CD20D2-6CF2-4DE2-87AA-BE501C6FA2DF}" type="presParOf" srcId="{E0C53AFA-39FE-4BCA-BFCA-CFC3A0774A78}" destId="{BBDC303B-FCED-4801-BDF5-245C5C3D19F8}" srcOrd="1" destOrd="0" presId="urn:microsoft.com/office/officeart/2005/8/layout/vList5"/>
    <dgm:cxn modelId="{58BB9B56-FCD2-491E-B601-1EBA80F44C41}" type="presParOf" srcId="{5B711EDD-6613-4FD9-B456-22BC558E93D3}" destId="{5FD38A8D-D5EC-4047-A337-1AD06ACFF7A1}" srcOrd="5" destOrd="0" presId="urn:microsoft.com/office/officeart/2005/8/layout/vList5"/>
    <dgm:cxn modelId="{ECB1037F-A3E0-482F-80D7-67C0B70BE390}" type="presParOf" srcId="{5B711EDD-6613-4FD9-B456-22BC558E93D3}" destId="{17805479-407C-45D9-8EA2-C5806E7C98CA}" srcOrd="6" destOrd="0" presId="urn:microsoft.com/office/officeart/2005/8/layout/vList5"/>
    <dgm:cxn modelId="{A18A01F3-B36D-4C46-9810-E99A2F3F0C2C}" type="presParOf" srcId="{17805479-407C-45D9-8EA2-C5806E7C98CA}" destId="{71DC5128-586B-442A-9BCE-63B5D708C943}" srcOrd="0" destOrd="0" presId="urn:microsoft.com/office/officeart/2005/8/layout/vList5"/>
    <dgm:cxn modelId="{F429D0F4-AB26-4152-9938-C3A17933A69B}" type="presParOf" srcId="{17805479-407C-45D9-8EA2-C5806E7C98CA}" destId="{67CDAC13-0669-48DA-A0D7-7AD1584C5A2E}" srcOrd="1" destOrd="0" presId="urn:microsoft.com/office/officeart/2005/8/layout/vList5"/>
    <dgm:cxn modelId="{BEC59A53-7D4F-492F-8EC2-D73E323918F5}" type="presParOf" srcId="{5B711EDD-6613-4FD9-B456-22BC558E93D3}" destId="{7200B5F4-45CD-4AE7-84F9-36475D3304DA}" srcOrd="7" destOrd="0" presId="urn:microsoft.com/office/officeart/2005/8/layout/vList5"/>
    <dgm:cxn modelId="{66DF3A7D-213B-4AC6-9248-5A7D8C0AAAB7}" type="presParOf" srcId="{5B711EDD-6613-4FD9-B456-22BC558E93D3}" destId="{B868B6AD-D8DE-47E0-881F-879A319F7621}" srcOrd="8" destOrd="0" presId="urn:microsoft.com/office/officeart/2005/8/layout/vList5"/>
    <dgm:cxn modelId="{9B5C2B7C-82E3-4898-81C4-FBFD539C85A5}" type="presParOf" srcId="{B868B6AD-D8DE-47E0-881F-879A319F7621}" destId="{CE9DBEC0-891B-41E4-BAA6-30BA7DC82FD9}" srcOrd="0" destOrd="0" presId="urn:microsoft.com/office/officeart/2005/8/layout/vList5"/>
    <dgm:cxn modelId="{153DFFE7-3039-442A-A87B-634EE415440C}" type="presParOf" srcId="{B868B6AD-D8DE-47E0-881F-879A319F7621}" destId="{8D30D721-CD74-49F7-AC27-618F0FD0C1F2}" srcOrd="1" destOrd="0" presId="urn:microsoft.com/office/officeart/2005/8/layout/vList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14275E06-204A-44AE-A447-B2104807F5B0}" type="doc">
      <dgm:prSet loTypeId="urn:microsoft.com/office/officeart/2005/8/layout/chevron1" loCatId="process" qsTypeId="urn:microsoft.com/office/officeart/2005/8/quickstyle/3d4" qsCatId="3D" csTypeId="urn:microsoft.com/office/officeart/2005/8/colors/accent1_2" csCatId="accent1" phldr="1"/>
      <dgm:spPr/>
    </dgm:pt>
    <dgm:pt modelId="{6D962D6D-900E-4262-9ABD-F50A3971D8E9}">
      <dgm:prSet phldrT="[文本]" custT="1"/>
      <dgm:spPr/>
      <dgm:t>
        <a:bodyPr/>
        <a:lstStyle/>
        <a:p>
          <a:r>
            <a:rPr lang="en-US" sz="1800" dirty="0"/>
            <a:t>preliminary lightweight security posture assessment service </a:t>
          </a:r>
        </a:p>
      </dgm:t>
    </dgm:pt>
    <dgm:pt modelId="{E7B87972-9B2E-44F2-8815-A526752D2008}" type="parTrans" cxnId="{36A420D9-E3D0-478E-86A8-D303BC158DD1}">
      <dgm:prSet/>
      <dgm:spPr/>
      <dgm:t>
        <a:bodyPr/>
        <a:lstStyle/>
        <a:p>
          <a:endParaRPr lang="en-US" sz="1800"/>
        </a:p>
      </dgm:t>
    </dgm:pt>
    <dgm:pt modelId="{9D3BDABA-7FDF-402B-AA9A-B3C4E0B967E8}" type="sibTrans" cxnId="{36A420D9-E3D0-478E-86A8-D303BC158DD1}">
      <dgm:prSet/>
      <dgm:spPr/>
      <dgm:t>
        <a:bodyPr/>
        <a:lstStyle/>
        <a:p>
          <a:endParaRPr lang="en-US" sz="1800"/>
        </a:p>
      </dgm:t>
    </dgm:pt>
    <dgm:pt modelId="{5088BFBB-AD78-4F33-B237-8EE37CB5EA05}">
      <dgm:prSet phldrT="[文本]" custT="1"/>
      <dgm:spPr/>
      <dgm:t>
        <a:bodyPr/>
        <a:lstStyle/>
        <a:p>
          <a:r>
            <a:rPr lang="en-US" sz="1800" dirty="0"/>
            <a:t>A</a:t>
          </a:r>
          <a:r>
            <a:rPr lang="en-US" altLang="zh-CN" sz="1800" dirty="0"/>
            <a:t>ss</a:t>
          </a:r>
          <a:r>
            <a:rPr lang="en-US" sz="1800" dirty="0"/>
            <a:t>ess Internal Security Status</a:t>
          </a:r>
        </a:p>
      </dgm:t>
    </dgm:pt>
    <dgm:pt modelId="{8DF3F6E7-AF5F-47F5-987D-D9AB41061CF5}" type="parTrans" cxnId="{696A0608-24FC-4AFA-9CF3-8F1E9D3CB44C}">
      <dgm:prSet/>
      <dgm:spPr/>
      <dgm:t>
        <a:bodyPr/>
        <a:lstStyle/>
        <a:p>
          <a:endParaRPr lang="en-US" sz="1800"/>
        </a:p>
      </dgm:t>
    </dgm:pt>
    <dgm:pt modelId="{B5D07206-E1F6-497F-9CF9-44790A6F240C}" type="sibTrans" cxnId="{696A0608-24FC-4AFA-9CF3-8F1E9D3CB44C}">
      <dgm:prSet/>
      <dgm:spPr/>
      <dgm:t>
        <a:bodyPr/>
        <a:lstStyle/>
        <a:p>
          <a:endParaRPr lang="en-US" sz="1800"/>
        </a:p>
      </dgm:t>
    </dgm:pt>
    <dgm:pt modelId="{CC42967B-0E5D-4214-B2E0-34AEF1D1FD17}">
      <dgm:prSet phldrT="[文本]" custT="1"/>
      <dgm:spPr/>
      <dgm:t>
        <a:bodyPr/>
        <a:lstStyle/>
        <a:p>
          <a:r>
            <a:rPr lang="en-US" sz="1800" dirty="0"/>
            <a:t>Improvement Plans and </a:t>
          </a:r>
          <a:r>
            <a:rPr lang="en-US" sz="1800" dirty="0" err="1"/>
            <a:t>Recommenda-tions</a:t>
          </a:r>
          <a:endParaRPr lang="en-US" sz="1800" dirty="0"/>
        </a:p>
      </dgm:t>
    </dgm:pt>
    <dgm:pt modelId="{F7981495-DAE6-4C25-B0F9-2F27EE4B3EFB}" type="parTrans" cxnId="{8BBDB2E9-66F7-417D-9FF7-BFFB6F436919}">
      <dgm:prSet/>
      <dgm:spPr/>
      <dgm:t>
        <a:bodyPr/>
        <a:lstStyle/>
        <a:p>
          <a:endParaRPr lang="en-US" sz="1800"/>
        </a:p>
      </dgm:t>
    </dgm:pt>
    <dgm:pt modelId="{C5B99151-2E7D-408F-8080-CB1BE23E0CD0}" type="sibTrans" cxnId="{8BBDB2E9-66F7-417D-9FF7-BFFB6F436919}">
      <dgm:prSet/>
      <dgm:spPr/>
      <dgm:t>
        <a:bodyPr/>
        <a:lstStyle/>
        <a:p>
          <a:endParaRPr lang="en-US" sz="1800"/>
        </a:p>
      </dgm:t>
    </dgm:pt>
    <dgm:pt modelId="{5822A419-D480-45C4-B91B-F23A1854AC91}">
      <dgm:prSet phldrT="[文本]" custT="1"/>
      <dgm:spPr/>
      <dgm:t>
        <a:bodyPr/>
        <a:lstStyle/>
        <a:p>
          <a:r>
            <a:rPr lang="en-US" sz="1800" dirty="0"/>
            <a:t>Increase Overall Security Status</a:t>
          </a:r>
        </a:p>
      </dgm:t>
    </dgm:pt>
    <dgm:pt modelId="{0BE28386-4688-4856-85E5-D5C5998F1A79}" type="parTrans" cxnId="{A4C73DB3-344D-4427-8B8F-1F119E6DA463}">
      <dgm:prSet/>
      <dgm:spPr/>
      <dgm:t>
        <a:bodyPr/>
        <a:lstStyle/>
        <a:p>
          <a:endParaRPr lang="en-US" sz="1800"/>
        </a:p>
      </dgm:t>
    </dgm:pt>
    <dgm:pt modelId="{310296D6-90C9-492E-83F3-132B7334522E}" type="sibTrans" cxnId="{A4C73DB3-344D-4427-8B8F-1F119E6DA463}">
      <dgm:prSet/>
      <dgm:spPr/>
      <dgm:t>
        <a:bodyPr/>
        <a:lstStyle/>
        <a:p>
          <a:endParaRPr lang="en-US" sz="1800"/>
        </a:p>
      </dgm:t>
    </dgm:pt>
    <dgm:pt modelId="{7CC637CE-1DB0-4642-BC93-5C3B686466CB}" type="pres">
      <dgm:prSet presAssocID="{14275E06-204A-44AE-A447-B2104807F5B0}" presName="Name0" presStyleCnt="0">
        <dgm:presLayoutVars>
          <dgm:dir/>
          <dgm:animLvl val="lvl"/>
          <dgm:resizeHandles val="exact"/>
        </dgm:presLayoutVars>
      </dgm:prSet>
      <dgm:spPr/>
    </dgm:pt>
    <dgm:pt modelId="{9807379F-54DD-45A7-8B58-0007B2D463E3}" type="pres">
      <dgm:prSet presAssocID="{6D962D6D-900E-4262-9ABD-F50A3971D8E9}" presName="parTxOnly" presStyleLbl="node1" presStyleIdx="0" presStyleCnt="4">
        <dgm:presLayoutVars>
          <dgm:chMax val="0"/>
          <dgm:chPref val="0"/>
          <dgm:bulletEnabled val="1"/>
        </dgm:presLayoutVars>
      </dgm:prSet>
      <dgm:spPr/>
    </dgm:pt>
    <dgm:pt modelId="{B43C67FD-E40D-4C64-8395-2ECF8C88F97E}" type="pres">
      <dgm:prSet presAssocID="{9D3BDABA-7FDF-402B-AA9A-B3C4E0B967E8}" presName="parTxOnlySpace" presStyleCnt="0"/>
      <dgm:spPr/>
    </dgm:pt>
    <dgm:pt modelId="{D9CC0294-51E7-48E3-AA3E-96A2CA2520D7}" type="pres">
      <dgm:prSet presAssocID="{5088BFBB-AD78-4F33-B237-8EE37CB5EA05}" presName="parTxOnly" presStyleLbl="node1" presStyleIdx="1" presStyleCnt="4">
        <dgm:presLayoutVars>
          <dgm:chMax val="0"/>
          <dgm:chPref val="0"/>
          <dgm:bulletEnabled val="1"/>
        </dgm:presLayoutVars>
      </dgm:prSet>
      <dgm:spPr/>
    </dgm:pt>
    <dgm:pt modelId="{5355F1B5-78F4-4F48-BCA9-CD15287E9DE8}" type="pres">
      <dgm:prSet presAssocID="{B5D07206-E1F6-497F-9CF9-44790A6F240C}" presName="parTxOnlySpace" presStyleCnt="0"/>
      <dgm:spPr/>
    </dgm:pt>
    <dgm:pt modelId="{9E5C105F-DD42-4651-96F2-40FF6E18C2A3}" type="pres">
      <dgm:prSet presAssocID="{CC42967B-0E5D-4214-B2E0-34AEF1D1FD17}" presName="parTxOnly" presStyleLbl="node1" presStyleIdx="2" presStyleCnt="4">
        <dgm:presLayoutVars>
          <dgm:chMax val="0"/>
          <dgm:chPref val="0"/>
          <dgm:bulletEnabled val="1"/>
        </dgm:presLayoutVars>
      </dgm:prSet>
      <dgm:spPr/>
    </dgm:pt>
    <dgm:pt modelId="{C92A7F8E-6DC7-4F1A-B49F-B509EDB81F71}" type="pres">
      <dgm:prSet presAssocID="{C5B99151-2E7D-408F-8080-CB1BE23E0CD0}" presName="parTxOnlySpace" presStyleCnt="0"/>
      <dgm:spPr/>
    </dgm:pt>
    <dgm:pt modelId="{8DE816DC-F320-4F7E-9A80-7791BA484C9B}" type="pres">
      <dgm:prSet presAssocID="{5822A419-D480-45C4-B91B-F23A1854AC91}" presName="parTxOnly" presStyleLbl="node1" presStyleIdx="3" presStyleCnt="4">
        <dgm:presLayoutVars>
          <dgm:chMax val="0"/>
          <dgm:chPref val="0"/>
          <dgm:bulletEnabled val="1"/>
        </dgm:presLayoutVars>
      </dgm:prSet>
      <dgm:spPr/>
    </dgm:pt>
  </dgm:ptLst>
  <dgm:cxnLst>
    <dgm:cxn modelId="{696A0608-24FC-4AFA-9CF3-8F1E9D3CB44C}" srcId="{14275E06-204A-44AE-A447-B2104807F5B0}" destId="{5088BFBB-AD78-4F33-B237-8EE37CB5EA05}" srcOrd="1" destOrd="0" parTransId="{8DF3F6E7-AF5F-47F5-987D-D9AB41061CF5}" sibTransId="{B5D07206-E1F6-497F-9CF9-44790A6F240C}"/>
    <dgm:cxn modelId="{50300109-0C0D-4A74-99C1-1D205D5A7D93}" type="presOf" srcId="{5088BFBB-AD78-4F33-B237-8EE37CB5EA05}" destId="{D9CC0294-51E7-48E3-AA3E-96A2CA2520D7}" srcOrd="0" destOrd="0" presId="urn:microsoft.com/office/officeart/2005/8/layout/chevron1"/>
    <dgm:cxn modelId="{A4C73DB3-344D-4427-8B8F-1F119E6DA463}" srcId="{14275E06-204A-44AE-A447-B2104807F5B0}" destId="{5822A419-D480-45C4-B91B-F23A1854AC91}" srcOrd="3" destOrd="0" parTransId="{0BE28386-4688-4856-85E5-D5C5998F1A79}" sibTransId="{310296D6-90C9-492E-83F3-132B7334522E}"/>
    <dgm:cxn modelId="{1B89F2B3-6D83-43E7-A110-0719519F1BF7}" type="presOf" srcId="{6D962D6D-900E-4262-9ABD-F50A3971D8E9}" destId="{9807379F-54DD-45A7-8B58-0007B2D463E3}" srcOrd="0" destOrd="0" presId="urn:microsoft.com/office/officeart/2005/8/layout/chevron1"/>
    <dgm:cxn modelId="{6538A0D3-46E5-4411-9E6C-54E0853E64D5}" type="presOf" srcId="{CC42967B-0E5D-4214-B2E0-34AEF1D1FD17}" destId="{9E5C105F-DD42-4651-96F2-40FF6E18C2A3}" srcOrd="0" destOrd="0" presId="urn:microsoft.com/office/officeart/2005/8/layout/chevron1"/>
    <dgm:cxn modelId="{36A420D9-E3D0-478E-86A8-D303BC158DD1}" srcId="{14275E06-204A-44AE-A447-B2104807F5B0}" destId="{6D962D6D-900E-4262-9ABD-F50A3971D8E9}" srcOrd="0" destOrd="0" parTransId="{E7B87972-9B2E-44F2-8815-A526752D2008}" sibTransId="{9D3BDABA-7FDF-402B-AA9A-B3C4E0B967E8}"/>
    <dgm:cxn modelId="{5152E8D9-7B38-485E-B6A4-BD778366E3BB}" type="presOf" srcId="{14275E06-204A-44AE-A447-B2104807F5B0}" destId="{7CC637CE-1DB0-4642-BC93-5C3B686466CB}" srcOrd="0" destOrd="0" presId="urn:microsoft.com/office/officeart/2005/8/layout/chevron1"/>
    <dgm:cxn modelId="{135A6FE0-F58A-4C4D-B07D-094039581EB6}" type="presOf" srcId="{5822A419-D480-45C4-B91B-F23A1854AC91}" destId="{8DE816DC-F320-4F7E-9A80-7791BA484C9B}" srcOrd="0" destOrd="0" presId="urn:microsoft.com/office/officeart/2005/8/layout/chevron1"/>
    <dgm:cxn modelId="{8BBDB2E9-66F7-417D-9FF7-BFFB6F436919}" srcId="{14275E06-204A-44AE-A447-B2104807F5B0}" destId="{CC42967B-0E5D-4214-B2E0-34AEF1D1FD17}" srcOrd="2" destOrd="0" parTransId="{F7981495-DAE6-4C25-B0F9-2F27EE4B3EFB}" sibTransId="{C5B99151-2E7D-408F-8080-CB1BE23E0CD0}"/>
    <dgm:cxn modelId="{BCE56541-78FD-4FA0-8DF4-C7652F900B71}" type="presParOf" srcId="{7CC637CE-1DB0-4642-BC93-5C3B686466CB}" destId="{9807379F-54DD-45A7-8B58-0007B2D463E3}" srcOrd="0" destOrd="0" presId="urn:microsoft.com/office/officeart/2005/8/layout/chevron1"/>
    <dgm:cxn modelId="{A4F840ED-5995-4C7E-B584-EAFA88396239}" type="presParOf" srcId="{7CC637CE-1DB0-4642-BC93-5C3B686466CB}" destId="{B43C67FD-E40D-4C64-8395-2ECF8C88F97E}" srcOrd="1" destOrd="0" presId="urn:microsoft.com/office/officeart/2005/8/layout/chevron1"/>
    <dgm:cxn modelId="{D347A7BF-4CD3-485B-B481-C80A621E2761}" type="presParOf" srcId="{7CC637CE-1DB0-4642-BC93-5C3B686466CB}" destId="{D9CC0294-51E7-48E3-AA3E-96A2CA2520D7}" srcOrd="2" destOrd="0" presId="urn:microsoft.com/office/officeart/2005/8/layout/chevron1"/>
    <dgm:cxn modelId="{B75D41E3-9E61-4EB8-98D1-D497D4D1D3F4}" type="presParOf" srcId="{7CC637CE-1DB0-4642-BC93-5C3B686466CB}" destId="{5355F1B5-78F4-4F48-BCA9-CD15287E9DE8}" srcOrd="3" destOrd="0" presId="urn:microsoft.com/office/officeart/2005/8/layout/chevron1"/>
    <dgm:cxn modelId="{2562EE3B-AA38-42DD-815E-EB0C6044B056}" type="presParOf" srcId="{7CC637CE-1DB0-4642-BC93-5C3B686466CB}" destId="{9E5C105F-DD42-4651-96F2-40FF6E18C2A3}" srcOrd="4" destOrd="0" presId="urn:microsoft.com/office/officeart/2005/8/layout/chevron1"/>
    <dgm:cxn modelId="{F12A0882-848A-450C-8C58-A2436E04F624}" type="presParOf" srcId="{7CC637CE-1DB0-4642-BC93-5C3B686466CB}" destId="{C92A7F8E-6DC7-4F1A-B49F-B509EDB81F71}" srcOrd="5" destOrd="0" presId="urn:microsoft.com/office/officeart/2005/8/layout/chevron1"/>
    <dgm:cxn modelId="{7C00ED83-9487-4F3F-A050-D031F5EC555D}" type="presParOf" srcId="{7CC637CE-1DB0-4642-BC93-5C3B686466CB}" destId="{8DE816DC-F320-4F7E-9A80-7791BA484C9B}" srcOrd="6" destOrd="0" presId="urn:microsoft.com/office/officeart/2005/8/layout/chevron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14275E06-204A-44AE-A447-B2104807F5B0}" type="doc">
      <dgm:prSet loTypeId="urn:microsoft.com/office/officeart/2005/8/layout/cycle3" loCatId="cycle" qsTypeId="urn:microsoft.com/office/officeart/2005/8/quickstyle/3d3" qsCatId="3D" csTypeId="urn:microsoft.com/office/officeart/2005/8/colors/accent1_2" csCatId="accent1" phldr="1"/>
      <dgm:spPr/>
    </dgm:pt>
    <dgm:pt modelId="{6D962D6D-900E-4262-9ABD-F50A3971D8E9}">
      <dgm:prSet phldrT="[文本]" custT="1"/>
      <dgm:spPr/>
      <dgm:t>
        <a:bodyPr/>
        <a:lstStyle/>
        <a:p>
          <a:r>
            <a:rPr lang="en-US" sz="1800" dirty="0"/>
            <a:t>Threat Analysis &amp; Event Diagnosis</a:t>
          </a:r>
        </a:p>
      </dgm:t>
    </dgm:pt>
    <dgm:pt modelId="{E7B87972-9B2E-44F2-8815-A526752D2008}" type="parTrans" cxnId="{36A420D9-E3D0-478E-86A8-D303BC158DD1}">
      <dgm:prSet/>
      <dgm:spPr/>
      <dgm:t>
        <a:bodyPr/>
        <a:lstStyle/>
        <a:p>
          <a:endParaRPr lang="en-US" sz="1800"/>
        </a:p>
      </dgm:t>
    </dgm:pt>
    <dgm:pt modelId="{9D3BDABA-7FDF-402B-AA9A-B3C4E0B967E8}" type="sibTrans" cxnId="{36A420D9-E3D0-478E-86A8-D303BC158DD1}">
      <dgm:prSet/>
      <dgm:spPr/>
      <dgm:t>
        <a:bodyPr/>
        <a:lstStyle/>
        <a:p>
          <a:endParaRPr lang="en-US" sz="1800"/>
        </a:p>
      </dgm:t>
    </dgm:pt>
    <dgm:pt modelId="{5088BFBB-AD78-4F33-B237-8EE37CB5EA05}">
      <dgm:prSet phldrT="[文本]" custT="1"/>
      <dgm:spPr/>
      <dgm:t>
        <a:bodyPr/>
        <a:lstStyle/>
        <a:p>
          <a:r>
            <a:rPr lang="en-US" sz="1800" dirty="0"/>
            <a:t>A</a:t>
          </a:r>
          <a:r>
            <a:rPr lang="en-US" altLang="zh-CN" sz="1800" dirty="0"/>
            <a:t>ss</a:t>
          </a:r>
          <a:r>
            <a:rPr lang="en-US" sz="1800" dirty="0"/>
            <a:t>ess Internal Security Status</a:t>
          </a:r>
        </a:p>
      </dgm:t>
    </dgm:pt>
    <dgm:pt modelId="{8DF3F6E7-AF5F-47F5-987D-D9AB41061CF5}" type="parTrans" cxnId="{696A0608-24FC-4AFA-9CF3-8F1E9D3CB44C}">
      <dgm:prSet/>
      <dgm:spPr/>
      <dgm:t>
        <a:bodyPr/>
        <a:lstStyle/>
        <a:p>
          <a:endParaRPr lang="en-US" sz="1800"/>
        </a:p>
      </dgm:t>
    </dgm:pt>
    <dgm:pt modelId="{B5D07206-E1F6-497F-9CF9-44790A6F240C}" type="sibTrans" cxnId="{696A0608-24FC-4AFA-9CF3-8F1E9D3CB44C}">
      <dgm:prSet/>
      <dgm:spPr/>
      <dgm:t>
        <a:bodyPr/>
        <a:lstStyle/>
        <a:p>
          <a:endParaRPr lang="en-US" sz="1800"/>
        </a:p>
      </dgm:t>
    </dgm:pt>
    <dgm:pt modelId="{CC42967B-0E5D-4214-B2E0-34AEF1D1FD17}">
      <dgm:prSet phldrT="[文本]" custT="1"/>
      <dgm:spPr/>
      <dgm:t>
        <a:bodyPr/>
        <a:lstStyle/>
        <a:p>
          <a:r>
            <a:rPr lang="en-US" sz="1800" dirty="0"/>
            <a:t>Improvement Plans and Recommendations</a:t>
          </a:r>
        </a:p>
      </dgm:t>
    </dgm:pt>
    <dgm:pt modelId="{F7981495-DAE6-4C25-B0F9-2F27EE4B3EFB}" type="parTrans" cxnId="{8BBDB2E9-66F7-417D-9FF7-BFFB6F436919}">
      <dgm:prSet/>
      <dgm:spPr/>
      <dgm:t>
        <a:bodyPr/>
        <a:lstStyle/>
        <a:p>
          <a:endParaRPr lang="en-US" sz="1800"/>
        </a:p>
      </dgm:t>
    </dgm:pt>
    <dgm:pt modelId="{C5B99151-2E7D-408F-8080-CB1BE23E0CD0}" type="sibTrans" cxnId="{8BBDB2E9-66F7-417D-9FF7-BFFB6F436919}">
      <dgm:prSet/>
      <dgm:spPr/>
      <dgm:t>
        <a:bodyPr/>
        <a:lstStyle/>
        <a:p>
          <a:endParaRPr lang="en-US" sz="1800"/>
        </a:p>
      </dgm:t>
    </dgm:pt>
    <dgm:pt modelId="{5822A419-D480-45C4-B91B-F23A1854AC91}">
      <dgm:prSet phldrT="[文本]" custT="1"/>
      <dgm:spPr/>
      <dgm:t>
        <a:bodyPr/>
        <a:lstStyle/>
        <a:p>
          <a:r>
            <a:rPr lang="en-US" sz="1800" dirty="0"/>
            <a:t>Increase Overall Security Status</a:t>
          </a:r>
        </a:p>
      </dgm:t>
    </dgm:pt>
    <dgm:pt modelId="{0BE28386-4688-4856-85E5-D5C5998F1A79}" type="parTrans" cxnId="{A4C73DB3-344D-4427-8B8F-1F119E6DA463}">
      <dgm:prSet/>
      <dgm:spPr/>
      <dgm:t>
        <a:bodyPr/>
        <a:lstStyle/>
        <a:p>
          <a:endParaRPr lang="en-US" sz="1800"/>
        </a:p>
      </dgm:t>
    </dgm:pt>
    <dgm:pt modelId="{310296D6-90C9-492E-83F3-132B7334522E}" type="sibTrans" cxnId="{A4C73DB3-344D-4427-8B8F-1F119E6DA463}">
      <dgm:prSet/>
      <dgm:spPr/>
      <dgm:t>
        <a:bodyPr/>
        <a:lstStyle/>
        <a:p>
          <a:endParaRPr lang="en-US" sz="1800"/>
        </a:p>
      </dgm:t>
    </dgm:pt>
    <dgm:pt modelId="{02066FB2-FCC8-4D3F-BCF4-5D74DB141DFD}">
      <dgm:prSet phldrT="[文本]" custT="1"/>
      <dgm:spPr/>
      <dgm:t>
        <a:bodyPr/>
        <a:lstStyle/>
        <a:p>
          <a:r>
            <a:rPr lang="en-US" sz="1800" dirty="0"/>
            <a:t>Network traffic analysis &amp; threat hunting</a:t>
          </a:r>
        </a:p>
      </dgm:t>
    </dgm:pt>
    <dgm:pt modelId="{624AA6DD-9E64-4B62-8F5A-4A51D49DE7C5}" type="parTrans" cxnId="{8CEDBC29-395B-4BFD-BB6B-44CC2EC81773}">
      <dgm:prSet/>
      <dgm:spPr/>
      <dgm:t>
        <a:bodyPr/>
        <a:lstStyle/>
        <a:p>
          <a:endParaRPr lang="en-US"/>
        </a:p>
      </dgm:t>
    </dgm:pt>
    <dgm:pt modelId="{2642EAAA-330D-40AE-8B94-17AE65608827}" type="sibTrans" cxnId="{8CEDBC29-395B-4BFD-BB6B-44CC2EC81773}">
      <dgm:prSet/>
      <dgm:spPr/>
      <dgm:t>
        <a:bodyPr/>
        <a:lstStyle/>
        <a:p>
          <a:endParaRPr lang="en-US"/>
        </a:p>
      </dgm:t>
    </dgm:pt>
    <dgm:pt modelId="{841C8F67-9285-463D-81DA-5A4B7256D0B8}" type="pres">
      <dgm:prSet presAssocID="{14275E06-204A-44AE-A447-B2104807F5B0}" presName="Name0" presStyleCnt="0">
        <dgm:presLayoutVars>
          <dgm:dir/>
          <dgm:resizeHandles val="exact"/>
        </dgm:presLayoutVars>
      </dgm:prSet>
      <dgm:spPr/>
    </dgm:pt>
    <dgm:pt modelId="{40277BE4-9783-4EE5-9D15-D09BB52F7031}" type="pres">
      <dgm:prSet presAssocID="{14275E06-204A-44AE-A447-B2104807F5B0}" presName="cycle" presStyleCnt="0"/>
      <dgm:spPr/>
    </dgm:pt>
    <dgm:pt modelId="{BAEAC618-6C69-4695-B427-FE6CFAFD54AB}" type="pres">
      <dgm:prSet presAssocID="{02066FB2-FCC8-4D3F-BCF4-5D74DB141DFD}" presName="nodeFirstNode" presStyleLbl="node1" presStyleIdx="0" presStyleCnt="5">
        <dgm:presLayoutVars>
          <dgm:bulletEnabled val="1"/>
        </dgm:presLayoutVars>
      </dgm:prSet>
      <dgm:spPr/>
    </dgm:pt>
    <dgm:pt modelId="{E37229D9-52C9-4534-87FA-EF82EBE01C47}" type="pres">
      <dgm:prSet presAssocID="{2642EAAA-330D-40AE-8B94-17AE65608827}" presName="sibTransFirstNode" presStyleLbl="bgShp" presStyleIdx="0" presStyleCnt="1"/>
      <dgm:spPr/>
    </dgm:pt>
    <dgm:pt modelId="{08BF2EAD-A0C1-49F6-BD1E-953BCBC0A073}" type="pres">
      <dgm:prSet presAssocID="{6D962D6D-900E-4262-9ABD-F50A3971D8E9}" presName="nodeFollowingNodes" presStyleLbl="node1" presStyleIdx="1" presStyleCnt="5">
        <dgm:presLayoutVars>
          <dgm:bulletEnabled val="1"/>
        </dgm:presLayoutVars>
      </dgm:prSet>
      <dgm:spPr/>
    </dgm:pt>
    <dgm:pt modelId="{C0EA5BB9-D0B5-4ACF-811A-FE965D21D335}" type="pres">
      <dgm:prSet presAssocID="{5088BFBB-AD78-4F33-B237-8EE37CB5EA05}" presName="nodeFollowingNodes" presStyleLbl="node1" presStyleIdx="2" presStyleCnt="5">
        <dgm:presLayoutVars>
          <dgm:bulletEnabled val="1"/>
        </dgm:presLayoutVars>
      </dgm:prSet>
      <dgm:spPr/>
    </dgm:pt>
    <dgm:pt modelId="{96189A16-219B-466B-8E17-A10F92E066F1}" type="pres">
      <dgm:prSet presAssocID="{CC42967B-0E5D-4214-B2E0-34AEF1D1FD17}" presName="nodeFollowingNodes" presStyleLbl="node1" presStyleIdx="3" presStyleCnt="5">
        <dgm:presLayoutVars>
          <dgm:bulletEnabled val="1"/>
        </dgm:presLayoutVars>
      </dgm:prSet>
      <dgm:spPr/>
    </dgm:pt>
    <dgm:pt modelId="{E1071ED7-52E4-4A2C-8AE9-DB9FA43C75DD}" type="pres">
      <dgm:prSet presAssocID="{5822A419-D480-45C4-B91B-F23A1854AC91}" presName="nodeFollowingNodes" presStyleLbl="node1" presStyleIdx="4" presStyleCnt="5">
        <dgm:presLayoutVars>
          <dgm:bulletEnabled val="1"/>
        </dgm:presLayoutVars>
      </dgm:prSet>
      <dgm:spPr/>
    </dgm:pt>
  </dgm:ptLst>
  <dgm:cxnLst>
    <dgm:cxn modelId="{696A0608-24FC-4AFA-9CF3-8F1E9D3CB44C}" srcId="{14275E06-204A-44AE-A447-B2104807F5B0}" destId="{5088BFBB-AD78-4F33-B237-8EE37CB5EA05}" srcOrd="2" destOrd="0" parTransId="{8DF3F6E7-AF5F-47F5-987D-D9AB41061CF5}" sibTransId="{B5D07206-E1F6-497F-9CF9-44790A6F240C}"/>
    <dgm:cxn modelId="{8CEDBC29-395B-4BFD-BB6B-44CC2EC81773}" srcId="{14275E06-204A-44AE-A447-B2104807F5B0}" destId="{02066FB2-FCC8-4D3F-BCF4-5D74DB141DFD}" srcOrd="0" destOrd="0" parTransId="{624AA6DD-9E64-4B62-8F5A-4A51D49DE7C5}" sibTransId="{2642EAAA-330D-40AE-8B94-17AE65608827}"/>
    <dgm:cxn modelId="{0676D32F-C8E3-4E2C-9D55-7F4FDE4647F3}" type="presOf" srcId="{CC42967B-0E5D-4214-B2E0-34AEF1D1FD17}" destId="{96189A16-219B-466B-8E17-A10F92E066F1}" srcOrd="0" destOrd="0" presId="urn:microsoft.com/office/officeart/2005/8/layout/cycle3"/>
    <dgm:cxn modelId="{84DCFD3C-8968-4D2F-B24D-BB65F9199FDF}" type="presOf" srcId="{02066FB2-FCC8-4D3F-BCF4-5D74DB141DFD}" destId="{BAEAC618-6C69-4695-B427-FE6CFAFD54AB}" srcOrd="0" destOrd="0" presId="urn:microsoft.com/office/officeart/2005/8/layout/cycle3"/>
    <dgm:cxn modelId="{E1513E5C-B3BE-4562-840B-7F61BA1FF845}" type="presOf" srcId="{14275E06-204A-44AE-A447-B2104807F5B0}" destId="{841C8F67-9285-463D-81DA-5A4B7256D0B8}" srcOrd="0" destOrd="0" presId="urn:microsoft.com/office/officeart/2005/8/layout/cycle3"/>
    <dgm:cxn modelId="{A4C73DB3-344D-4427-8B8F-1F119E6DA463}" srcId="{14275E06-204A-44AE-A447-B2104807F5B0}" destId="{5822A419-D480-45C4-B91B-F23A1854AC91}" srcOrd="4" destOrd="0" parTransId="{0BE28386-4688-4856-85E5-D5C5998F1A79}" sibTransId="{310296D6-90C9-492E-83F3-132B7334522E}"/>
    <dgm:cxn modelId="{81B65AC1-D25E-418F-BEF5-17CCE69A6BC8}" type="presOf" srcId="{5088BFBB-AD78-4F33-B237-8EE37CB5EA05}" destId="{C0EA5BB9-D0B5-4ACF-811A-FE965D21D335}" srcOrd="0" destOrd="0" presId="urn:microsoft.com/office/officeart/2005/8/layout/cycle3"/>
    <dgm:cxn modelId="{1BC8ADC5-D58D-46E0-B79F-3A87078CD2AD}" type="presOf" srcId="{2642EAAA-330D-40AE-8B94-17AE65608827}" destId="{E37229D9-52C9-4534-87FA-EF82EBE01C47}" srcOrd="0" destOrd="0" presId="urn:microsoft.com/office/officeart/2005/8/layout/cycle3"/>
    <dgm:cxn modelId="{9DA80CCD-2953-4A26-A551-BA8BC569275D}" type="presOf" srcId="{6D962D6D-900E-4262-9ABD-F50A3971D8E9}" destId="{08BF2EAD-A0C1-49F6-BD1E-953BCBC0A073}" srcOrd="0" destOrd="0" presId="urn:microsoft.com/office/officeart/2005/8/layout/cycle3"/>
    <dgm:cxn modelId="{36A420D9-E3D0-478E-86A8-D303BC158DD1}" srcId="{14275E06-204A-44AE-A447-B2104807F5B0}" destId="{6D962D6D-900E-4262-9ABD-F50A3971D8E9}" srcOrd="1" destOrd="0" parTransId="{E7B87972-9B2E-44F2-8815-A526752D2008}" sibTransId="{9D3BDABA-7FDF-402B-AA9A-B3C4E0B967E8}"/>
    <dgm:cxn modelId="{8BBDB2E9-66F7-417D-9FF7-BFFB6F436919}" srcId="{14275E06-204A-44AE-A447-B2104807F5B0}" destId="{CC42967B-0E5D-4214-B2E0-34AEF1D1FD17}" srcOrd="3" destOrd="0" parTransId="{F7981495-DAE6-4C25-B0F9-2F27EE4B3EFB}" sibTransId="{C5B99151-2E7D-408F-8080-CB1BE23E0CD0}"/>
    <dgm:cxn modelId="{3B6CA9F3-8058-4063-AABA-1F868A1D818B}" type="presOf" srcId="{5822A419-D480-45C4-B91B-F23A1854AC91}" destId="{E1071ED7-52E4-4A2C-8AE9-DB9FA43C75DD}" srcOrd="0" destOrd="0" presId="urn:microsoft.com/office/officeart/2005/8/layout/cycle3"/>
    <dgm:cxn modelId="{F1073E2E-38D6-4ECC-B013-2FDE9F877697}" type="presParOf" srcId="{841C8F67-9285-463D-81DA-5A4B7256D0B8}" destId="{40277BE4-9783-4EE5-9D15-D09BB52F7031}" srcOrd="0" destOrd="0" presId="urn:microsoft.com/office/officeart/2005/8/layout/cycle3"/>
    <dgm:cxn modelId="{44A63A86-957C-4F9D-9563-DF3DAB009950}" type="presParOf" srcId="{40277BE4-9783-4EE5-9D15-D09BB52F7031}" destId="{BAEAC618-6C69-4695-B427-FE6CFAFD54AB}" srcOrd="0" destOrd="0" presId="urn:microsoft.com/office/officeart/2005/8/layout/cycle3"/>
    <dgm:cxn modelId="{127D1C18-8C30-4177-8C03-B03FA3357725}" type="presParOf" srcId="{40277BE4-9783-4EE5-9D15-D09BB52F7031}" destId="{E37229D9-52C9-4534-87FA-EF82EBE01C47}" srcOrd="1" destOrd="0" presId="urn:microsoft.com/office/officeart/2005/8/layout/cycle3"/>
    <dgm:cxn modelId="{A991777F-B0EF-48EF-B208-A243F4BEAB60}" type="presParOf" srcId="{40277BE4-9783-4EE5-9D15-D09BB52F7031}" destId="{08BF2EAD-A0C1-49F6-BD1E-953BCBC0A073}" srcOrd="2" destOrd="0" presId="urn:microsoft.com/office/officeart/2005/8/layout/cycle3"/>
    <dgm:cxn modelId="{3C6AE5CA-13C7-435E-A8C1-510174AD8D90}" type="presParOf" srcId="{40277BE4-9783-4EE5-9D15-D09BB52F7031}" destId="{C0EA5BB9-D0B5-4ACF-811A-FE965D21D335}" srcOrd="3" destOrd="0" presId="urn:microsoft.com/office/officeart/2005/8/layout/cycle3"/>
    <dgm:cxn modelId="{368DE54C-E8A4-4E5C-8102-C9A95E9412E9}" type="presParOf" srcId="{40277BE4-9783-4EE5-9D15-D09BB52F7031}" destId="{96189A16-219B-466B-8E17-A10F92E066F1}" srcOrd="4" destOrd="0" presId="urn:microsoft.com/office/officeart/2005/8/layout/cycle3"/>
    <dgm:cxn modelId="{15F958DE-484D-44D2-B6CC-FF022F58A078}" type="presParOf" srcId="{40277BE4-9783-4EE5-9D15-D09BB52F7031}" destId="{E1071ED7-52E4-4A2C-8AE9-DB9FA43C75DD}" srcOrd="5" destOrd="0" presId="urn:microsoft.com/office/officeart/2005/8/layout/cycle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66E308C5-38EF-491C-95C3-E076B6AB5A99}" type="doc">
      <dgm:prSet loTypeId="urn:microsoft.com/office/officeart/2009/3/layout/StepUpProcess" loCatId="process" qsTypeId="urn:microsoft.com/office/officeart/2005/8/quickstyle/simple1" qsCatId="simple" csTypeId="urn:microsoft.com/office/officeart/2005/8/colors/accent1_2" csCatId="accent1" phldr="1"/>
      <dgm:spPr/>
      <dgm:t>
        <a:bodyPr/>
        <a:lstStyle/>
        <a:p>
          <a:endParaRPr lang="en-US"/>
        </a:p>
      </dgm:t>
    </dgm:pt>
    <dgm:pt modelId="{EC6A63D3-42AA-4DDD-94FC-FA516CC18F5A}">
      <dgm:prSet phldrT="[文本]" custT="1"/>
      <dgm:spPr/>
      <dgm:t>
        <a:bodyPr/>
        <a:lstStyle/>
        <a:p>
          <a:r>
            <a:rPr lang="en-US" sz="1800" b="1" dirty="0">
              <a:solidFill>
                <a:srgbClr val="0070C0"/>
              </a:solidFill>
            </a:rPr>
            <a:t>As Arranged</a:t>
          </a:r>
        </a:p>
      </dgm:t>
    </dgm:pt>
    <dgm:pt modelId="{71B4D79D-08F7-471E-9535-5CEC62F705BB}" type="parTrans" cxnId="{9FA5327F-B813-4840-86B9-B0C2A8151368}">
      <dgm:prSet/>
      <dgm:spPr/>
      <dgm:t>
        <a:bodyPr/>
        <a:lstStyle/>
        <a:p>
          <a:endParaRPr lang="en-US" sz="2400">
            <a:solidFill>
              <a:schemeClr val="bg1"/>
            </a:solidFill>
          </a:endParaRPr>
        </a:p>
      </dgm:t>
    </dgm:pt>
    <dgm:pt modelId="{296693A0-1917-48DB-9747-08243FB4FB55}" type="sibTrans" cxnId="{9FA5327F-B813-4840-86B9-B0C2A8151368}">
      <dgm:prSet/>
      <dgm:spPr/>
      <dgm:t>
        <a:bodyPr/>
        <a:lstStyle/>
        <a:p>
          <a:endParaRPr lang="en-US" sz="2400">
            <a:solidFill>
              <a:schemeClr val="bg1"/>
            </a:solidFill>
          </a:endParaRPr>
        </a:p>
      </dgm:t>
    </dgm:pt>
    <dgm:pt modelId="{1D93CEF6-151C-49C6-9DA7-122AD2123E21}">
      <dgm:prSet phldrT="[文本]" custT="1"/>
      <dgm:spPr/>
      <dgm:t>
        <a:bodyPr/>
        <a:lstStyle/>
        <a:p>
          <a:r>
            <a:rPr lang="en-US" sz="1800" b="1" dirty="0">
              <a:solidFill>
                <a:srgbClr val="0070C0"/>
              </a:solidFill>
            </a:rPr>
            <a:t>Week 1</a:t>
          </a:r>
        </a:p>
      </dgm:t>
    </dgm:pt>
    <dgm:pt modelId="{0265BA65-8F2D-45E4-87C5-F0392AEAFCE8}" type="parTrans" cxnId="{A58DC8C6-70CF-4006-B5DC-831A53E2970E}">
      <dgm:prSet/>
      <dgm:spPr/>
      <dgm:t>
        <a:bodyPr/>
        <a:lstStyle/>
        <a:p>
          <a:endParaRPr lang="en-US" sz="2400">
            <a:solidFill>
              <a:schemeClr val="bg1"/>
            </a:solidFill>
          </a:endParaRPr>
        </a:p>
      </dgm:t>
    </dgm:pt>
    <dgm:pt modelId="{1B42653F-1E77-4AD6-803E-7E7D3CB1AF8C}" type="sibTrans" cxnId="{A58DC8C6-70CF-4006-B5DC-831A53E2970E}">
      <dgm:prSet/>
      <dgm:spPr/>
      <dgm:t>
        <a:bodyPr/>
        <a:lstStyle/>
        <a:p>
          <a:endParaRPr lang="en-US" sz="2400">
            <a:solidFill>
              <a:schemeClr val="bg1"/>
            </a:solidFill>
          </a:endParaRPr>
        </a:p>
      </dgm:t>
    </dgm:pt>
    <dgm:pt modelId="{E656CAFD-4B7A-40F2-B122-349823ED67D0}">
      <dgm:prSet phldrT="[文本]" custT="1"/>
      <dgm:spPr/>
      <dgm:t>
        <a:bodyPr/>
        <a:lstStyle/>
        <a:p>
          <a:r>
            <a:rPr lang="en-US" sz="1800" b="1" kern="1200" dirty="0">
              <a:solidFill>
                <a:srgbClr val="0070C0"/>
              </a:solidFill>
            </a:rPr>
            <a:t>Week 2</a:t>
          </a:r>
        </a:p>
      </dgm:t>
    </dgm:pt>
    <dgm:pt modelId="{AB66A197-6112-4C5E-B575-F4E07DEE4B64}" type="parTrans" cxnId="{49D52F51-8225-4645-8724-80FDFE694D50}">
      <dgm:prSet/>
      <dgm:spPr/>
      <dgm:t>
        <a:bodyPr/>
        <a:lstStyle/>
        <a:p>
          <a:endParaRPr lang="en-US" sz="2400">
            <a:solidFill>
              <a:schemeClr val="bg1"/>
            </a:solidFill>
          </a:endParaRPr>
        </a:p>
      </dgm:t>
    </dgm:pt>
    <dgm:pt modelId="{AC959F7A-4322-4E63-B1D0-E2A9B5D90E3C}" type="sibTrans" cxnId="{49D52F51-8225-4645-8724-80FDFE694D50}">
      <dgm:prSet/>
      <dgm:spPr/>
      <dgm:t>
        <a:bodyPr/>
        <a:lstStyle/>
        <a:p>
          <a:endParaRPr lang="en-US" sz="2400">
            <a:solidFill>
              <a:schemeClr val="bg1"/>
            </a:solidFill>
          </a:endParaRPr>
        </a:p>
      </dgm:t>
    </dgm:pt>
    <dgm:pt modelId="{EDE535EE-7B64-4631-B8F4-C76B210A1431}">
      <dgm:prSet phldrT="[文本]" custT="1"/>
      <dgm:spPr/>
      <dgm:t>
        <a:bodyPr/>
        <a:lstStyle/>
        <a:p>
          <a:r>
            <a:rPr lang="en-US" sz="1800" b="1" dirty="0">
              <a:solidFill>
                <a:srgbClr val="0070C0"/>
              </a:solidFill>
            </a:rPr>
            <a:t>Week 3</a:t>
          </a:r>
        </a:p>
      </dgm:t>
    </dgm:pt>
    <dgm:pt modelId="{4EDEC544-86B4-414D-BFD3-C61188F0E568}" type="parTrans" cxnId="{34506AEB-CE7C-4B84-A747-5474B4A27946}">
      <dgm:prSet/>
      <dgm:spPr/>
      <dgm:t>
        <a:bodyPr/>
        <a:lstStyle/>
        <a:p>
          <a:endParaRPr lang="en-US" sz="2400">
            <a:solidFill>
              <a:schemeClr val="bg1"/>
            </a:solidFill>
          </a:endParaRPr>
        </a:p>
      </dgm:t>
    </dgm:pt>
    <dgm:pt modelId="{40A3D5CC-5AEA-436F-8FA5-972077458061}" type="sibTrans" cxnId="{34506AEB-CE7C-4B84-A747-5474B4A27946}">
      <dgm:prSet/>
      <dgm:spPr/>
      <dgm:t>
        <a:bodyPr/>
        <a:lstStyle/>
        <a:p>
          <a:endParaRPr lang="en-US" sz="2400">
            <a:solidFill>
              <a:schemeClr val="bg1"/>
            </a:solidFill>
          </a:endParaRPr>
        </a:p>
      </dgm:t>
    </dgm:pt>
    <dgm:pt modelId="{E2ADCEB3-DABB-4A20-BBBA-0C3AF4D99FB6}">
      <dgm:prSet phldrT="[文本]" custT="1"/>
      <dgm:spPr/>
      <dgm:t>
        <a:bodyPr/>
        <a:lstStyle/>
        <a:p>
          <a:r>
            <a:rPr lang="en-US" sz="1800" b="1" dirty="0">
              <a:solidFill>
                <a:srgbClr val="0070C0"/>
              </a:solidFill>
            </a:rPr>
            <a:t>Week 4</a:t>
          </a:r>
        </a:p>
      </dgm:t>
    </dgm:pt>
    <dgm:pt modelId="{2031D8E2-EB58-466B-81FB-4E7685FE1F8B}" type="parTrans" cxnId="{ACB10811-05A0-4848-8194-656F5224A8C5}">
      <dgm:prSet/>
      <dgm:spPr/>
      <dgm:t>
        <a:bodyPr/>
        <a:lstStyle/>
        <a:p>
          <a:endParaRPr lang="en-US" sz="2400">
            <a:solidFill>
              <a:schemeClr val="bg1"/>
            </a:solidFill>
          </a:endParaRPr>
        </a:p>
      </dgm:t>
    </dgm:pt>
    <dgm:pt modelId="{F7D7C97A-B749-46E1-9E86-C3C61167F71C}" type="sibTrans" cxnId="{ACB10811-05A0-4848-8194-656F5224A8C5}">
      <dgm:prSet/>
      <dgm:spPr/>
      <dgm:t>
        <a:bodyPr/>
        <a:lstStyle/>
        <a:p>
          <a:endParaRPr lang="en-US" sz="2400">
            <a:solidFill>
              <a:schemeClr val="bg1"/>
            </a:solidFill>
          </a:endParaRPr>
        </a:p>
      </dgm:t>
    </dgm:pt>
    <dgm:pt modelId="{EB410E27-6040-4670-86CA-3902E566C8F9}">
      <dgm:prSet phldrT="[文本]" custT="1"/>
      <dgm:spPr/>
      <dgm:t>
        <a:bodyPr/>
        <a:lstStyle/>
        <a:p>
          <a:r>
            <a:rPr lang="en-US" sz="1400" dirty="0">
              <a:solidFill>
                <a:schemeClr val="bg1"/>
              </a:solidFill>
            </a:rPr>
            <a:t>Collect Requirements from Customers</a:t>
          </a:r>
        </a:p>
      </dgm:t>
    </dgm:pt>
    <dgm:pt modelId="{E0277273-D903-4548-A8E1-8015DA74E8E1}" type="parTrans" cxnId="{428F1E23-992F-41BC-AFB6-496356F2F12F}">
      <dgm:prSet/>
      <dgm:spPr/>
      <dgm:t>
        <a:bodyPr/>
        <a:lstStyle/>
        <a:p>
          <a:endParaRPr lang="en-US" sz="2400">
            <a:solidFill>
              <a:schemeClr val="bg1"/>
            </a:solidFill>
          </a:endParaRPr>
        </a:p>
      </dgm:t>
    </dgm:pt>
    <dgm:pt modelId="{F6DD4890-8B6B-4B23-A8C8-1BBF1E98AC20}" type="sibTrans" cxnId="{428F1E23-992F-41BC-AFB6-496356F2F12F}">
      <dgm:prSet/>
      <dgm:spPr/>
      <dgm:t>
        <a:bodyPr/>
        <a:lstStyle/>
        <a:p>
          <a:endParaRPr lang="en-US" sz="2400">
            <a:solidFill>
              <a:schemeClr val="bg1"/>
            </a:solidFill>
          </a:endParaRPr>
        </a:p>
      </dgm:t>
    </dgm:pt>
    <dgm:pt modelId="{1BC0314E-3372-4DA1-B507-6F1781B52A15}">
      <dgm:prSet phldrT="[文本]" custT="1"/>
      <dgm:spPr/>
      <dgm:t>
        <a:bodyPr/>
        <a:lstStyle/>
        <a:p>
          <a:r>
            <a:rPr lang="en-US" sz="1400" dirty="0">
              <a:solidFill>
                <a:schemeClr val="bg1"/>
              </a:solidFill>
            </a:rPr>
            <a:t>Kick Off Meeting</a:t>
          </a:r>
        </a:p>
      </dgm:t>
    </dgm:pt>
    <dgm:pt modelId="{6BBE462D-334E-415A-822D-505ADC6DDF89}" type="parTrans" cxnId="{C5A7A85D-876D-44D8-863F-A0174E295ED9}">
      <dgm:prSet/>
      <dgm:spPr/>
      <dgm:t>
        <a:bodyPr/>
        <a:lstStyle/>
        <a:p>
          <a:endParaRPr lang="en-US" sz="2400">
            <a:solidFill>
              <a:schemeClr val="bg1"/>
            </a:solidFill>
          </a:endParaRPr>
        </a:p>
      </dgm:t>
    </dgm:pt>
    <dgm:pt modelId="{77F7D822-94C6-4DC6-A89D-2C60D6ABEC2F}" type="sibTrans" cxnId="{C5A7A85D-876D-44D8-863F-A0174E295ED9}">
      <dgm:prSet/>
      <dgm:spPr/>
      <dgm:t>
        <a:bodyPr/>
        <a:lstStyle/>
        <a:p>
          <a:endParaRPr lang="en-US" sz="2400">
            <a:solidFill>
              <a:schemeClr val="bg1"/>
            </a:solidFill>
          </a:endParaRPr>
        </a:p>
      </dgm:t>
    </dgm:pt>
    <dgm:pt modelId="{46D23260-E88C-4480-818B-4660AE826024}">
      <dgm:prSet phldrT="[文本]" custT="1"/>
      <dgm:spPr/>
      <dgm:t>
        <a:bodyPr/>
        <a:lstStyle/>
        <a:p>
          <a:r>
            <a:rPr lang="en-US" sz="1400" dirty="0">
              <a:solidFill>
                <a:schemeClr val="bg1"/>
              </a:solidFill>
            </a:rPr>
            <a:t>Mounting of Service Components</a:t>
          </a:r>
        </a:p>
      </dgm:t>
    </dgm:pt>
    <dgm:pt modelId="{0937CAF7-C06A-4AFE-9B7B-BDE5A0B3747D}" type="parTrans" cxnId="{CA0F4EE5-B0C0-4C94-81AC-DC731595D565}">
      <dgm:prSet/>
      <dgm:spPr/>
      <dgm:t>
        <a:bodyPr/>
        <a:lstStyle/>
        <a:p>
          <a:endParaRPr lang="en-US" sz="2400">
            <a:solidFill>
              <a:schemeClr val="bg1"/>
            </a:solidFill>
          </a:endParaRPr>
        </a:p>
      </dgm:t>
    </dgm:pt>
    <dgm:pt modelId="{60AC5FDA-B292-43B7-8584-FCE93569B808}" type="sibTrans" cxnId="{CA0F4EE5-B0C0-4C94-81AC-DC731595D565}">
      <dgm:prSet/>
      <dgm:spPr/>
      <dgm:t>
        <a:bodyPr/>
        <a:lstStyle/>
        <a:p>
          <a:endParaRPr lang="en-US" sz="2400">
            <a:solidFill>
              <a:schemeClr val="bg1"/>
            </a:solidFill>
          </a:endParaRPr>
        </a:p>
      </dgm:t>
    </dgm:pt>
    <dgm:pt modelId="{C86F85BB-4DBD-4FD1-940E-2B6AF6717248}">
      <dgm:prSet phldrT="[文本]" custT="1"/>
      <dgm:spPr/>
      <dgm:t>
        <a:bodyPr/>
        <a:lstStyle/>
        <a:p>
          <a:r>
            <a:rPr lang="en-US" sz="1400" dirty="0">
              <a:solidFill>
                <a:schemeClr val="bg1"/>
              </a:solidFill>
            </a:rPr>
            <a:t>Collection of Network Traffics and Security Logs</a:t>
          </a:r>
        </a:p>
      </dgm:t>
    </dgm:pt>
    <dgm:pt modelId="{7F256072-F3F6-4484-A5DA-6A3280B9FF9D}" type="parTrans" cxnId="{7A54AF65-1B20-4494-83C0-0DFBE68E3244}">
      <dgm:prSet/>
      <dgm:spPr/>
      <dgm:t>
        <a:bodyPr/>
        <a:lstStyle/>
        <a:p>
          <a:endParaRPr lang="en-US" sz="2400">
            <a:solidFill>
              <a:schemeClr val="bg1"/>
            </a:solidFill>
          </a:endParaRPr>
        </a:p>
      </dgm:t>
    </dgm:pt>
    <dgm:pt modelId="{59232AF4-FDD5-4086-B59F-C25DB6A04EDF}" type="sibTrans" cxnId="{7A54AF65-1B20-4494-83C0-0DFBE68E3244}">
      <dgm:prSet/>
      <dgm:spPr/>
      <dgm:t>
        <a:bodyPr/>
        <a:lstStyle/>
        <a:p>
          <a:endParaRPr lang="en-US" sz="2400">
            <a:solidFill>
              <a:schemeClr val="bg1"/>
            </a:solidFill>
          </a:endParaRPr>
        </a:p>
      </dgm:t>
    </dgm:pt>
    <dgm:pt modelId="{39F0BA1B-0E31-4BE0-AA5F-8BB940B7E2D6}">
      <dgm:prSet phldrT="[文本]" custT="1"/>
      <dgm:spPr/>
      <dgm:t>
        <a:bodyPr/>
        <a:lstStyle/>
        <a:p>
          <a:r>
            <a:rPr lang="en-US" sz="1400" kern="1200" dirty="0">
              <a:solidFill>
                <a:prstClr val="white"/>
              </a:solidFill>
              <a:latin typeface="Century Gothic"/>
              <a:ea typeface="Century Gothic"/>
              <a:cs typeface="+mn-cs"/>
            </a:rPr>
            <a:t>Threat Identification and Analysis</a:t>
          </a:r>
        </a:p>
      </dgm:t>
    </dgm:pt>
    <dgm:pt modelId="{6B7FA5D4-2D10-47CD-9040-F9DA390FA53C}" type="parTrans" cxnId="{8A741DA9-51BF-41EA-B65A-0F80BD6A8300}">
      <dgm:prSet/>
      <dgm:spPr/>
      <dgm:t>
        <a:bodyPr/>
        <a:lstStyle/>
        <a:p>
          <a:endParaRPr lang="en-US" sz="2400">
            <a:solidFill>
              <a:schemeClr val="bg1"/>
            </a:solidFill>
          </a:endParaRPr>
        </a:p>
      </dgm:t>
    </dgm:pt>
    <dgm:pt modelId="{140E3B86-6C63-4A7B-A7F4-505694A3EA8F}" type="sibTrans" cxnId="{8A741DA9-51BF-41EA-B65A-0F80BD6A8300}">
      <dgm:prSet/>
      <dgm:spPr/>
      <dgm:t>
        <a:bodyPr/>
        <a:lstStyle/>
        <a:p>
          <a:endParaRPr lang="en-US" sz="2400">
            <a:solidFill>
              <a:schemeClr val="bg1"/>
            </a:solidFill>
          </a:endParaRPr>
        </a:p>
      </dgm:t>
    </dgm:pt>
    <dgm:pt modelId="{5A385CC0-9757-472A-A570-A69808033868}">
      <dgm:prSet phldrT="[文本]" custT="1"/>
      <dgm:spPr/>
      <dgm:t>
        <a:bodyPr/>
        <a:lstStyle/>
        <a:p>
          <a:r>
            <a:rPr lang="en-US" sz="1400" dirty="0">
              <a:solidFill>
                <a:schemeClr val="bg1"/>
              </a:solidFill>
            </a:rPr>
            <a:t>Fine Tuning of Policies</a:t>
          </a:r>
        </a:p>
      </dgm:t>
    </dgm:pt>
    <dgm:pt modelId="{6046144A-CEBC-42E6-8D27-4FBE630B6C39}" type="parTrans" cxnId="{F4AD0D73-FD41-45F2-944F-6D70A1EEEE7F}">
      <dgm:prSet/>
      <dgm:spPr/>
      <dgm:t>
        <a:bodyPr/>
        <a:lstStyle/>
        <a:p>
          <a:endParaRPr lang="en-US" sz="2400">
            <a:solidFill>
              <a:schemeClr val="bg1"/>
            </a:solidFill>
          </a:endParaRPr>
        </a:p>
      </dgm:t>
    </dgm:pt>
    <dgm:pt modelId="{6A077A74-926C-4DB7-8EBE-D977416A92EC}" type="sibTrans" cxnId="{F4AD0D73-FD41-45F2-944F-6D70A1EEEE7F}">
      <dgm:prSet/>
      <dgm:spPr/>
      <dgm:t>
        <a:bodyPr/>
        <a:lstStyle/>
        <a:p>
          <a:endParaRPr lang="en-US" sz="2400">
            <a:solidFill>
              <a:schemeClr val="bg1"/>
            </a:solidFill>
          </a:endParaRPr>
        </a:p>
      </dgm:t>
    </dgm:pt>
    <dgm:pt modelId="{EBEB50EF-2F75-4760-819D-85595BD003FF}">
      <dgm:prSet phldrT="[文本]" custT="1"/>
      <dgm:spPr/>
      <dgm:t>
        <a:bodyPr/>
        <a:lstStyle/>
        <a:p>
          <a:r>
            <a:rPr lang="en-US" sz="1400" kern="1200" dirty="0">
              <a:solidFill>
                <a:prstClr val="white"/>
              </a:solidFill>
              <a:latin typeface="Century Gothic"/>
              <a:ea typeface="Century Gothic"/>
              <a:cs typeface="+mn-cs"/>
            </a:rPr>
            <a:t>Events Diagnosis</a:t>
          </a:r>
        </a:p>
      </dgm:t>
    </dgm:pt>
    <dgm:pt modelId="{E6EBCFE7-9282-43C9-9B13-0D08DF498531}" type="parTrans" cxnId="{B7CA5BFD-4754-4BA1-8112-B2707F35D404}">
      <dgm:prSet/>
      <dgm:spPr/>
      <dgm:t>
        <a:bodyPr/>
        <a:lstStyle/>
        <a:p>
          <a:endParaRPr lang="en-US" sz="2400">
            <a:solidFill>
              <a:schemeClr val="bg1"/>
            </a:solidFill>
          </a:endParaRPr>
        </a:p>
      </dgm:t>
    </dgm:pt>
    <dgm:pt modelId="{6A53BB4A-5276-4CCA-8E7F-441911FCBB59}" type="sibTrans" cxnId="{B7CA5BFD-4754-4BA1-8112-B2707F35D404}">
      <dgm:prSet/>
      <dgm:spPr/>
      <dgm:t>
        <a:bodyPr/>
        <a:lstStyle/>
        <a:p>
          <a:endParaRPr lang="en-US" sz="2400">
            <a:solidFill>
              <a:schemeClr val="bg1"/>
            </a:solidFill>
          </a:endParaRPr>
        </a:p>
      </dgm:t>
    </dgm:pt>
    <dgm:pt modelId="{526D7F9E-9593-40D6-8049-0AC7F68EC26F}">
      <dgm:prSet phldrT="[文本]" custT="1"/>
      <dgm:spPr/>
      <dgm:t>
        <a:bodyPr/>
        <a:lstStyle/>
        <a:p>
          <a:r>
            <a:rPr lang="en-US" sz="1400" dirty="0">
              <a:solidFill>
                <a:schemeClr val="bg1"/>
              </a:solidFill>
            </a:rPr>
            <a:t>Presentation</a:t>
          </a:r>
        </a:p>
      </dgm:t>
    </dgm:pt>
    <dgm:pt modelId="{B39B9EAB-486F-442B-9926-BE77D29C4319}" type="parTrans" cxnId="{F88CCAB6-6658-43F7-88A0-8DF446B08137}">
      <dgm:prSet/>
      <dgm:spPr/>
      <dgm:t>
        <a:bodyPr/>
        <a:lstStyle/>
        <a:p>
          <a:endParaRPr lang="en-US" sz="2400">
            <a:solidFill>
              <a:schemeClr val="bg1"/>
            </a:solidFill>
          </a:endParaRPr>
        </a:p>
      </dgm:t>
    </dgm:pt>
    <dgm:pt modelId="{FC82186D-00A3-4481-BC99-9D0825B81C93}" type="sibTrans" cxnId="{F88CCAB6-6658-43F7-88A0-8DF446B08137}">
      <dgm:prSet/>
      <dgm:spPr/>
      <dgm:t>
        <a:bodyPr/>
        <a:lstStyle/>
        <a:p>
          <a:endParaRPr lang="en-US" sz="2400">
            <a:solidFill>
              <a:schemeClr val="bg1"/>
            </a:solidFill>
          </a:endParaRPr>
        </a:p>
      </dgm:t>
    </dgm:pt>
    <dgm:pt modelId="{9746DFDB-B2C1-4D85-849C-2E07059BA00F}">
      <dgm:prSet phldrT="[文本]" custT="1"/>
      <dgm:spPr/>
      <dgm:t>
        <a:bodyPr/>
        <a:lstStyle/>
        <a:p>
          <a:r>
            <a:rPr lang="en-US" sz="1400" dirty="0" err="1">
              <a:solidFill>
                <a:schemeClr val="bg1"/>
              </a:solidFill>
            </a:rPr>
            <a:t>Recommenda-tion</a:t>
          </a:r>
          <a:r>
            <a:rPr lang="en-US" sz="1400" dirty="0">
              <a:solidFill>
                <a:schemeClr val="bg1"/>
              </a:solidFill>
            </a:rPr>
            <a:t> and Improvement Plans</a:t>
          </a:r>
        </a:p>
      </dgm:t>
    </dgm:pt>
    <dgm:pt modelId="{CF6D2730-4D60-4FA9-82E3-F840E8BCEC58}" type="parTrans" cxnId="{9061EE88-9F94-4A0F-87D2-1893BD530BD7}">
      <dgm:prSet/>
      <dgm:spPr/>
      <dgm:t>
        <a:bodyPr/>
        <a:lstStyle/>
        <a:p>
          <a:endParaRPr lang="en-US" sz="2400">
            <a:solidFill>
              <a:schemeClr val="bg1"/>
            </a:solidFill>
          </a:endParaRPr>
        </a:p>
      </dgm:t>
    </dgm:pt>
    <dgm:pt modelId="{22190F99-9F37-490F-B265-9163BA051389}" type="sibTrans" cxnId="{9061EE88-9F94-4A0F-87D2-1893BD530BD7}">
      <dgm:prSet/>
      <dgm:spPr/>
      <dgm:t>
        <a:bodyPr/>
        <a:lstStyle/>
        <a:p>
          <a:endParaRPr lang="en-US" sz="2400">
            <a:solidFill>
              <a:schemeClr val="bg1"/>
            </a:solidFill>
          </a:endParaRPr>
        </a:p>
      </dgm:t>
    </dgm:pt>
    <dgm:pt modelId="{E42E01D1-1152-44E8-8B5E-55326A547CA1}">
      <dgm:prSet phldrT="[文本]" custT="1"/>
      <dgm:spPr/>
      <dgm:t>
        <a:bodyPr/>
        <a:lstStyle/>
        <a:p>
          <a:r>
            <a:rPr lang="en-US" sz="1400" kern="1200" dirty="0">
              <a:solidFill>
                <a:prstClr val="white"/>
              </a:solidFill>
              <a:latin typeface="Century Gothic"/>
              <a:ea typeface="Century Gothic"/>
              <a:cs typeface="+mn-cs"/>
            </a:rPr>
            <a:t>Gap Analysis</a:t>
          </a:r>
        </a:p>
      </dgm:t>
    </dgm:pt>
    <dgm:pt modelId="{C339C20D-7D4B-4E57-AD08-08B7D414FD1A}" type="parTrans" cxnId="{F095BF4B-6F54-4CAC-BECD-287FB6E0A573}">
      <dgm:prSet/>
      <dgm:spPr/>
      <dgm:t>
        <a:bodyPr/>
        <a:lstStyle/>
        <a:p>
          <a:endParaRPr lang="en-US" sz="2400">
            <a:solidFill>
              <a:schemeClr val="bg1"/>
            </a:solidFill>
          </a:endParaRPr>
        </a:p>
      </dgm:t>
    </dgm:pt>
    <dgm:pt modelId="{ADB5C2A2-6CE9-459F-82DB-EDB778E7F47A}" type="sibTrans" cxnId="{F095BF4B-6F54-4CAC-BECD-287FB6E0A573}">
      <dgm:prSet/>
      <dgm:spPr/>
      <dgm:t>
        <a:bodyPr/>
        <a:lstStyle/>
        <a:p>
          <a:endParaRPr lang="en-US" sz="2400">
            <a:solidFill>
              <a:schemeClr val="bg1"/>
            </a:solidFill>
          </a:endParaRPr>
        </a:p>
      </dgm:t>
    </dgm:pt>
    <dgm:pt modelId="{F5EA2897-B345-4EAC-8CCB-DD7E94AF2A4B}">
      <dgm:prSet phldrT="[文本]" custT="1"/>
      <dgm:spPr/>
      <dgm:t>
        <a:bodyPr/>
        <a:lstStyle/>
        <a:p>
          <a:r>
            <a:rPr lang="en-US" sz="1400" dirty="0">
              <a:solidFill>
                <a:schemeClr val="bg1"/>
              </a:solidFill>
            </a:rPr>
            <a:t>Hardening Suggestions</a:t>
          </a:r>
        </a:p>
      </dgm:t>
    </dgm:pt>
    <dgm:pt modelId="{2CBCCCFB-9AFF-43DE-87EC-B1DF9DC57E42}" type="parTrans" cxnId="{D4DCFB90-9234-4CD9-A857-BABCA49670E3}">
      <dgm:prSet/>
      <dgm:spPr/>
      <dgm:t>
        <a:bodyPr/>
        <a:lstStyle/>
        <a:p>
          <a:endParaRPr lang="en-US" sz="2400">
            <a:solidFill>
              <a:schemeClr val="bg1"/>
            </a:solidFill>
          </a:endParaRPr>
        </a:p>
      </dgm:t>
    </dgm:pt>
    <dgm:pt modelId="{29A33563-FCEB-4B5D-BF61-8E1C218242FA}" type="sibTrans" cxnId="{D4DCFB90-9234-4CD9-A857-BABCA49670E3}">
      <dgm:prSet/>
      <dgm:spPr/>
      <dgm:t>
        <a:bodyPr/>
        <a:lstStyle/>
        <a:p>
          <a:endParaRPr lang="en-US" sz="2400">
            <a:solidFill>
              <a:schemeClr val="bg1"/>
            </a:solidFill>
          </a:endParaRPr>
        </a:p>
      </dgm:t>
    </dgm:pt>
    <dgm:pt modelId="{C7FE7E60-77FB-441C-A96C-8B031E667AC3}">
      <dgm:prSet phldrT="[文本]" custT="1"/>
      <dgm:spPr/>
      <dgm:t>
        <a:bodyPr/>
        <a:lstStyle/>
        <a:p>
          <a:r>
            <a:rPr lang="en-US" sz="1400" dirty="0">
              <a:solidFill>
                <a:schemeClr val="bg1"/>
              </a:solidFill>
            </a:rPr>
            <a:t>Project Closure</a:t>
          </a:r>
        </a:p>
      </dgm:t>
    </dgm:pt>
    <dgm:pt modelId="{9A26E246-EA4F-4250-9A79-501A4152CA0F}" type="parTrans" cxnId="{EC6C1DB0-575C-4ADE-9D26-ABBBAD716A49}">
      <dgm:prSet/>
      <dgm:spPr/>
      <dgm:t>
        <a:bodyPr/>
        <a:lstStyle/>
        <a:p>
          <a:endParaRPr lang="en-US" sz="2400">
            <a:solidFill>
              <a:schemeClr val="bg1"/>
            </a:solidFill>
          </a:endParaRPr>
        </a:p>
      </dgm:t>
    </dgm:pt>
    <dgm:pt modelId="{1866B8CA-D371-4309-8DAB-55CA84740DA0}" type="sibTrans" cxnId="{EC6C1DB0-575C-4ADE-9D26-ABBBAD716A49}">
      <dgm:prSet/>
      <dgm:spPr/>
      <dgm:t>
        <a:bodyPr/>
        <a:lstStyle/>
        <a:p>
          <a:endParaRPr lang="en-US" sz="2400">
            <a:solidFill>
              <a:schemeClr val="bg1"/>
            </a:solidFill>
          </a:endParaRPr>
        </a:p>
      </dgm:t>
    </dgm:pt>
    <dgm:pt modelId="{55E0EEC4-171A-4572-9581-81C588D49A98}">
      <dgm:prSet phldrT="[文本]" custT="1"/>
      <dgm:spPr/>
      <dgm:t>
        <a:bodyPr/>
        <a:lstStyle/>
        <a:p>
          <a:r>
            <a:rPr lang="en-US" sz="1400" dirty="0">
              <a:solidFill>
                <a:schemeClr val="bg1"/>
              </a:solidFill>
            </a:rPr>
            <a:t>Unmounting of Service Components</a:t>
          </a:r>
        </a:p>
      </dgm:t>
    </dgm:pt>
    <dgm:pt modelId="{7E1CFB68-F87A-4FD4-9F77-1A430388B1A7}" type="parTrans" cxnId="{0D3A762F-C100-4168-B33F-D04F3AE71519}">
      <dgm:prSet/>
      <dgm:spPr/>
      <dgm:t>
        <a:bodyPr/>
        <a:lstStyle/>
        <a:p>
          <a:endParaRPr lang="en-US" sz="2400">
            <a:solidFill>
              <a:schemeClr val="bg1"/>
            </a:solidFill>
          </a:endParaRPr>
        </a:p>
      </dgm:t>
    </dgm:pt>
    <dgm:pt modelId="{155A27CD-83C8-4A4D-A822-82BBB542FE0E}" type="sibTrans" cxnId="{0D3A762F-C100-4168-B33F-D04F3AE71519}">
      <dgm:prSet/>
      <dgm:spPr/>
      <dgm:t>
        <a:bodyPr/>
        <a:lstStyle/>
        <a:p>
          <a:endParaRPr lang="en-US" sz="2400">
            <a:solidFill>
              <a:schemeClr val="bg1"/>
            </a:solidFill>
          </a:endParaRPr>
        </a:p>
      </dgm:t>
    </dgm:pt>
    <dgm:pt modelId="{D26904DF-D126-43F4-872E-A20DB93DFD8D}">
      <dgm:prSet phldrT="[文本]" custT="1"/>
      <dgm:spPr/>
      <dgm:t>
        <a:bodyPr/>
        <a:lstStyle/>
        <a:p>
          <a:endParaRPr lang="en-US" sz="1400" dirty="0">
            <a:solidFill>
              <a:schemeClr val="bg1"/>
            </a:solidFill>
          </a:endParaRPr>
        </a:p>
      </dgm:t>
    </dgm:pt>
    <dgm:pt modelId="{EE86B0D6-03CB-4376-BEE1-55154FF6BCB1}" type="parTrans" cxnId="{D54C264D-24C7-46EF-94A2-C2C2D7513C3D}">
      <dgm:prSet/>
      <dgm:spPr/>
      <dgm:t>
        <a:bodyPr/>
        <a:lstStyle/>
        <a:p>
          <a:endParaRPr lang="en-US"/>
        </a:p>
      </dgm:t>
    </dgm:pt>
    <dgm:pt modelId="{3AFC4543-F8C3-4ECC-9964-D860573B125E}" type="sibTrans" cxnId="{D54C264D-24C7-46EF-94A2-C2C2D7513C3D}">
      <dgm:prSet/>
      <dgm:spPr/>
      <dgm:t>
        <a:bodyPr/>
        <a:lstStyle/>
        <a:p>
          <a:endParaRPr lang="en-US"/>
        </a:p>
      </dgm:t>
    </dgm:pt>
    <dgm:pt modelId="{B06234AD-E1EE-4291-820B-29E686BB6154}">
      <dgm:prSet phldrT="[文本]" custT="1"/>
      <dgm:spPr/>
      <dgm:t>
        <a:bodyPr/>
        <a:lstStyle/>
        <a:p>
          <a:r>
            <a:rPr lang="en-US" sz="1400" kern="1200" dirty="0">
              <a:solidFill>
                <a:prstClr val="white"/>
              </a:solidFill>
              <a:latin typeface="Century Gothic"/>
              <a:ea typeface="Century Gothic"/>
              <a:cs typeface="+mn-cs"/>
            </a:rPr>
            <a:t>Business Impact Analysis</a:t>
          </a:r>
        </a:p>
      </dgm:t>
    </dgm:pt>
    <dgm:pt modelId="{CC78E952-FDC2-4D1F-962F-17C77A908330}" type="parTrans" cxnId="{4F0A560D-A365-4023-A77E-8E38E011ACDD}">
      <dgm:prSet/>
      <dgm:spPr/>
      <dgm:t>
        <a:bodyPr/>
        <a:lstStyle/>
        <a:p>
          <a:endParaRPr lang="en-US"/>
        </a:p>
      </dgm:t>
    </dgm:pt>
    <dgm:pt modelId="{2F989D96-25A2-49A4-A2BC-FA062199630F}" type="sibTrans" cxnId="{4F0A560D-A365-4023-A77E-8E38E011ACDD}">
      <dgm:prSet/>
      <dgm:spPr/>
      <dgm:t>
        <a:bodyPr/>
        <a:lstStyle/>
        <a:p>
          <a:endParaRPr lang="en-US"/>
        </a:p>
      </dgm:t>
    </dgm:pt>
    <dgm:pt modelId="{4296235D-6191-4BFD-B4D9-9EBFBCC0B0D3}">
      <dgm:prSet phldrT="[文本]" custT="1"/>
      <dgm:spPr/>
      <dgm:t>
        <a:bodyPr/>
        <a:lstStyle/>
        <a:p>
          <a:r>
            <a:rPr lang="en-US" sz="1400" kern="1200" dirty="0">
              <a:solidFill>
                <a:prstClr val="white"/>
              </a:solidFill>
              <a:latin typeface="Century Gothic"/>
              <a:ea typeface="Century Gothic"/>
              <a:cs typeface="+mn-cs"/>
            </a:rPr>
            <a:t>Discussion on Findings</a:t>
          </a:r>
        </a:p>
      </dgm:t>
    </dgm:pt>
    <dgm:pt modelId="{B5862FAA-EC62-4CDE-8D91-B942A6C0F89A}" type="parTrans" cxnId="{6FB00EAC-94F4-45C3-96E1-5CCCEFD95DBC}">
      <dgm:prSet/>
      <dgm:spPr/>
      <dgm:t>
        <a:bodyPr/>
        <a:lstStyle/>
        <a:p>
          <a:endParaRPr lang="en-US"/>
        </a:p>
      </dgm:t>
    </dgm:pt>
    <dgm:pt modelId="{097A8A0A-9FB8-444C-8648-F74F50737DBA}" type="sibTrans" cxnId="{6FB00EAC-94F4-45C3-96E1-5CCCEFD95DBC}">
      <dgm:prSet/>
      <dgm:spPr/>
      <dgm:t>
        <a:bodyPr/>
        <a:lstStyle/>
        <a:p>
          <a:endParaRPr lang="en-US"/>
        </a:p>
      </dgm:t>
    </dgm:pt>
    <dgm:pt modelId="{7661B3F9-A4A6-4366-AB25-1FFAE8D8A3C4}">
      <dgm:prSet phldrT="[文本]" custT="1"/>
      <dgm:spPr/>
      <dgm:t>
        <a:bodyPr/>
        <a:lstStyle/>
        <a:p>
          <a:r>
            <a:rPr lang="en-US" sz="1400" kern="1200" dirty="0">
              <a:solidFill>
                <a:prstClr val="white"/>
              </a:solidFill>
              <a:latin typeface="Century Gothic"/>
              <a:ea typeface="Century Gothic"/>
              <a:cs typeface="+mn-cs"/>
            </a:rPr>
            <a:t>Report Preparation</a:t>
          </a:r>
        </a:p>
      </dgm:t>
    </dgm:pt>
    <dgm:pt modelId="{C3B3A789-4636-46BF-B531-1327A0C308B9}" type="parTrans" cxnId="{395AF8DB-7999-4BD9-BB09-A9F714EC8858}">
      <dgm:prSet/>
      <dgm:spPr/>
      <dgm:t>
        <a:bodyPr/>
        <a:lstStyle/>
        <a:p>
          <a:endParaRPr lang="en-US"/>
        </a:p>
      </dgm:t>
    </dgm:pt>
    <dgm:pt modelId="{23E7F052-2A32-4BFB-93B6-E575C7B95187}" type="sibTrans" cxnId="{395AF8DB-7999-4BD9-BB09-A9F714EC8858}">
      <dgm:prSet/>
      <dgm:spPr/>
      <dgm:t>
        <a:bodyPr/>
        <a:lstStyle/>
        <a:p>
          <a:endParaRPr lang="en-US"/>
        </a:p>
      </dgm:t>
    </dgm:pt>
    <dgm:pt modelId="{74FECE1A-F01F-4511-A485-8139812B7B80}" type="pres">
      <dgm:prSet presAssocID="{66E308C5-38EF-491C-95C3-E076B6AB5A99}" presName="rootnode" presStyleCnt="0">
        <dgm:presLayoutVars>
          <dgm:chMax/>
          <dgm:chPref/>
          <dgm:dir/>
          <dgm:animLvl val="lvl"/>
        </dgm:presLayoutVars>
      </dgm:prSet>
      <dgm:spPr/>
    </dgm:pt>
    <dgm:pt modelId="{149D7C0D-BD0F-4D12-B3E3-5696526D8A28}" type="pres">
      <dgm:prSet presAssocID="{EC6A63D3-42AA-4DDD-94FC-FA516CC18F5A}" presName="composite" presStyleCnt="0"/>
      <dgm:spPr/>
    </dgm:pt>
    <dgm:pt modelId="{AE684093-A1DD-4047-845A-ABFCAC324909}" type="pres">
      <dgm:prSet presAssocID="{EC6A63D3-42AA-4DDD-94FC-FA516CC18F5A}" presName="LShape" presStyleLbl="alignNode1" presStyleIdx="0" presStyleCnt="9"/>
      <dgm:spPr>
        <a:solidFill>
          <a:schemeClr val="accent1">
            <a:lumMod val="20000"/>
            <a:lumOff val="80000"/>
          </a:schemeClr>
        </a:solidFill>
      </dgm:spPr>
    </dgm:pt>
    <dgm:pt modelId="{BF7EFF4C-2EA2-4EBE-B800-FFACBB2A93D0}" type="pres">
      <dgm:prSet presAssocID="{EC6A63D3-42AA-4DDD-94FC-FA516CC18F5A}" presName="ParentText" presStyleLbl="revTx" presStyleIdx="0" presStyleCnt="5">
        <dgm:presLayoutVars>
          <dgm:chMax val="0"/>
          <dgm:chPref val="0"/>
          <dgm:bulletEnabled val="1"/>
        </dgm:presLayoutVars>
      </dgm:prSet>
      <dgm:spPr/>
    </dgm:pt>
    <dgm:pt modelId="{96D77E65-367C-4C1F-AF52-A6A74BA2EC0B}" type="pres">
      <dgm:prSet presAssocID="{EC6A63D3-42AA-4DDD-94FC-FA516CC18F5A}" presName="Triangle" presStyleLbl="alignNode1" presStyleIdx="1" presStyleCnt="9"/>
      <dgm:spPr>
        <a:solidFill>
          <a:schemeClr val="accent1">
            <a:lumMod val="40000"/>
            <a:lumOff val="60000"/>
          </a:schemeClr>
        </a:solidFill>
      </dgm:spPr>
    </dgm:pt>
    <dgm:pt modelId="{227EB054-05D3-46D4-B061-F67391CE5454}" type="pres">
      <dgm:prSet presAssocID="{296693A0-1917-48DB-9747-08243FB4FB55}" presName="sibTrans" presStyleCnt="0"/>
      <dgm:spPr/>
    </dgm:pt>
    <dgm:pt modelId="{7D7A5D38-D17E-4077-8737-78EED54614C2}" type="pres">
      <dgm:prSet presAssocID="{296693A0-1917-48DB-9747-08243FB4FB55}" presName="space" presStyleCnt="0"/>
      <dgm:spPr/>
    </dgm:pt>
    <dgm:pt modelId="{AAA2A4FB-6440-4D3A-8653-BFFCB03BF551}" type="pres">
      <dgm:prSet presAssocID="{1D93CEF6-151C-49C6-9DA7-122AD2123E21}" presName="composite" presStyleCnt="0"/>
      <dgm:spPr/>
    </dgm:pt>
    <dgm:pt modelId="{643900D3-0EC0-455B-B407-079D347C657A}" type="pres">
      <dgm:prSet presAssocID="{1D93CEF6-151C-49C6-9DA7-122AD2123E21}" presName="LShape" presStyleLbl="alignNode1" presStyleIdx="2" presStyleCnt="9"/>
      <dgm:spPr>
        <a:solidFill>
          <a:schemeClr val="accent1">
            <a:lumMod val="40000"/>
            <a:lumOff val="60000"/>
          </a:schemeClr>
        </a:solidFill>
      </dgm:spPr>
    </dgm:pt>
    <dgm:pt modelId="{D0AF906C-8C5B-4F85-B064-6F00BD13607A}" type="pres">
      <dgm:prSet presAssocID="{1D93CEF6-151C-49C6-9DA7-122AD2123E21}" presName="ParentText" presStyleLbl="revTx" presStyleIdx="1" presStyleCnt="5">
        <dgm:presLayoutVars>
          <dgm:chMax val="0"/>
          <dgm:chPref val="0"/>
          <dgm:bulletEnabled val="1"/>
        </dgm:presLayoutVars>
      </dgm:prSet>
      <dgm:spPr/>
    </dgm:pt>
    <dgm:pt modelId="{419CE47C-F119-473F-9596-985A99E90E2F}" type="pres">
      <dgm:prSet presAssocID="{1D93CEF6-151C-49C6-9DA7-122AD2123E21}" presName="Triangle" presStyleLbl="alignNode1" presStyleIdx="3" presStyleCnt="9"/>
      <dgm:spPr>
        <a:solidFill>
          <a:schemeClr val="accent1">
            <a:lumMod val="60000"/>
            <a:lumOff val="40000"/>
          </a:schemeClr>
        </a:solidFill>
      </dgm:spPr>
    </dgm:pt>
    <dgm:pt modelId="{42061F0A-3F47-4D6C-AD39-8E93A5816E8F}" type="pres">
      <dgm:prSet presAssocID="{1B42653F-1E77-4AD6-803E-7E7D3CB1AF8C}" presName="sibTrans" presStyleCnt="0"/>
      <dgm:spPr/>
    </dgm:pt>
    <dgm:pt modelId="{A5340070-51E9-4341-B7A0-889B175DD6BA}" type="pres">
      <dgm:prSet presAssocID="{1B42653F-1E77-4AD6-803E-7E7D3CB1AF8C}" presName="space" presStyleCnt="0"/>
      <dgm:spPr/>
    </dgm:pt>
    <dgm:pt modelId="{DB55AD13-2B42-4C80-8A26-2EDCA8015FD5}" type="pres">
      <dgm:prSet presAssocID="{E656CAFD-4B7A-40F2-B122-349823ED67D0}" presName="composite" presStyleCnt="0"/>
      <dgm:spPr/>
    </dgm:pt>
    <dgm:pt modelId="{C9CB95D2-4BEE-41FE-8109-49F5E094FE0B}" type="pres">
      <dgm:prSet presAssocID="{E656CAFD-4B7A-40F2-B122-349823ED67D0}" presName="LShape" presStyleLbl="alignNode1" presStyleIdx="4" presStyleCnt="9"/>
      <dgm:spPr>
        <a:solidFill>
          <a:schemeClr val="accent1">
            <a:lumMod val="60000"/>
            <a:lumOff val="40000"/>
          </a:schemeClr>
        </a:solidFill>
      </dgm:spPr>
    </dgm:pt>
    <dgm:pt modelId="{3D73970A-B2E8-4460-8AC8-ED129C093E43}" type="pres">
      <dgm:prSet presAssocID="{E656CAFD-4B7A-40F2-B122-349823ED67D0}" presName="ParentText" presStyleLbl="revTx" presStyleIdx="2" presStyleCnt="5">
        <dgm:presLayoutVars>
          <dgm:chMax val="0"/>
          <dgm:chPref val="0"/>
          <dgm:bulletEnabled val="1"/>
        </dgm:presLayoutVars>
      </dgm:prSet>
      <dgm:spPr/>
    </dgm:pt>
    <dgm:pt modelId="{322775E5-9541-437F-99C4-991F74B4828F}" type="pres">
      <dgm:prSet presAssocID="{E656CAFD-4B7A-40F2-B122-349823ED67D0}" presName="Triangle" presStyleLbl="alignNode1" presStyleIdx="5" presStyleCnt="9"/>
      <dgm:spPr>
        <a:solidFill>
          <a:schemeClr val="accent1">
            <a:lumMod val="75000"/>
          </a:schemeClr>
        </a:solidFill>
      </dgm:spPr>
    </dgm:pt>
    <dgm:pt modelId="{A26D9C86-DDDA-4105-A2EE-5DE7A482AD08}" type="pres">
      <dgm:prSet presAssocID="{AC959F7A-4322-4E63-B1D0-E2A9B5D90E3C}" presName="sibTrans" presStyleCnt="0"/>
      <dgm:spPr/>
    </dgm:pt>
    <dgm:pt modelId="{F4D9C168-572A-4682-9866-0678FEBC144A}" type="pres">
      <dgm:prSet presAssocID="{AC959F7A-4322-4E63-B1D0-E2A9B5D90E3C}" presName="space" presStyleCnt="0"/>
      <dgm:spPr/>
    </dgm:pt>
    <dgm:pt modelId="{08CD8076-E940-46C1-B496-9DDE43E89AB7}" type="pres">
      <dgm:prSet presAssocID="{EDE535EE-7B64-4631-B8F4-C76B210A1431}" presName="composite" presStyleCnt="0"/>
      <dgm:spPr/>
    </dgm:pt>
    <dgm:pt modelId="{15E838C3-94F7-4A9B-AD4A-34A1586C0020}" type="pres">
      <dgm:prSet presAssocID="{EDE535EE-7B64-4631-B8F4-C76B210A1431}" presName="LShape" presStyleLbl="alignNode1" presStyleIdx="6" presStyleCnt="9"/>
      <dgm:spPr>
        <a:solidFill>
          <a:schemeClr val="accent1">
            <a:lumMod val="75000"/>
          </a:schemeClr>
        </a:solidFill>
      </dgm:spPr>
    </dgm:pt>
    <dgm:pt modelId="{CB984A3E-66D7-411A-A35E-CBD60D71BC5B}" type="pres">
      <dgm:prSet presAssocID="{EDE535EE-7B64-4631-B8F4-C76B210A1431}" presName="ParentText" presStyleLbl="revTx" presStyleIdx="3" presStyleCnt="5">
        <dgm:presLayoutVars>
          <dgm:chMax val="0"/>
          <dgm:chPref val="0"/>
          <dgm:bulletEnabled val="1"/>
        </dgm:presLayoutVars>
      </dgm:prSet>
      <dgm:spPr/>
    </dgm:pt>
    <dgm:pt modelId="{BCD0926C-74BF-4F7E-BA56-D416D9C76385}" type="pres">
      <dgm:prSet presAssocID="{EDE535EE-7B64-4631-B8F4-C76B210A1431}" presName="Triangle" presStyleLbl="alignNode1" presStyleIdx="7" presStyleCnt="9"/>
      <dgm:spPr>
        <a:solidFill>
          <a:schemeClr val="accent1">
            <a:lumMod val="50000"/>
          </a:schemeClr>
        </a:solidFill>
      </dgm:spPr>
    </dgm:pt>
    <dgm:pt modelId="{7C02DD31-EBEB-43FA-AD13-C52DCF9D2B49}" type="pres">
      <dgm:prSet presAssocID="{40A3D5CC-5AEA-436F-8FA5-972077458061}" presName="sibTrans" presStyleCnt="0"/>
      <dgm:spPr/>
    </dgm:pt>
    <dgm:pt modelId="{BC99E569-66CE-4D2E-A7C5-F31DB5BBA041}" type="pres">
      <dgm:prSet presAssocID="{40A3D5CC-5AEA-436F-8FA5-972077458061}" presName="space" presStyleCnt="0"/>
      <dgm:spPr/>
    </dgm:pt>
    <dgm:pt modelId="{D6791A19-22D4-4ACB-A481-AB8D30126882}" type="pres">
      <dgm:prSet presAssocID="{E2ADCEB3-DABB-4A20-BBBA-0C3AF4D99FB6}" presName="composite" presStyleCnt="0"/>
      <dgm:spPr/>
    </dgm:pt>
    <dgm:pt modelId="{745F6648-366A-4746-AC01-0B1880D76B44}" type="pres">
      <dgm:prSet presAssocID="{E2ADCEB3-DABB-4A20-BBBA-0C3AF4D99FB6}" presName="LShape" presStyleLbl="alignNode1" presStyleIdx="8" presStyleCnt="9"/>
      <dgm:spPr>
        <a:solidFill>
          <a:schemeClr val="accent1">
            <a:lumMod val="50000"/>
          </a:schemeClr>
        </a:solidFill>
      </dgm:spPr>
    </dgm:pt>
    <dgm:pt modelId="{27FEBCFB-6FEE-4BE0-B725-7AA3100DBF81}" type="pres">
      <dgm:prSet presAssocID="{E2ADCEB3-DABB-4A20-BBBA-0C3AF4D99FB6}" presName="ParentText" presStyleLbl="revTx" presStyleIdx="4" presStyleCnt="5">
        <dgm:presLayoutVars>
          <dgm:chMax val="0"/>
          <dgm:chPref val="0"/>
          <dgm:bulletEnabled val="1"/>
        </dgm:presLayoutVars>
      </dgm:prSet>
      <dgm:spPr/>
    </dgm:pt>
  </dgm:ptLst>
  <dgm:cxnLst>
    <dgm:cxn modelId="{98521C07-B5BA-4996-9914-07F1982E09D0}" type="presOf" srcId="{EB410E27-6040-4670-86CA-3902E566C8F9}" destId="{BF7EFF4C-2EA2-4EBE-B800-FFACBB2A93D0}" srcOrd="0" destOrd="1" presId="urn:microsoft.com/office/officeart/2009/3/layout/StepUpProcess"/>
    <dgm:cxn modelId="{A3F1A309-64CD-491F-B461-7992C930EA0E}" type="presOf" srcId="{1D93CEF6-151C-49C6-9DA7-122AD2123E21}" destId="{D0AF906C-8C5B-4F85-B064-6F00BD13607A}" srcOrd="0" destOrd="0" presId="urn:microsoft.com/office/officeart/2009/3/layout/StepUpProcess"/>
    <dgm:cxn modelId="{4F0A560D-A365-4023-A77E-8E38E011ACDD}" srcId="{E656CAFD-4B7A-40F2-B122-349823ED67D0}" destId="{B06234AD-E1EE-4291-820B-29E686BB6154}" srcOrd="3" destOrd="0" parTransId="{CC78E952-FDC2-4D1F-962F-17C77A908330}" sibTransId="{2F989D96-25A2-49A4-A2BC-FA062199630F}"/>
    <dgm:cxn modelId="{ACB10811-05A0-4848-8194-656F5224A8C5}" srcId="{66E308C5-38EF-491C-95C3-E076B6AB5A99}" destId="{E2ADCEB3-DABB-4A20-BBBA-0C3AF4D99FB6}" srcOrd="4" destOrd="0" parTransId="{2031D8E2-EB58-466B-81FB-4E7685FE1F8B}" sibTransId="{F7D7C97A-B749-46E1-9E86-C3C61167F71C}"/>
    <dgm:cxn modelId="{FE61161A-C055-4965-8A5A-84433AFBD24D}" type="presOf" srcId="{EBEB50EF-2F75-4760-819D-85595BD003FF}" destId="{3D73970A-B2E8-4460-8AC8-ED129C093E43}" srcOrd="0" destOrd="2" presId="urn:microsoft.com/office/officeart/2009/3/layout/StepUpProcess"/>
    <dgm:cxn modelId="{FA7FAC1F-E89C-401B-B1D8-05FC2D95C798}" type="presOf" srcId="{39F0BA1B-0E31-4BE0-AA5F-8BB940B7E2D6}" destId="{3D73970A-B2E8-4460-8AC8-ED129C093E43}" srcOrd="0" destOrd="1" presId="urn:microsoft.com/office/officeart/2009/3/layout/StepUpProcess"/>
    <dgm:cxn modelId="{281D8F21-90DA-4741-9332-59BBAFB7CB62}" type="presOf" srcId="{9746DFDB-B2C1-4D85-849C-2E07059BA00F}" destId="{CB984A3E-66D7-411A-A35E-CBD60D71BC5B}" srcOrd="0" destOrd="3" presId="urn:microsoft.com/office/officeart/2009/3/layout/StepUpProcess"/>
    <dgm:cxn modelId="{428F1E23-992F-41BC-AFB6-496356F2F12F}" srcId="{EC6A63D3-42AA-4DDD-94FC-FA516CC18F5A}" destId="{EB410E27-6040-4670-86CA-3902E566C8F9}" srcOrd="0" destOrd="0" parTransId="{E0277273-D903-4548-A8E1-8015DA74E8E1}" sibTransId="{F6DD4890-8B6B-4B23-A8C8-1BBF1E98AC20}"/>
    <dgm:cxn modelId="{4BEA8525-EFBC-4FD0-8198-6DAD03C40EC7}" type="presOf" srcId="{526D7F9E-9593-40D6-8049-0AC7F68EC26F}" destId="{CB984A3E-66D7-411A-A35E-CBD60D71BC5B}" srcOrd="0" destOrd="2" presId="urn:microsoft.com/office/officeart/2009/3/layout/StepUpProcess"/>
    <dgm:cxn modelId="{0D3A762F-C100-4168-B33F-D04F3AE71519}" srcId="{E2ADCEB3-DABB-4A20-BBBA-0C3AF4D99FB6}" destId="{55E0EEC4-171A-4572-9581-81C588D49A98}" srcOrd="1" destOrd="0" parTransId="{7E1CFB68-F87A-4FD4-9F77-1A430388B1A7}" sibTransId="{155A27CD-83C8-4A4D-A822-82BBB542FE0E}"/>
    <dgm:cxn modelId="{87BBE63D-5CC7-4557-B8AA-8118865C1B4A}" type="presOf" srcId="{1BC0314E-3372-4DA1-B507-6F1781B52A15}" destId="{BF7EFF4C-2EA2-4EBE-B800-FFACBB2A93D0}" srcOrd="0" destOrd="2" presId="urn:microsoft.com/office/officeart/2009/3/layout/StepUpProcess"/>
    <dgm:cxn modelId="{C5A7A85D-876D-44D8-863F-A0174E295ED9}" srcId="{EC6A63D3-42AA-4DDD-94FC-FA516CC18F5A}" destId="{1BC0314E-3372-4DA1-B507-6F1781B52A15}" srcOrd="1" destOrd="0" parTransId="{6BBE462D-334E-415A-822D-505ADC6DDF89}" sibTransId="{77F7D822-94C6-4DC6-A89D-2C60D6ABEC2F}"/>
    <dgm:cxn modelId="{7A54AF65-1B20-4494-83C0-0DFBE68E3244}" srcId="{1D93CEF6-151C-49C6-9DA7-122AD2123E21}" destId="{C86F85BB-4DBD-4FD1-940E-2B6AF6717248}" srcOrd="1" destOrd="0" parTransId="{7F256072-F3F6-4484-A5DA-6A3280B9FF9D}" sibTransId="{59232AF4-FDD5-4086-B59F-C25DB6A04EDF}"/>
    <dgm:cxn modelId="{3CEA9B6A-43E9-40B9-992B-CAEE7C7CAE90}" type="presOf" srcId="{E2ADCEB3-DABB-4A20-BBBA-0C3AF4D99FB6}" destId="{27FEBCFB-6FEE-4BE0-B725-7AA3100DBF81}" srcOrd="0" destOrd="0" presId="urn:microsoft.com/office/officeart/2009/3/layout/StepUpProcess"/>
    <dgm:cxn modelId="{F095BF4B-6F54-4CAC-BECD-287FB6E0A573}" srcId="{E656CAFD-4B7A-40F2-B122-349823ED67D0}" destId="{E42E01D1-1152-44E8-8B5E-55326A547CA1}" srcOrd="2" destOrd="0" parTransId="{C339C20D-7D4B-4E57-AD08-08B7D414FD1A}" sibTransId="{ADB5C2A2-6CE9-459F-82DB-EDB778E7F47A}"/>
    <dgm:cxn modelId="{D54C264D-24C7-46EF-94A2-C2C2D7513C3D}" srcId="{EDE535EE-7B64-4631-B8F4-C76B210A1431}" destId="{D26904DF-D126-43F4-872E-A20DB93DFD8D}" srcOrd="0" destOrd="0" parTransId="{EE86B0D6-03CB-4376-BEE1-55154FF6BCB1}" sibTransId="{3AFC4543-F8C3-4ECC-9964-D860573B125E}"/>
    <dgm:cxn modelId="{49D52F51-8225-4645-8724-80FDFE694D50}" srcId="{66E308C5-38EF-491C-95C3-E076B6AB5A99}" destId="{E656CAFD-4B7A-40F2-B122-349823ED67D0}" srcOrd="2" destOrd="0" parTransId="{AB66A197-6112-4C5E-B575-F4E07DEE4B64}" sibTransId="{AC959F7A-4322-4E63-B1D0-E2A9B5D90E3C}"/>
    <dgm:cxn modelId="{F4AD0D73-FD41-45F2-944F-6D70A1EEEE7F}" srcId="{1D93CEF6-151C-49C6-9DA7-122AD2123E21}" destId="{5A385CC0-9757-472A-A570-A69808033868}" srcOrd="2" destOrd="0" parTransId="{6046144A-CEBC-42E6-8D27-4FBE630B6C39}" sibTransId="{6A077A74-926C-4DB7-8EBE-D977416A92EC}"/>
    <dgm:cxn modelId="{F3121179-4670-423B-B19D-5FB85D49DD96}" type="presOf" srcId="{E656CAFD-4B7A-40F2-B122-349823ED67D0}" destId="{3D73970A-B2E8-4460-8AC8-ED129C093E43}" srcOrd="0" destOrd="0" presId="urn:microsoft.com/office/officeart/2009/3/layout/StepUpProcess"/>
    <dgm:cxn modelId="{9FA5327F-B813-4840-86B9-B0C2A8151368}" srcId="{66E308C5-38EF-491C-95C3-E076B6AB5A99}" destId="{EC6A63D3-42AA-4DDD-94FC-FA516CC18F5A}" srcOrd="0" destOrd="0" parTransId="{71B4D79D-08F7-471E-9535-5CEC62F705BB}" sibTransId="{296693A0-1917-48DB-9747-08243FB4FB55}"/>
    <dgm:cxn modelId="{89FD4385-13C4-4791-B8C9-FEF97A3DB27D}" type="presOf" srcId="{C7FE7E60-77FB-441C-A96C-8B031E667AC3}" destId="{27FEBCFB-6FEE-4BE0-B725-7AA3100DBF81}" srcOrd="0" destOrd="1" presId="urn:microsoft.com/office/officeart/2009/3/layout/StepUpProcess"/>
    <dgm:cxn modelId="{1A78C387-E035-4E31-B992-28383608BDAC}" type="presOf" srcId="{B06234AD-E1EE-4291-820B-29E686BB6154}" destId="{3D73970A-B2E8-4460-8AC8-ED129C093E43}" srcOrd="0" destOrd="4" presId="urn:microsoft.com/office/officeart/2009/3/layout/StepUpProcess"/>
    <dgm:cxn modelId="{9061EE88-9F94-4A0F-87D2-1893BD530BD7}" srcId="{EDE535EE-7B64-4631-B8F4-C76B210A1431}" destId="{9746DFDB-B2C1-4D85-849C-2E07059BA00F}" srcOrd="2" destOrd="0" parTransId="{CF6D2730-4D60-4FA9-82E3-F840E8BCEC58}" sibTransId="{22190F99-9F37-490F-B265-9163BA051389}"/>
    <dgm:cxn modelId="{D4DCFB90-9234-4CD9-A857-BABCA49670E3}" srcId="{EDE535EE-7B64-4631-B8F4-C76B210A1431}" destId="{F5EA2897-B345-4EAC-8CCB-DD7E94AF2A4B}" srcOrd="3" destOrd="0" parTransId="{2CBCCCFB-9AFF-43DE-87EC-B1DF9DC57E42}" sibTransId="{29A33563-FCEB-4B5D-BF61-8E1C218242FA}"/>
    <dgm:cxn modelId="{00371996-5E96-4AC0-9880-F89946635229}" type="presOf" srcId="{66E308C5-38EF-491C-95C3-E076B6AB5A99}" destId="{74FECE1A-F01F-4511-A485-8139812B7B80}" srcOrd="0" destOrd="0" presId="urn:microsoft.com/office/officeart/2009/3/layout/StepUpProcess"/>
    <dgm:cxn modelId="{F0E07F98-98F0-49BC-9103-9FFD4589CBCA}" type="presOf" srcId="{C86F85BB-4DBD-4FD1-940E-2B6AF6717248}" destId="{D0AF906C-8C5B-4F85-B064-6F00BD13607A}" srcOrd="0" destOrd="2" presId="urn:microsoft.com/office/officeart/2009/3/layout/StepUpProcess"/>
    <dgm:cxn modelId="{8A741DA9-51BF-41EA-B65A-0F80BD6A8300}" srcId="{E656CAFD-4B7A-40F2-B122-349823ED67D0}" destId="{39F0BA1B-0E31-4BE0-AA5F-8BB940B7E2D6}" srcOrd="0" destOrd="0" parTransId="{6B7FA5D4-2D10-47CD-9040-F9DA390FA53C}" sibTransId="{140E3B86-6C63-4A7B-A7F4-505694A3EA8F}"/>
    <dgm:cxn modelId="{444A21AA-D272-44B2-B910-68D71A533863}" type="presOf" srcId="{EC6A63D3-42AA-4DDD-94FC-FA516CC18F5A}" destId="{BF7EFF4C-2EA2-4EBE-B800-FFACBB2A93D0}" srcOrd="0" destOrd="0" presId="urn:microsoft.com/office/officeart/2009/3/layout/StepUpProcess"/>
    <dgm:cxn modelId="{6FB00EAC-94F4-45C3-96E1-5CCCEFD95DBC}" srcId="{E656CAFD-4B7A-40F2-B122-349823ED67D0}" destId="{4296235D-6191-4BFD-B4D9-9EBFBCC0B0D3}" srcOrd="4" destOrd="0" parTransId="{B5862FAA-EC62-4CDE-8D91-B942A6C0F89A}" sibTransId="{097A8A0A-9FB8-444C-8648-F74F50737DBA}"/>
    <dgm:cxn modelId="{EC6C1DB0-575C-4ADE-9D26-ABBBAD716A49}" srcId="{E2ADCEB3-DABB-4A20-BBBA-0C3AF4D99FB6}" destId="{C7FE7E60-77FB-441C-A96C-8B031E667AC3}" srcOrd="0" destOrd="0" parTransId="{9A26E246-EA4F-4250-9A79-501A4152CA0F}" sibTransId="{1866B8CA-D371-4309-8DAB-55CA84740DA0}"/>
    <dgm:cxn modelId="{9FC9E7B0-AD1B-43CA-87DE-5651F9E419F0}" type="presOf" srcId="{7661B3F9-A4A6-4366-AB25-1FFAE8D8A3C4}" destId="{3D73970A-B2E8-4460-8AC8-ED129C093E43}" srcOrd="0" destOrd="6" presId="urn:microsoft.com/office/officeart/2009/3/layout/StepUpProcess"/>
    <dgm:cxn modelId="{F88CCAB6-6658-43F7-88A0-8DF446B08137}" srcId="{EDE535EE-7B64-4631-B8F4-C76B210A1431}" destId="{526D7F9E-9593-40D6-8049-0AC7F68EC26F}" srcOrd="1" destOrd="0" parTransId="{B39B9EAB-486F-442B-9926-BE77D29C4319}" sibTransId="{FC82186D-00A3-4481-BC99-9D0825B81C93}"/>
    <dgm:cxn modelId="{31FE27B7-2234-4672-8E30-67CEEFB3C9A4}" type="presOf" srcId="{D26904DF-D126-43F4-872E-A20DB93DFD8D}" destId="{CB984A3E-66D7-411A-A35E-CBD60D71BC5B}" srcOrd="0" destOrd="1" presId="urn:microsoft.com/office/officeart/2009/3/layout/StepUpProcess"/>
    <dgm:cxn modelId="{74A686B7-3F78-43A5-94DF-DD5D1FC36D46}" type="presOf" srcId="{EDE535EE-7B64-4631-B8F4-C76B210A1431}" destId="{CB984A3E-66D7-411A-A35E-CBD60D71BC5B}" srcOrd="0" destOrd="0" presId="urn:microsoft.com/office/officeart/2009/3/layout/StepUpProcess"/>
    <dgm:cxn modelId="{4BFC49B8-BEF7-4AE5-B1D5-7F229E76DA3B}" type="presOf" srcId="{F5EA2897-B345-4EAC-8CCB-DD7E94AF2A4B}" destId="{CB984A3E-66D7-411A-A35E-CBD60D71BC5B}" srcOrd="0" destOrd="4" presId="urn:microsoft.com/office/officeart/2009/3/layout/StepUpProcess"/>
    <dgm:cxn modelId="{A58DC8C6-70CF-4006-B5DC-831A53E2970E}" srcId="{66E308C5-38EF-491C-95C3-E076B6AB5A99}" destId="{1D93CEF6-151C-49C6-9DA7-122AD2123E21}" srcOrd="1" destOrd="0" parTransId="{0265BA65-8F2D-45E4-87C5-F0392AEAFCE8}" sibTransId="{1B42653F-1E77-4AD6-803E-7E7D3CB1AF8C}"/>
    <dgm:cxn modelId="{395AF8DB-7999-4BD9-BB09-A9F714EC8858}" srcId="{E656CAFD-4B7A-40F2-B122-349823ED67D0}" destId="{7661B3F9-A4A6-4366-AB25-1FFAE8D8A3C4}" srcOrd="5" destOrd="0" parTransId="{C3B3A789-4636-46BF-B531-1327A0C308B9}" sibTransId="{23E7F052-2A32-4BFB-93B6-E575C7B95187}"/>
    <dgm:cxn modelId="{52A9DDE2-A413-4D4A-B7C8-59588A839FBE}" type="presOf" srcId="{55E0EEC4-171A-4572-9581-81C588D49A98}" destId="{27FEBCFB-6FEE-4BE0-B725-7AA3100DBF81}" srcOrd="0" destOrd="2" presId="urn:microsoft.com/office/officeart/2009/3/layout/StepUpProcess"/>
    <dgm:cxn modelId="{DF1795E3-1355-44B2-89F1-47E6FB8EF96C}" type="presOf" srcId="{46D23260-E88C-4480-818B-4660AE826024}" destId="{D0AF906C-8C5B-4F85-B064-6F00BD13607A}" srcOrd="0" destOrd="1" presId="urn:microsoft.com/office/officeart/2009/3/layout/StepUpProcess"/>
    <dgm:cxn modelId="{CA0F4EE5-B0C0-4C94-81AC-DC731595D565}" srcId="{1D93CEF6-151C-49C6-9DA7-122AD2123E21}" destId="{46D23260-E88C-4480-818B-4660AE826024}" srcOrd="0" destOrd="0" parTransId="{0937CAF7-C06A-4AFE-9B7B-BDE5A0B3747D}" sibTransId="{60AC5FDA-B292-43B7-8584-FCE93569B808}"/>
    <dgm:cxn modelId="{9D7373E8-FEFA-433A-8A87-05F79AD4B51D}" type="presOf" srcId="{4296235D-6191-4BFD-B4D9-9EBFBCC0B0D3}" destId="{3D73970A-B2E8-4460-8AC8-ED129C093E43}" srcOrd="0" destOrd="5" presId="urn:microsoft.com/office/officeart/2009/3/layout/StepUpProcess"/>
    <dgm:cxn modelId="{45F424E9-C760-4967-BF53-915C1025EBB6}" type="presOf" srcId="{5A385CC0-9757-472A-A570-A69808033868}" destId="{D0AF906C-8C5B-4F85-B064-6F00BD13607A}" srcOrd="0" destOrd="3" presId="urn:microsoft.com/office/officeart/2009/3/layout/StepUpProcess"/>
    <dgm:cxn modelId="{34506AEB-CE7C-4B84-A747-5474B4A27946}" srcId="{66E308C5-38EF-491C-95C3-E076B6AB5A99}" destId="{EDE535EE-7B64-4631-B8F4-C76B210A1431}" srcOrd="3" destOrd="0" parTransId="{4EDEC544-86B4-414D-BFD3-C61188F0E568}" sibTransId="{40A3D5CC-5AEA-436F-8FA5-972077458061}"/>
    <dgm:cxn modelId="{4EF07DF8-5643-44B5-8745-77525166334B}" type="presOf" srcId="{E42E01D1-1152-44E8-8B5E-55326A547CA1}" destId="{3D73970A-B2E8-4460-8AC8-ED129C093E43}" srcOrd="0" destOrd="3" presId="urn:microsoft.com/office/officeart/2009/3/layout/StepUpProcess"/>
    <dgm:cxn modelId="{B7CA5BFD-4754-4BA1-8112-B2707F35D404}" srcId="{E656CAFD-4B7A-40F2-B122-349823ED67D0}" destId="{EBEB50EF-2F75-4760-819D-85595BD003FF}" srcOrd="1" destOrd="0" parTransId="{E6EBCFE7-9282-43C9-9B13-0D08DF498531}" sibTransId="{6A53BB4A-5276-4CCA-8E7F-441911FCBB59}"/>
    <dgm:cxn modelId="{3B5BFEAD-E0BB-480B-85F6-3B7F93BBB64A}" type="presParOf" srcId="{74FECE1A-F01F-4511-A485-8139812B7B80}" destId="{149D7C0D-BD0F-4D12-B3E3-5696526D8A28}" srcOrd="0" destOrd="0" presId="urn:microsoft.com/office/officeart/2009/3/layout/StepUpProcess"/>
    <dgm:cxn modelId="{64A3CB1C-6674-46E5-8D74-2ED9C40CFC49}" type="presParOf" srcId="{149D7C0D-BD0F-4D12-B3E3-5696526D8A28}" destId="{AE684093-A1DD-4047-845A-ABFCAC324909}" srcOrd="0" destOrd="0" presId="urn:microsoft.com/office/officeart/2009/3/layout/StepUpProcess"/>
    <dgm:cxn modelId="{71218E39-9DC8-45E1-BC1D-86BBAF7D789C}" type="presParOf" srcId="{149D7C0D-BD0F-4D12-B3E3-5696526D8A28}" destId="{BF7EFF4C-2EA2-4EBE-B800-FFACBB2A93D0}" srcOrd="1" destOrd="0" presId="urn:microsoft.com/office/officeart/2009/3/layout/StepUpProcess"/>
    <dgm:cxn modelId="{49932A60-F397-4BD6-88A1-75B99CEE3A4F}" type="presParOf" srcId="{149D7C0D-BD0F-4D12-B3E3-5696526D8A28}" destId="{96D77E65-367C-4C1F-AF52-A6A74BA2EC0B}" srcOrd="2" destOrd="0" presId="urn:microsoft.com/office/officeart/2009/3/layout/StepUpProcess"/>
    <dgm:cxn modelId="{49223021-F5D6-467A-A706-1488C5A14810}" type="presParOf" srcId="{74FECE1A-F01F-4511-A485-8139812B7B80}" destId="{227EB054-05D3-46D4-B061-F67391CE5454}" srcOrd="1" destOrd="0" presId="urn:microsoft.com/office/officeart/2009/3/layout/StepUpProcess"/>
    <dgm:cxn modelId="{119BC2AC-D685-46D1-AC8B-327074A10769}" type="presParOf" srcId="{227EB054-05D3-46D4-B061-F67391CE5454}" destId="{7D7A5D38-D17E-4077-8737-78EED54614C2}" srcOrd="0" destOrd="0" presId="urn:microsoft.com/office/officeart/2009/3/layout/StepUpProcess"/>
    <dgm:cxn modelId="{B68319F0-5662-45B6-BB0F-5A4B9A4F25EC}" type="presParOf" srcId="{74FECE1A-F01F-4511-A485-8139812B7B80}" destId="{AAA2A4FB-6440-4D3A-8653-BFFCB03BF551}" srcOrd="2" destOrd="0" presId="urn:microsoft.com/office/officeart/2009/3/layout/StepUpProcess"/>
    <dgm:cxn modelId="{55115F93-26B1-4495-B9D9-D6F657D1AB35}" type="presParOf" srcId="{AAA2A4FB-6440-4D3A-8653-BFFCB03BF551}" destId="{643900D3-0EC0-455B-B407-079D347C657A}" srcOrd="0" destOrd="0" presId="urn:microsoft.com/office/officeart/2009/3/layout/StepUpProcess"/>
    <dgm:cxn modelId="{4BAD8C18-CCC5-415E-A032-19081B42E71D}" type="presParOf" srcId="{AAA2A4FB-6440-4D3A-8653-BFFCB03BF551}" destId="{D0AF906C-8C5B-4F85-B064-6F00BD13607A}" srcOrd="1" destOrd="0" presId="urn:microsoft.com/office/officeart/2009/3/layout/StepUpProcess"/>
    <dgm:cxn modelId="{017819B8-E88C-4388-8DD2-CA496374BD8E}" type="presParOf" srcId="{AAA2A4FB-6440-4D3A-8653-BFFCB03BF551}" destId="{419CE47C-F119-473F-9596-985A99E90E2F}" srcOrd="2" destOrd="0" presId="urn:microsoft.com/office/officeart/2009/3/layout/StepUpProcess"/>
    <dgm:cxn modelId="{FC4F9850-85C7-43CE-8EF1-0DAD3904335E}" type="presParOf" srcId="{74FECE1A-F01F-4511-A485-8139812B7B80}" destId="{42061F0A-3F47-4D6C-AD39-8E93A5816E8F}" srcOrd="3" destOrd="0" presId="urn:microsoft.com/office/officeart/2009/3/layout/StepUpProcess"/>
    <dgm:cxn modelId="{4C650377-E603-4A56-B7C6-90B160991D86}" type="presParOf" srcId="{42061F0A-3F47-4D6C-AD39-8E93A5816E8F}" destId="{A5340070-51E9-4341-B7A0-889B175DD6BA}" srcOrd="0" destOrd="0" presId="urn:microsoft.com/office/officeart/2009/3/layout/StepUpProcess"/>
    <dgm:cxn modelId="{D272CA91-CB14-4A8B-B32F-24E8CBE3AEFD}" type="presParOf" srcId="{74FECE1A-F01F-4511-A485-8139812B7B80}" destId="{DB55AD13-2B42-4C80-8A26-2EDCA8015FD5}" srcOrd="4" destOrd="0" presId="urn:microsoft.com/office/officeart/2009/3/layout/StepUpProcess"/>
    <dgm:cxn modelId="{3B227B61-BD58-4D63-8EBB-D61FD26174CA}" type="presParOf" srcId="{DB55AD13-2B42-4C80-8A26-2EDCA8015FD5}" destId="{C9CB95D2-4BEE-41FE-8109-49F5E094FE0B}" srcOrd="0" destOrd="0" presId="urn:microsoft.com/office/officeart/2009/3/layout/StepUpProcess"/>
    <dgm:cxn modelId="{DB8676BD-12AE-4EE2-8A15-28F3D9AADC07}" type="presParOf" srcId="{DB55AD13-2B42-4C80-8A26-2EDCA8015FD5}" destId="{3D73970A-B2E8-4460-8AC8-ED129C093E43}" srcOrd="1" destOrd="0" presId="urn:microsoft.com/office/officeart/2009/3/layout/StepUpProcess"/>
    <dgm:cxn modelId="{40C0F5D5-D1A5-4984-9EF1-7B4E399800BB}" type="presParOf" srcId="{DB55AD13-2B42-4C80-8A26-2EDCA8015FD5}" destId="{322775E5-9541-437F-99C4-991F74B4828F}" srcOrd="2" destOrd="0" presId="urn:microsoft.com/office/officeart/2009/3/layout/StepUpProcess"/>
    <dgm:cxn modelId="{A0E34A0D-9B84-4888-9A82-D6EE46336E2A}" type="presParOf" srcId="{74FECE1A-F01F-4511-A485-8139812B7B80}" destId="{A26D9C86-DDDA-4105-A2EE-5DE7A482AD08}" srcOrd="5" destOrd="0" presId="urn:microsoft.com/office/officeart/2009/3/layout/StepUpProcess"/>
    <dgm:cxn modelId="{4A9B3735-E70A-4D0F-8476-3358A1BF26C0}" type="presParOf" srcId="{A26D9C86-DDDA-4105-A2EE-5DE7A482AD08}" destId="{F4D9C168-572A-4682-9866-0678FEBC144A}" srcOrd="0" destOrd="0" presId="urn:microsoft.com/office/officeart/2009/3/layout/StepUpProcess"/>
    <dgm:cxn modelId="{9229C508-F74F-4A05-ADB7-55CBFD3B8223}" type="presParOf" srcId="{74FECE1A-F01F-4511-A485-8139812B7B80}" destId="{08CD8076-E940-46C1-B496-9DDE43E89AB7}" srcOrd="6" destOrd="0" presId="urn:microsoft.com/office/officeart/2009/3/layout/StepUpProcess"/>
    <dgm:cxn modelId="{0A2B5670-CB92-48D8-8471-2CF942EFD4A2}" type="presParOf" srcId="{08CD8076-E940-46C1-B496-9DDE43E89AB7}" destId="{15E838C3-94F7-4A9B-AD4A-34A1586C0020}" srcOrd="0" destOrd="0" presId="urn:microsoft.com/office/officeart/2009/3/layout/StepUpProcess"/>
    <dgm:cxn modelId="{586F6F10-B759-4109-A892-4E23B9491697}" type="presParOf" srcId="{08CD8076-E940-46C1-B496-9DDE43E89AB7}" destId="{CB984A3E-66D7-411A-A35E-CBD60D71BC5B}" srcOrd="1" destOrd="0" presId="urn:microsoft.com/office/officeart/2009/3/layout/StepUpProcess"/>
    <dgm:cxn modelId="{98CB932C-851B-4BF7-A726-234FC2813862}" type="presParOf" srcId="{08CD8076-E940-46C1-B496-9DDE43E89AB7}" destId="{BCD0926C-74BF-4F7E-BA56-D416D9C76385}" srcOrd="2" destOrd="0" presId="urn:microsoft.com/office/officeart/2009/3/layout/StepUpProcess"/>
    <dgm:cxn modelId="{E647362C-6206-4652-BDF1-E37C42247F03}" type="presParOf" srcId="{74FECE1A-F01F-4511-A485-8139812B7B80}" destId="{7C02DD31-EBEB-43FA-AD13-C52DCF9D2B49}" srcOrd="7" destOrd="0" presId="urn:microsoft.com/office/officeart/2009/3/layout/StepUpProcess"/>
    <dgm:cxn modelId="{0D9A8FB6-ACF9-458A-AE87-AFBA12E101AD}" type="presParOf" srcId="{7C02DD31-EBEB-43FA-AD13-C52DCF9D2B49}" destId="{BC99E569-66CE-4D2E-A7C5-F31DB5BBA041}" srcOrd="0" destOrd="0" presId="urn:microsoft.com/office/officeart/2009/3/layout/StepUpProcess"/>
    <dgm:cxn modelId="{A5177681-55E7-438C-9DAD-D06D01F4E770}" type="presParOf" srcId="{74FECE1A-F01F-4511-A485-8139812B7B80}" destId="{D6791A19-22D4-4ACB-A481-AB8D30126882}" srcOrd="8" destOrd="0" presId="urn:microsoft.com/office/officeart/2009/3/layout/StepUpProcess"/>
    <dgm:cxn modelId="{70B1A141-3BD5-4C21-9176-BF9B7199ADD2}" type="presParOf" srcId="{D6791A19-22D4-4ACB-A481-AB8D30126882}" destId="{745F6648-366A-4746-AC01-0B1880D76B44}" srcOrd="0" destOrd="0" presId="urn:microsoft.com/office/officeart/2009/3/layout/StepUpProcess"/>
    <dgm:cxn modelId="{4F1D565F-A0C5-4105-9F65-FB0344936708}" type="presParOf" srcId="{D6791A19-22D4-4ACB-A481-AB8D30126882}" destId="{27FEBCFB-6FEE-4BE0-B725-7AA3100DBF81}" srcOrd="1" destOrd="0" presId="urn:microsoft.com/office/officeart/2009/3/layout/StepUpProcess"/>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9843D8CB-E832-49AC-8B91-836618DFA567}" type="doc">
      <dgm:prSet loTypeId="urn:microsoft.com/office/officeart/2005/8/layout/cycle6" loCatId="relationship" qsTypeId="urn:microsoft.com/office/officeart/2005/8/quickstyle/3d4" qsCatId="3D" csTypeId="urn:microsoft.com/office/officeart/2005/8/colors/accent1_2" csCatId="accent1" phldr="1"/>
      <dgm:spPr/>
      <dgm:t>
        <a:bodyPr/>
        <a:lstStyle/>
        <a:p>
          <a:endParaRPr lang="en-US"/>
        </a:p>
      </dgm:t>
    </dgm:pt>
    <dgm:pt modelId="{8F73B78A-0F27-42F6-9DA4-433D0C5C4A8D}">
      <dgm:prSet phldrT="[文本]"/>
      <dgm:spPr/>
      <dgm:t>
        <a:bodyPr/>
        <a:lstStyle/>
        <a:p>
          <a:r>
            <a:rPr lang="en-US" dirty="0"/>
            <a:t>Malware Events</a:t>
          </a:r>
        </a:p>
      </dgm:t>
    </dgm:pt>
    <dgm:pt modelId="{A100FF30-AB29-4A7C-9373-4BE87F41A602}" type="parTrans" cxnId="{21EBB59C-8AD6-47E1-80B3-04AE30B38756}">
      <dgm:prSet/>
      <dgm:spPr/>
      <dgm:t>
        <a:bodyPr/>
        <a:lstStyle/>
        <a:p>
          <a:endParaRPr lang="en-US">
            <a:solidFill>
              <a:schemeClr val="tx1"/>
            </a:solidFill>
          </a:endParaRPr>
        </a:p>
      </dgm:t>
    </dgm:pt>
    <dgm:pt modelId="{F88A63E4-DE08-4407-B0EC-C780B2960573}" type="sibTrans" cxnId="{21EBB59C-8AD6-47E1-80B3-04AE30B38756}">
      <dgm:prSet/>
      <dgm:spPr/>
      <dgm:t>
        <a:bodyPr/>
        <a:lstStyle/>
        <a:p>
          <a:endParaRPr lang="en-US">
            <a:solidFill>
              <a:schemeClr val="tx1"/>
            </a:solidFill>
          </a:endParaRPr>
        </a:p>
      </dgm:t>
    </dgm:pt>
    <dgm:pt modelId="{474BEB36-9421-4394-B25F-6073BF3724CC}">
      <dgm:prSet phldrT="[文本]"/>
      <dgm:spPr/>
      <dgm:t>
        <a:bodyPr/>
        <a:lstStyle/>
        <a:p>
          <a:r>
            <a:rPr lang="en-US" dirty="0"/>
            <a:t>Attack Events</a:t>
          </a:r>
        </a:p>
      </dgm:t>
    </dgm:pt>
    <dgm:pt modelId="{E333E9C5-1AE2-44CA-B2F2-42B22B81D49C}" type="parTrans" cxnId="{F52AA7FA-37FB-4E84-98DF-DA866E2850B8}">
      <dgm:prSet/>
      <dgm:spPr/>
      <dgm:t>
        <a:bodyPr/>
        <a:lstStyle/>
        <a:p>
          <a:endParaRPr lang="en-US">
            <a:solidFill>
              <a:schemeClr val="tx1"/>
            </a:solidFill>
          </a:endParaRPr>
        </a:p>
      </dgm:t>
    </dgm:pt>
    <dgm:pt modelId="{EC6D8AC9-2C9D-458C-BB68-020D78E481A7}" type="sibTrans" cxnId="{F52AA7FA-37FB-4E84-98DF-DA866E2850B8}">
      <dgm:prSet/>
      <dgm:spPr/>
      <dgm:t>
        <a:bodyPr/>
        <a:lstStyle/>
        <a:p>
          <a:endParaRPr lang="en-US">
            <a:solidFill>
              <a:schemeClr val="tx1"/>
            </a:solidFill>
          </a:endParaRPr>
        </a:p>
      </dgm:t>
    </dgm:pt>
    <dgm:pt modelId="{DA4A6313-45CF-40FC-8E36-B70AAA3F08E7}">
      <dgm:prSet phldrT="[文本]"/>
      <dgm:spPr/>
      <dgm:t>
        <a:bodyPr/>
        <a:lstStyle/>
        <a:p>
          <a:r>
            <a:rPr lang="en-US" dirty="0"/>
            <a:t>Vulnerability Events</a:t>
          </a:r>
        </a:p>
      </dgm:t>
    </dgm:pt>
    <dgm:pt modelId="{AA735411-6709-479B-98DD-F6E2282D2BFB}" type="parTrans" cxnId="{1430382D-50B9-4C94-883A-B0B9DF2CD3CC}">
      <dgm:prSet/>
      <dgm:spPr/>
      <dgm:t>
        <a:bodyPr/>
        <a:lstStyle/>
        <a:p>
          <a:endParaRPr lang="en-US">
            <a:solidFill>
              <a:schemeClr val="tx1"/>
            </a:solidFill>
          </a:endParaRPr>
        </a:p>
      </dgm:t>
    </dgm:pt>
    <dgm:pt modelId="{BDB7D19D-D224-4726-857C-0897E0A4011B}" type="sibTrans" cxnId="{1430382D-50B9-4C94-883A-B0B9DF2CD3CC}">
      <dgm:prSet/>
      <dgm:spPr/>
      <dgm:t>
        <a:bodyPr/>
        <a:lstStyle/>
        <a:p>
          <a:endParaRPr lang="en-US">
            <a:solidFill>
              <a:schemeClr val="tx1"/>
            </a:solidFill>
          </a:endParaRPr>
        </a:p>
      </dgm:t>
    </dgm:pt>
    <dgm:pt modelId="{BEAE4926-96C4-455B-AE4B-41717CB0CE8B}">
      <dgm:prSet phldrT="[文本]"/>
      <dgm:spPr/>
      <dgm:t>
        <a:bodyPr/>
        <a:lstStyle/>
        <a:p>
          <a:r>
            <a:rPr lang="en-US" dirty="0"/>
            <a:t>Abnormal Behavior Events</a:t>
          </a:r>
        </a:p>
      </dgm:t>
    </dgm:pt>
    <dgm:pt modelId="{AE8FFB60-C3FD-4297-AE80-A29A5F47A669}" type="parTrans" cxnId="{F2AFE2EB-33C4-494C-A690-E55472F393D2}">
      <dgm:prSet/>
      <dgm:spPr/>
      <dgm:t>
        <a:bodyPr/>
        <a:lstStyle/>
        <a:p>
          <a:endParaRPr lang="en-US">
            <a:solidFill>
              <a:schemeClr val="tx1"/>
            </a:solidFill>
          </a:endParaRPr>
        </a:p>
      </dgm:t>
    </dgm:pt>
    <dgm:pt modelId="{28378CD8-BDBB-4422-AC06-F955D75BF581}" type="sibTrans" cxnId="{F2AFE2EB-33C4-494C-A690-E55472F393D2}">
      <dgm:prSet/>
      <dgm:spPr/>
      <dgm:t>
        <a:bodyPr/>
        <a:lstStyle/>
        <a:p>
          <a:endParaRPr lang="en-US">
            <a:solidFill>
              <a:schemeClr val="tx1"/>
            </a:solidFill>
          </a:endParaRPr>
        </a:p>
      </dgm:t>
    </dgm:pt>
    <dgm:pt modelId="{9C75D1E8-F16E-40F7-AF0D-E2AA36F53B82}">
      <dgm:prSet phldrT="[文本]"/>
      <dgm:spPr/>
      <dgm:t>
        <a:bodyPr/>
        <a:lstStyle/>
        <a:p>
          <a:r>
            <a:rPr lang="en-US" dirty="0"/>
            <a:t>Protocol Audit</a:t>
          </a:r>
        </a:p>
      </dgm:t>
    </dgm:pt>
    <dgm:pt modelId="{3CEEC863-D4F5-4321-8707-74A46FC86A33}" type="parTrans" cxnId="{712322EA-B664-4FFD-AC4F-BF88FA2AA9CC}">
      <dgm:prSet/>
      <dgm:spPr/>
      <dgm:t>
        <a:bodyPr/>
        <a:lstStyle/>
        <a:p>
          <a:endParaRPr lang="en-US"/>
        </a:p>
      </dgm:t>
    </dgm:pt>
    <dgm:pt modelId="{68E17D7B-94C0-437D-BBE7-E870D0FE305C}" type="sibTrans" cxnId="{712322EA-B664-4FFD-AC4F-BF88FA2AA9CC}">
      <dgm:prSet/>
      <dgm:spPr/>
      <dgm:t>
        <a:bodyPr/>
        <a:lstStyle/>
        <a:p>
          <a:endParaRPr lang="en-US"/>
        </a:p>
      </dgm:t>
    </dgm:pt>
    <dgm:pt modelId="{86B28DA5-E349-4031-B48E-9706746D8D03}" type="pres">
      <dgm:prSet presAssocID="{9843D8CB-E832-49AC-8B91-836618DFA567}" presName="cycle" presStyleCnt="0">
        <dgm:presLayoutVars>
          <dgm:dir/>
          <dgm:resizeHandles val="exact"/>
        </dgm:presLayoutVars>
      </dgm:prSet>
      <dgm:spPr/>
    </dgm:pt>
    <dgm:pt modelId="{381A30DD-F38C-45C9-A8D3-ED185FEAC5CB}" type="pres">
      <dgm:prSet presAssocID="{8F73B78A-0F27-42F6-9DA4-433D0C5C4A8D}" presName="node" presStyleLbl="node1" presStyleIdx="0" presStyleCnt="5">
        <dgm:presLayoutVars>
          <dgm:bulletEnabled val="1"/>
        </dgm:presLayoutVars>
      </dgm:prSet>
      <dgm:spPr/>
    </dgm:pt>
    <dgm:pt modelId="{029BB72F-4AE7-485D-B042-2E58734680CA}" type="pres">
      <dgm:prSet presAssocID="{8F73B78A-0F27-42F6-9DA4-433D0C5C4A8D}" presName="spNode" presStyleCnt="0"/>
      <dgm:spPr/>
    </dgm:pt>
    <dgm:pt modelId="{06577136-0F32-4CD3-B39F-F0103C105D69}" type="pres">
      <dgm:prSet presAssocID="{F88A63E4-DE08-4407-B0EC-C780B2960573}" presName="sibTrans" presStyleLbl="sibTrans1D1" presStyleIdx="0" presStyleCnt="5"/>
      <dgm:spPr/>
    </dgm:pt>
    <dgm:pt modelId="{DFE280CA-AD93-4B0C-BE2C-14B4009FBD2D}" type="pres">
      <dgm:prSet presAssocID="{474BEB36-9421-4394-B25F-6073BF3724CC}" presName="node" presStyleLbl="node1" presStyleIdx="1" presStyleCnt="5">
        <dgm:presLayoutVars>
          <dgm:bulletEnabled val="1"/>
        </dgm:presLayoutVars>
      </dgm:prSet>
      <dgm:spPr/>
    </dgm:pt>
    <dgm:pt modelId="{9DBC4631-7307-4EF4-9534-30AB248410AA}" type="pres">
      <dgm:prSet presAssocID="{474BEB36-9421-4394-B25F-6073BF3724CC}" presName="spNode" presStyleCnt="0"/>
      <dgm:spPr/>
    </dgm:pt>
    <dgm:pt modelId="{1101C06B-83AF-4A7E-9E0F-DA190A694CF7}" type="pres">
      <dgm:prSet presAssocID="{EC6D8AC9-2C9D-458C-BB68-020D78E481A7}" presName="sibTrans" presStyleLbl="sibTrans1D1" presStyleIdx="1" presStyleCnt="5"/>
      <dgm:spPr/>
    </dgm:pt>
    <dgm:pt modelId="{8B91C191-A19E-4A61-825B-3497F4FB61B0}" type="pres">
      <dgm:prSet presAssocID="{DA4A6313-45CF-40FC-8E36-B70AAA3F08E7}" presName="node" presStyleLbl="node1" presStyleIdx="2" presStyleCnt="5">
        <dgm:presLayoutVars>
          <dgm:bulletEnabled val="1"/>
        </dgm:presLayoutVars>
      </dgm:prSet>
      <dgm:spPr/>
    </dgm:pt>
    <dgm:pt modelId="{6522BC36-88E4-482D-B78F-7A53E8E7F303}" type="pres">
      <dgm:prSet presAssocID="{DA4A6313-45CF-40FC-8E36-B70AAA3F08E7}" presName="spNode" presStyleCnt="0"/>
      <dgm:spPr/>
    </dgm:pt>
    <dgm:pt modelId="{75D0D821-85FB-482F-B6AC-5983CB6943B1}" type="pres">
      <dgm:prSet presAssocID="{BDB7D19D-D224-4726-857C-0897E0A4011B}" presName="sibTrans" presStyleLbl="sibTrans1D1" presStyleIdx="2" presStyleCnt="5"/>
      <dgm:spPr/>
    </dgm:pt>
    <dgm:pt modelId="{90D3D70C-C21C-4720-AA4D-09667564E7D4}" type="pres">
      <dgm:prSet presAssocID="{BEAE4926-96C4-455B-AE4B-41717CB0CE8B}" presName="node" presStyleLbl="node1" presStyleIdx="3" presStyleCnt="5">
        <dgm:presLayoutVars>
          <dgm:bulletEnabled val="1"/>
        </dgm:presLayoutVars>
      </dgm:prSet>
      <dgm:spPr/>
    </dgm:pt>
    <dgm:pt modelId="{95AE27B8-8D31-4D8F-B006-C6E5DD6F16DE}" type="pres">
      <dgm:prSet presAssocID="{BEAE4926-96C4-455B-AE4B-41717CB0CE8B}" presName="spNode" presStyleCnt="0"/>
      <dgm:spPr/>
    </dgm:pt>
    <dgm:pt modelId="{AF5C170C-2D5C-49B9-9F6D-92651DDC5AAF}" type="pres">
      <dgm:prSet presAssocID="{28378CD8-BDBB-4422-AC06-F955D75BF581}" presName="sibTrans" presStyleLbl="sibTrans1D1" presStyleIdx="3" presStyleCnt="5"/>
      <dgm:spPr/>
    </dgm:pt>
    <dgm:pt modelId="{87EB30D2-4306-4547-8FBF-7FFC34390FCD}" type="pres">
      <dgm:prSet presAssocID="{9C75D1E8-F16E-40F7-AF0D-E2AA36F53B82}" presName="node" presStyleLbl="node1" presStyleIdx="4" presStyleCnt="5">
        <dgm:presLayoutVars>
          <dgm:bulletEnabled val="1"/>
        </dgm:presLayoutVars>
      </dgm:prSet>
      <dgm:spPr/>
    </dgm:pt>
    <dgm:pt modelId="{520D5A39-D1FE-40A4-BC93-129EC7EFDC8D}" type="pres">
      <dgm:prSet presAssocID="{9C75D1E8-F16E-40F7-AF0D-E2AA36F53B82}" presName="spNode" presStyleCnt="0"/>
      <dgm:spPr/>
    </dgm:pt>
    <dgm:pt modelId="{BF89F72D-E413-4198-AE77-DBBA23BFF1E1}" type="pres">
      <dgm:prSet presAssocID="{68E17D7B-94C0-437D-BBE7-E870D0FE305C}" presName="sibTrans" presStyleLbl="sibTrans1D1" presStyleIdx="4" presStyleCnt="5"/>
      <dgm:spPr/>
    </dgm:pt>
  </dgm:ptLst>
  <dgm:cxnLst>
    <dgm:cxn modelId="{BD219504-82A3-43F5-B186-6C68B71244CF}" type="presOf" srcId="{BEAE4926-96C4-455B-AE4B-41717CB0CE8B}" destId="{90D3D70C-C21C-4720-AA4D-09667564E7D4}" srcOrd="0" destOrd="0" presId="urn:microsoft.com/office/officeart/2005/8/layout/cycle6"/>
    <dgm:cxn modelId="{932DED1A-9C85-466B-BE24-C55EBB4D3B69}" type="presOf" srcId="{28378CD8-BDBB-4422-AC06-F955D75BF581}" destId="{AF5C170C-2D5C-49B9-9F6D-92651DDC5AAF}" srcOrd="0" destOrd="0" presId="urn:microsoft.com/office/officeart/2005/8/layout/cycle6"/>
    <dgm:cxn modelId="{1430382D-50B9-4C94-883A-B0B9DF2CD3CC}" srcId="{9843D8CB-E832-49AC-8B91-836618DFA567}" destId="{DA4A6313-45CF-40FC-8E36-B70AAA3F08E7}" srcOrd="2" destOrd="0" parTransId="{AA735411-6709-479B-98DD-F6E2282D2BFB}" sibTransId="{BDB7D19D-D224-4726-857C-0897E0A4011B}"/>
    <dgm:cxn modelId="{2C30413F-5114-4791-80A7-F03D26A69B10}" type="presOf" srcId="{8F73B78A-0F27-42F6-9DA4-433D0C5C4A8D}" destId="{381A30DD-F38C-45C9-A8D3-ED185FEAC5CB}" srcOrd="0" destOrd="0" presId="urn:microsoft.com/office/officeart/2005/8/layout/cycle6"/>
    <dgm:cxn modelId="{9C8DE45B-D233-4F11-B0A1-33CCCC890693}" type="presOf" srcId="{BDB7D19D-D224-4726-857C-0897E0A4011B}" destId="{75D0D821-85FB-482F-B6AC-5983CB6943B1}" srcOrd="0" destOrd="0" presId="urn:microsoft.com/office/officeart/2005/8/layout/cycle6"/>
    <dgm:cxn modelId="{2DA96367-5DD4-4456-A681-73E277D98B6B}" type="presOf" srcId="{F88A63E4-DE08-4407-B0EC-C780B2960573}" destId="{06577136-0F32-4CD3-B39F-F0103C105D69}" srcOrd="0" destOrd="0" presId="urn:microsoft.com/office/officeart/2005/8/layout/cycle6"/>
    <dgm:cxn modelId="{6049146A-A432-42C8-B6E8-22BCD9748DC3}" type="presOf" srcId="{EC6D8AC9-2C9D-458C-BB68-020D78E481A7}" destId="{1101C06B-83AF-4A7E-9E0F-DA190A694CF7}" srcOrd="0" destOrd="0" presId="urn:microsoft.com/office/officeart/2005/8/layout/cycle6"/>
    <dgm:cxn modelId="{C3BBCA6C-3E94-4A23-9328-386708C40173}" type="presOf" srcId="{9843D8CB-E832-49AC-8B91-836618DFA567}" destId="{86B28DA5-E349-4031-B48E-9706746D8D03}" srcOrd="0" destOrd="0" presId="urn:microsoft.com/office/officeart/2005/8/layout/cycle6"/>
    <dgm:cxn modelId="{85B24E93-5E61-4618-8679-053A19CDEDDE}" type="presOf" srcId="{DA4A6313-45CF-40FC-8E36-B70AAA3F08E7}" destId="{8B91C191-A19E-4A61-825B-3497F4FB61B0}" srcOrd="0" destOrd="0" presId="urn:microsoft.com/office/officeart/2005/8/layout/cycle6"/>
    <dgm:cxn modelId="{BC172596-701E-438F-9ECF-7125D10789BC}" type="presOf" srcId="{474BEB36-9421-4394-B25F-6073BF3724CC}" destId="{DFE280CA-AD93-4B0C-BE2C-14B4009FBD2D}" srcOrd="0" destOrd="0" presId="urn:microsoft.com/office/officeart/2005/8/layout/cycle6"/>
    <dgm:cxn modelId="{21EBB59C-8AD6-47E1-80B3-04AE30B38756}" srcId="{9843D8CB-E832-49AC-8B91-836618DFA567}" destId="{8F73B78A-0F27-42F6-9DA4-433D0C5C4A8D}" srcOrd="0" destOrd="0" parTransId="{A100FF30-AB29-4A7C-9373-4BE87F41A602}" sibTransId="{F88A63E4-DE08-4407-B0EC-C780B2960573}"/>
    <dgm:cxn modelId="{B8B783A4-1ECC-4714-8293-4EA42147BDFD}" type="presOf" srcId="{9C75D1E8-F16E-40F7-AF0D-E2AA36F53B82}" destId="{87EB30D2-4306-4547-8FBF-7FFC34390FCD}" srcOrd="0" destOrd="0" presId="urn:microsoft.com/office/officeart/2005/8/layout/cycle6"/>
    <dgm:cxn modelId="{712322EA-B664-4FFD-AC4F-BF88FA2AA9CC}" srcId="{9843D8CB-E832-49AC-8B91-836618DFA567}" destId="{9C75D1E8-F16E-40F7-AF0D-E2AA36F53B82}" srcOrd="4" destOrd="0" parTransId="{3CEEC863-D4F5-4321-8707-74A46FC86A33}" sibTransId="{68E17D7B-94C0-437D-BBE7-E870D0FE305C}"/>
    <dgm:cxn modelId="{F2AFE2EB-33C4-494C-A690-E55472F393D2}" srcId="{9843D8CB-E832-49AC-8B91-836618DFA567}" destId="{BEAE4926-96C4-455B-AE4B-41717CB0CE8B}" srcOrd="3" destOrd="0" parTransId="{AE8FFB60-C3FD-4297-AE80-A29A5F47A669}" sibTransId="{28378CD8-BDBB-4422-AC06-F955D75BF581}"/>
    <dgm:cxn modelId="{F52AA7FA-37FB-4E84-98DF-DA866E2850B8}" srcId="{9843D8CB-E832-49AC-8B91-836618DFA567}" destId="{474BEB36-9421-4394-B25F-6073BF3724CC}" srcOrd="1" destOrd="0" parTransId="{E333E9C5-1AE2-44CA-B2F2-42B22B81D49C}" sibTransId="{EC6D8AC9-2C9D-458C-BB68-020D78E481A7}"/>
    <dgm:cxn modelId="{97A744FD-CFC4-49FB-ABD1-6FD6552BDCE0}" type="presOf" srcId="{68E17D7B-94C0-437D-BBE7-E870D0FE305C}" destId="{BF89F72D-E413-4198-AE77-DBBA23BFF1E1}" srcOrd="0" destOrd="0" presId="urn:microsoft.com/office/officeart/2005/8/layout/cycle6"/>
    <dgm:cxn modelId="{9BB27943-512F-4C94-9DC3-C9BD4F1EEBD1}" type="presParOf" srcId="{86B28DA5-E349-4031-B48E-9706746D8D03}" destId="{381A30DD-F38C-45C9-A8D3-ED185FEAC5CB}" srcOrd="0" destOrd="0" presId="urn:microsoft.com/office/officeart/2005/8/layout/cycle6"/>
    <dgm:cxn modelId="{0AFCB0D2-D4AD-422C-913D-51DA4774A71F}" type="presParOf" srcId="{86B28DA5-E349-4031-B48E-9706746D8D03}" destId="{029BB72F-4AE7-485D-B042-2E58734680CA}" srcOrd="1" destOrd="0" presId="urn:microsoft.com/office/officeart/2005/8/layout/cycle6"/>
    <dgm:cxn modelId="{7F55E498-0FC7-43E1-8194-F5121002D813}" type="presParOf" srcId="{86B28DA5-E349-4031-B48E-9706746D8D03}" destId="{06577136-0F32-4CD3-B39F-F0103C105D69}" srcOrd="2" destOrd="0" presId="urn:microsoft.com/office/officeart/2005/8/layout/cycle6"/>
    <dgm:cxn modelId="{11269341-5D77-41D5-9FC6-2132A0E1331F}" type="presParOf" srcId="{86B28DA5-E349-4031-B48E-9706746D8D03}" destId="{DFE280CA-AD93-4B0C-BE2C-14B4009FBD2D}" srcOrd="3" destOrd="0" presId="urn:microsoft.com/office/officeart/2005/8/layout/cycle6"/>
    <dgm:cxn modelId="{6C309B91-19ED-4EE3-A6D0-18EE8D9BA9AB}" type="presParOf" srcId="{86B28DA5-E349-4031-B48E-9706746D8D03}" destId="{9DBC4631-7307-4EF4-9534-30AB248410AA}" srcOrd="4" destOrd="0" presId="urn:microsoft.com/office/officeart/2005/8/layout/cycle6"/>
    <dgm:cxn modelId="{64FB95F1-B046-49C2-B745-A7968AC3E3A6}" type="presParOf" srcId="{86B28DA5-E349-4031-B48E-9706746D8D03}" destId="{1101C06B-83AF-4A7E-9E0F-DA190A694CF7}" srcOrd="5" destOrd="0" presId="urn:microsoft.com/office/officeart/2005/8/layout/cycle6"/>
    <dgm:cxn modelId="{5957E3AD-E0BF-4E24-9C14-72273391F444}" type="presParOf" srcId="{86B28DA5-E349-4031-B48E-9706746D8D03}" destId="{8B91C191-A19E-4A61-825B-3497F4FB61B0}" srcOrd="6" destOrd="0" presId="urn:microsoft.com/office/officeart/2005/8/layout/cycle6"/>
    <dgm:cxn modelId="{B16FE9D6-7CEE-4159-90C7-EA180FB590E0}" type="presParOf" srcId="{86B28DA5-E349-4031-B48E-9706746D8D03}" destId="{6522BC36-88E4-482D-B78F-7A53E8E7F303}" srcOrd="7" destOrd="0" presId="urn:microsoft.com/office/officeart/2005/8/layout/cycle6"/>
    <dgm:cxn modelId="{3E0A11E8-70CE-4641-96FA-9686BE44C3F6}" type="presParOf" srcId="{86B28DA5-E349-4031-B48E-9706746D8D03}" destId="{75D0D821-85FB-482F-B6AC-5983CB6943B1}" srcOrd="8" destOrd="0" presId="urn:microsoft.com/office/officeart/2005/8/layout/cycle6"/>
    <dgm:cxn modelId="{7152A4AF-8322-47C5-84DB-79D5A5455565}" type="presParOf" srcId="{86B28DA5-E349-4031-B48E-9706746D8D03}" destId="{90D3D70C-C21C-4720-AA4D-09667564E7D4}" srcOrd="9" destOrd="0" presId="urn:microsoft.com/office/officeart/2005/8/layout/cycle6"/>
    <dgm:cxn modelId="{698475D7-5A72-4EA2-BF17-D558741B272B}" type="presParOf" srcId="{86B28DA5-E349-4031-B48E-9706746D8D03}" destId="{95AE27B8-8D31-4D8F-B006-C6E5DD6F16DE}" srcOrd="10" destOrd="0" presId="urn:microsoft.com/office/officeart/2005/8/layout/cycle6"/>
    <dgm:cxn modelId="{E4F73C28-6627-4E24-8407-21AC23D22E95}" type="presParOf" srcId="{86B28DA5-E349-4031-B48E-9706746D8D03}" destId="{AF5C170C-2D5C-49B9-9F6D-92651DDC5AAF}" srcOrd="11" destOrd="0" presId="urn:microsoft.com/office/officeart/2005/8/layout/cycle6"/>
    <dgm:cxn modelId="{69D7F0DE-0378-475D-825F-7E91C3575DDA}" type="presParOf" srcId="{86B28DA5-E349-4031-B48E-9706746D8D03}" destId="{87EB30D2-4306-4547-8FBF-7FFC34390FCD}" srcOrd="12" destOrd="0" presId="urn:microsoft.com/office/officeart/2005/8/layout/cycle6"/>
    <dgm:cxn modelId="{797D12F1-2107-4766-AC30-95F6AA7A1905}" type="presParOf" srcId="{86B28DA5-E349-4031-B48E-9706746D8D03}" destId="{520D5A39-D1FE-40A4-BC93-129EC7EFDC8D}" srcOrd="13" destOrd="0" presId="urn:microsoft.com/office/officeart/2005/8/layout/cycle6"/>
    <dgm:cxn modelId="{FC8FFD73-5E9B-46B0-8F76-073CA57E0321}" type="presParOf" srcId="{86B28DA5-E349-4031-B48E-9706746D8D03}" destId="{BF89F72D-E413-4198-AE77-DBBA23BFF1E1}" srcOrd="14" destOrd="0" presId="urn:microsoft.com/office/officeart/2005/8/layout/cycle6"/>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9843D8CB-E832-49AC-8B91-836618DFA567}" type="doc">
      <dgm:prSet loTypeId="urn:microsoft.com/office/officeart/2005/8/layout/cycle6" loCatId="relationship" qsTypeId="urn:microsoft.com/office/officeart/2005/8/quickstyle/3d4" qsCatId="3D" csTypeId="urn:microsoft.com/office/officeart/2005/8/colors/accent1_2" csCatId="accent1" phldr="1"/>
      <dgm:spPr/>
      <dgm:t>
        <a:bodyPr/>
        <a:lstStyle/>
        <a:p>
          <a:endParaRPr lang="en-US"/>
        </a:p>
      </dgm:t>
    </dgm:pt>
    <dgm:pt modelId="{8F73B78A-0F27-42F6-9DA4-433D0C5C4A8D}">
      <dgm:prSet phldrT="[文本]"/>
      <dgm:spPr/>
      <dgm:t>
        <a:bodyPr/>
        <a:lstStyle/>
        <a:p>
          <a:r>
            <a:rPr lang="en-US" dirty="0"/>
            <a:t>VAPMA</a:t>
          </a:r>
        </a:p>
      </dgm:t>
    </dgm:pt>
    <dgm:pt modelId="{A100FF30-AB29-4A7C-9373-4BE87F41A602}" type="parTrans" cxnId="{21EBB59C-8AD6-47E1-80B3-04AE30B38756}">
      <dgm:prSet/>
      <dgm:spPr/>
      <dgm:t>
        <a:bodyPr/>
        <a:lstStyle/>
        <a:p>
          <a:endParaRPr lang="en-US">
            <a:solidFill>
              <a:schemeClr val="tx1"/>
            </a:solidFill>
          </a:endParaRPr>
        </a:p>
      </dgm:t>
    </dgm:pt>
    <dgm:pt modelId="{F88A63E4-DE08-4407-B0EC-C780B2960573}" type="sibTrans" cxnId="{21EBB59C-8AD6-47E1-80B3-04AE30B38756}">
      <dgm:prSet/>
      <dgm:spPr/>
      <dgm:t>
        <a:bodyPr/>
        <a:lstStyle/>
        <a:p>
          <a:endParaRPr lang="en-US">
            <a:solidFill>
              <a:schemeClr val="tx1"/>
            </a:solidFill>
          </a:endParaRPr>
        </a:p>
      </dgm:t>
    </dgm:pt>
    <dgm:pt modelId="{474BEB36-9421-4394-B25F-6073BF3724CC}">
      <dgm:prSet phldrT="[文本]"/>
      <dgm:spPr/>
      <dgm:t>
        <a:bodyPr/>
        <a:lstStyle/>
        <a:p>
          <a:r>
            <a:rPr lang="en-US" dirty="0"/>
            <a:t>Service Components Health Check</a:t>
          </a:r>
        </a:p>
      </dgm:t>
    </dgm:pt>
    <dgm:pt modelId="{E333E9C5-1AE2-44CA-B2F2-42B22B81D49C}" type="parTrans" cxnId="{F52AA7FA-37FB-4E84-98DF-DA866E2850B8}">
      <dgm:prSet/>
      <dgm:spPr/>
      <dgm:t>
        <a:bodyPr/>
        <a:lstStyle/>
        <a:p>
          <a:endParaRPr lang="en-US">
            <a:solidFill>
              <a:schemeClr val="tx1"/>
            </a:solidFill>
          </a:endParaRPr>
        </a:p>
      </dgm:t>
    </dgm:pt>
    <dgm:pt modelId="{EC6D8AC9-2C9D-458C-BB68-020D78E481A7}" type="sibTrans" cxnId="{F52AA7FA-37FB-4E84-98DF-DA866E2850B8}">
      <dgm:prSet/>
      <dgm:spPr/>
      <dgm:t>
        <a:bodyPr/>
        <a:lstStyle/>
        <a:p>
          <a:endParaRPr lang="en-US">
            <a:solidFill>
              <a:schemeClr val="tx1"/>
            </a:solidFill>
          </a:endParaRPr>
        </a:p>
      </dgm:t>
    </dgm:pt>
    <dgm:pt modelId="{DA4A6313-45CF-40FC-8E36-B70AAA3F08E7}">
      <dgm:prSet phldrT="[文本]"/>
      <dgm:spPr/>
      <dgm:t>
        <a:bodyPr/>
        <a:lstStyle/>
        <a:p>
          <a:r>
            <a:rPr lang="en-US"/>
            <a:t>Latest Threat Intelligence Alert </a:t>
          </a:r>
          <a:endParaRPr lang="en-US" dirty="0"/>
        </a:p>
      </dgm:t>
    </dgm:pt>
    <dgm:pt modelId="{AA735411-6709-479B-98DD-F6E2282D2BFB}" type="parTrans" cxnId="{1430382D-50B9-4C94-883A-B0B9DF2CD3CC}">
      <dgm:prSet/>
      <dgm:spPr/>
      <dgm:t>
        <a:bodyPr/>
        <a:lstStyle/>
        <a:p>
          <a:endParaRPr lang="en-US">
            <a:solidFill>
              <a:schemeClr val="tx1"/>
            </a:solidFill>
          </a:endParaRPr>
        </a:p>
      </dgm:t>
    </dgm:pt>
    <dgm:pt modelId="{BDB7D19D-D224-4726-857C-0897E0A4011B}" type="sibTrans" cxnId="{1430382D-50B9-4C94-883A-B0B9DF2CD3CC}">
      <dgm:prSet/>
      <dgm:spPr/>
      <dgm:t>
        <a:bodyPr/>
        <a:lstStyle/>
        <a:p>
          <a:endParaRPr lang="en-US">
            <a:solidFill>
              <a:schemeClr val="tx1"/>
            </a:solidFill>
          </a:endParaRPr>
        </a:p>
      </dgm:t>
    </dgm:pt>
    <dgm:pt modelId="{BEAE4926-96C4-455B-AE4B-41717CB0CE8B}">
      <dgm:prSet phldrT="[文本]"/>
      <dgm:spPr>
        <a:solidFill>
          <a:schemeClr val="accent6">
            <a:lumMod val="60000"/>
            <a:lumOff val="40000"/>
          </a:schemeClr>
        </a:solidFill>
      </dgm:spPr>
      <dgm:t>
        <a:bodyPr/>
        <a:lstStyle/>
        <a:p>
          <a:r>
            <a:rPr lang="en-US" dirty="0"/>
            <a:t>Incident Response</a:t>
          </a:r>
        </a:p>
      </dgm:t>
    </dgm:pt>
    <dgm:pt modelId="{AE8FFB60-C3FD-4297-AE80-A29A5F47A669}" type="parTrans" cxnId="{F2AFE2EB-33C4-494C-A690-E55472F393D2}">
      <dgm:prSet/>
      <dgm:spPr/>
      <dgm:t>
        <a:bodyPr/>
        <a:lstStyle/>
        <a:p>
          <a:endParaRPr lang="en-US">
            <a:solidFill>
              <a:schemeClr val="tx1"/>
            </a:solidFill>
          </a:endParaRPr>
        </a:p>
      </dgm:t>
    </dgm:pt>
    <dgm:pt modelId="{28378CD8-BDBB-4422-AC06-F955D75BF581}" type="sibTrans" cxnId="{F2AFE2EB-33C4-494C-A690-E55472F393D2}">
      <dgm:prSet/>
      <dgm:spPr/>
      <dgm:t>
        <a:bodyPr/>
        <a:lstStyle/>
        <a:p>
          <a:endParaRPr lang="en-US">
            <a:solidFill>
              <a:schemeClr val="tx1"/>
            </a:solidFill>
          </a:endParaRPr>
        </a:p>
      </dgm:t>
    </dgm:pt>
    <dgm:pt modelId="{9C75D1E8-F16E-40F7-AF0D-E2AA36F53B82}">
      <dgm:prSet phldrT="[文本]"/>
      <dgm:spPr>
        <a:solidFill>
          <a:schemeClr val="accent2">
            <a:lumMod val="60000"/>
            <a:lumOff val="40000"/>
          </a:schemeClr>
        </a:solidFill>
      </dgm:spPr>
      <dgm:t>
        <a:bodyPr/>
        <a:lstStyle/>
        <a:p>
          <a:r>
            <a:rPr lang="en-US" dirty="0"/>
            <a:t>Threat Remediation Service</a:t>
          </a:r>
        </a:p>
      </dgm:t>
    </dgm:pt>
    <dgm:pt modelId="{3CEEC863-D4F5-4321-8707-74A46FC86A33}" type="parTrans" cxnId="{712322EA-B664-4FFD-AC4F-BF88FA2AA9CC}">
      <dgm:prSet/>
      <dgm:spPr/>
      <dgm:t>
        <a:bodyPr/>
        <a:lstStyle/>
        <a:p>
          <a:endParaRPr lang="en-US"/>
        </a:p>
      </dgm:t>
    </dgm:pt>
    <dgm:pt modelId="{68E17D7B-94C0-437D-BBE7-E870D0FE305C}" type="sibTrans" cxnId="{712322EA-B664-4FFD-AC4F-BF88FA2AA9CC}">
      <dgm:prSet/>
      <dgm:spPr/>
      <dgm:t>
        <a:bodyPr/>
        <a:lstStyle/>
        <a:p>
          <a:endParaRPr lang="en-US"/>
        </a:p>
      </dgm:t>
    </dgm:pt>
    <dgm:pt modelId="{86B28DA5-E349-4031-B48E-9706746D8D03}" type="pres">
      <dgm:prSet presAssocID="{9843D8CB-E832-49AC-8B91-836618DFA567}" presName="cycle" presStyleCnt="0">
        <dgm:presLayoutVars>
          <dgm:dir/>
          <dgm:resizeHandles val="exact"/>
        </dgm:presLayoutVars>
      </dgm:prSet>
      <dgm:spPr/>
    </dgm:pt>
    <dgm:pt modelId="{381A30DD-F38C-45C9-A8D3-ED185FEAC5CB}" type="pres">
      <dgm:prSet presAssocID="{8F73B78A-0F27-42F6-9DA4-433D0C5C4A8D}" presName="node" presStyleLbl="node1" presStyleIdx="0" presStyleCnt="5">
        <dgm:presLayoutVars>
          <dgm:bulletEnabled val="1"/>
        </dgm:presLayoutVars>
      </dgm:prSet>
      <dgm:spPr/>
    </dgm:pt>
    <dgm:pt modelId="{029BB72F-4AE7-485D-B042-2E58734680CA}" type="pres">
      <dgm:prSet presAssocID="{8F73B78A-0F27-42F6-9DA4-433D0C5C4A8D}" presName="spNode" presStyleCnt="0"/>
      <dgm:spPr/>
    </dgm:pt>
    <dgm:pt modelId="{06577136-0F32-4CD3-B39F-F0103C105D69}" type="pres">
      <dgm:prSet presAssocID="{F88A63E4-DE08-4407-B0EC-C780B2960573}" presName="sibTrans" presStyleLbl="sibTrans1D1" presStyleIdx="0" presStyleCnt="5"/>
      <dgm:spPr/>
    </dgm:pt>
    <dgm:pt modelId="{DFE280CA-AD93-4B0C-BE2C-14B4009FBD2D}" type="pres">
      <dgm:prSet presAssocID="{474BEB36-9421-4394-B25F-6073BF3724CC}" presName="node" presStyleLbl="node1" presStyleIdx="1" presStyleCnt="5">
        <dgm:presLayoutVars>
          <dgm:bulletEnabled val="1"/>
        </dgm:presLayoutVars>
      </dgm:prSet>
      <dgm:spPr/>
    </dgm:pt>
    <dgm:pt modelId="{9DBC4631-7307-4EF4-9534-30AB248410AA}" type="pres">
      <dgm:prSet presAssocID="{474BEB36-9421-4394-B25F-6073BF3724CC}" presName="spNode" presStyleCnt="0"/>
      <dgm:spPr/>
    </dgm:pt>
    <dgm:pt modelId="{1101C06B-83AF-4A7E-9E0F-DA190A694CF7}" type="pres">
      <dgm:prSet presAssocID="{EC6D8AC9-2C9D-458C-BB68-020D78E481A7}" presName="sibTrans" presStyleLbl="sibTrans1D1" presStyleIdx="1" presStyleCnt="5"/>
      <dgm:spPr/>
    </dgm:pt>
    <dgm:pt modelId="{8B91C191-A19E-4A61-825B-3497F4FB61B0}" type="pres">
      <dgm:prSet presAssocID="{DA4A6313-45CF-40FC-8E36-B70AAA3F08E7}" presName="node" presStyleLbl="node1" presStyleIdx="2" presStyleCnt="5">
        <dgm:presLayoutVars>
          <dgm:bulletEnabled val="1"/>
        </dgm:presLayoutVars>
      </dgm:prSet>
      <dgm:spPr/>
    </dgm:pt>
    <dgm:pt modelId="{6522BC36-88E4-482D-B78F-7A53E8E7F303}" type="pres">
      <dgm:prSet presAssocID="{DA4A6313-45CF-40FC-8E36-B70AAA3F08E7}" presName="spNode" presStyleCnt="0"/>
      <dgm:spPr/>
    </dgm:pt>
    <dgm:pt modelId="{75D0D821-85FB-482F-B6AC-5983CB6943B1}" type="pres">
      <dgm:prSet presAssocID="{BDB7D19D-D224-4726-857C-0897E0A4011B}" presName="sibTrans" presStyleLbl="sibTrans1D1" presStyleIdx="2" presStyleCnt="5"/>
      <dgm:spPr/>
    </dgm:pt>
    <dgm:pt modelId="{90D3D70C-C21C-4720-AA4D-09667564E7D4}" type="pres">
      <dgm:prSet presAssocID="{BEAE4926-96C4-455B-AE4B-41717CB0CE8B}" presName="node" presStyleLbl="node1" presStyleIdx="3" presStyleCnt="5">
        <dgm:presLayoutVars>
          <dgm:bulletEnabled val="1"/>
        </dgm:presLayoutVars>
      </dgm:prSet>
      <dgm:spPr/>
    </dgm:pt>
    <dgm:pt modelId="{95AE27B8-8D31-4D8F-B006-C6E5DD6F16DE}" type="pres">
      <dgm:prSet presAssocID="{BEAE4926-96C4-455B-AE4B-41717CB0CE8B}" presName="spNode" presStyleCnt="0"/>
      <dgm:spPr/>
    </dgm:pt>
    <dgm:pt modelId="{AF5C170C-2D5C-49B9-9F6D-92651DDC5AAF}" type="pres">
      <dgm:prSet presAssocID="{28378CD8-BDBB-4422-AC06-F955D75BF581}" presName="sibTrans" presStyleLbl="sibTrans1D1" presStyleIdx="3" presStyleCnt="5"/>
      <dgm:spPr/>
    </dgm:pt>
    <dgm:pt modelId="{87EB30D2-4306-4547-8FBF-7FFC34390FCD}" type="pres">
      <dgm:prSet presAssocID="{9C75D1E8-F16E-40F7-AF0D-E2AA36F53B82}" presName="node" presStyleLbl="node1" presStyleIdx="4" presStyleCnt="5">
        <dgm:presLayoutVars>
          <dgm:bulletEnabled val="1"/>
        </dgm:presLayoutVars>
      </dgm:prSet>
      <dgm:spPr/>
    </dgm:pt>
    <dgm:pt modelId="{520D5A39-D1FE-40A4-BC93-129EC7EFDC8D}" type="pres">
      <dgm:prSet presAssocID="{9C75D1E8-F16E-40F7-AF0D-E2AA36F53B82}" presName="spNode" presStyleCnt="0"/>
      <dgm:spPr/>
    </dgm:pt>
    <dgm:pt modelId="{BF89F72D-E413-4198-AE77-DBBA23BFF1E1}" type="pres">
      <dgm:prSet presAssocID="{68E17D7B-94C0-437D-BBE7-E870D0FE305C}" presName="sibTrans" presStyleLbl="sibTrans1D1" presStyleIdx="4" presStyleCnt="5"/>
      <dgm:spPr/>
    </dgm:pt>
  </dgm:ptLst>
  <dgm:cxnLst>
    <dgm:cxn modelId="{BD219504-82A3-43F5-B186-6C68B71244CF}" type="presOf" srcId="{BEAE4926-96C4-455B-AE4B-41717CB0CE8B}" destId="{90D3D70C-C21C-4720-AA4D-09667564E7D4}" srcOrd="0" destOrd="0" presId="urn:microsoft.com/office/officeart/2005/8/layout/cycle6"/>
    <dgm:cxn modelId="{932DED1A-9C85-466B-BE24-C55EBB4D3B69}" type="presOf" srcId="{28378CD8-BDBB-4422-AC06-F955D75BF581}" destId="{AF5C170C-2D5C-49B9-9F6D-92651DDC5AAF}" srcOrd="0" destOrd="0" presId="urn:microsoft.com/office/officeart/2005/8/layout/cycle6"/>
    <dgm:cxn modelId="{1430382D-50B9-4C94-883A-B0B9DF2CD3CC}" srcId="{9843D8CB-E832-49AC-8B91-836618DFA567}" destId="{DA4A6313-45CF-40FC-8E36-B70AAA3F08E7}" srcOrd="2" destOrd="0" parTransId="{AA735411-6709-479B-98DD-F6E2282D2BFB}" sibTransId="{BDB7D19D-D224-4726-857C-0897E0A4011B}"/>
    <dgm:cxn modelId="{2C30413F-5114-4791-80A7-F03D26A69B10}" type="presOf" srcId="{8F73B78A-0F27-42F6-9DA4-433D0C5C4A8D}" destId="{381A30DD-F38C-45C9-A8D3-ED185FEAC5CB}" srcOrd="0" destOrd="0" presId="urn:microsoft.com/office/officeart/2005/8/layout/cycle6"/>
    <dgm:cxn modelId="{9C8DE45B-D233-4F11-B0A1-33CCCC890693}" type="presOf" srcId="{BDB7D19D-D224-4726-857C-0897E0A4011B}" destId="{75D0D821-85FB-482F-B6AC-5983CB6943B1}" srcOrd="0" destOrd="0" presId="urn:microsoft.com/office/officeart/2005/8/layout/cycle6"/>
    <dgm:cxn modelId="{2DA96367-5DD4-4456-A681-73E277D98B6B}" type="presOf" srcId="{F88A63E4-DE08-4407-B0EC-C780B2960573}" destId="{06577136-0F32-4CD3-B39F-F0103C105D69}" srcOrd="0" destOrd="0" presId="urn:microsoft.com/office/officeart/2005/8/layout/cycle6"/>
    <dgm:cxn modelId="{6049146A-A432-42C8-B6E8-22BCD9748DC3}" type="presOf" srcId="{EC6D8AC9-2C9D-458C-BB68-020D78E481A7}" destId="{1101C06B-83AF-4A7E-9E0F-DA190A694CF7}" srcOrd="0" destOrd="0" presId="urn:microsoft.com/office/officeart/2005/8/layout/cycle6"/>
    <dgm:cxn modelId="{C3BBCA6C-3E94-4A23-9328-386708C40173}" type="presOf" srcId="{9843D8CB-E832-49AC-8B91-836618DFA567}" destId="{86B28DA5-E349-4031-B48E-9706746D8D03}" srcOrd="0" destOrd="0" presId="urn:microsoft.com/office/officeart/2005/8/layout/cycle6"/>
    <dgm:cxn modelId="{85B24E93-5E61-4618-8679-053A19CDEDDE}" type="presOf" srcId="{DA4A6313-45CF-40FC-8E36-B70AAA3F08E7}" destId="{8B91C191-A19E-4A61-825B-3497F4FB61B0}" srcOrd="0" destOrd="0" presId="urn:microsoft.com/office/officeart/2005/8/layout/cycle6"/>
    <dgm:cxn modelId="{BC172596-701E-438F-9ECF-7125D10789BC}" type="presOf" srcId="{474BEB36-9421-4394-B25F-6073BF3724CC}" destId="{DFE280CA-AD93-4B0C-BE2C-14B4009FBD2D}" srcOrd="0" destOrd="0" presId="urn:microsoft.com/office/officeart/2005/8/layout/cycle6"/>
    <dgm:cxn modelId="{21EBB59C-8AD6-47E1-80B3-04AE30B38756}" srcId="{9843D8CB-E832-49AC-8B91-836618DFA567}" destId="{8F73B78A-0F27-42F6-9DA4-433D0C5C4A8D}" srcOrd="0" destOrd="0" parTransId="{A100FF30-AB29-4A7C-9373-4BE87F41A602}" sibTransId="{F88A63E4-DE08-4407-B0EC-C780B2960573}"/>
    <dgm:cxn modelId="{B8B783A4-1ECC-4714-8293-4EA42147BDFD}" type="presOf" srcId="{9C75D1E8-F16E-40F7-AF0D-E2AA36F53B82}" destId="{87EB30D2-4306-4547-8FBF-7FFC34390FCD}" srcOrd="0" destOrd="0" presId="urn:microsoft.com/office/officeart/2005/8/layout/cycle6"/>
    <dgm:cxn modelId="{712322EA-B664-4FFD-AC4F-BF88FA2AA9CC}" srcId="{9843D8CB-E832-49AC-8B91-836618DFA567}" destId="{9C75D1E8-F16E-40F7-AF0D-E2AA36F53B82}" srcOrd="4" destOrd="0" parTransId="{3CEEC863-D4F5-4321-8707-74A46FC86A33}" sibTransId="{68E17D7B-94C0-437D-BBE7-E870D0FE305C}"/>
    <dgm:cxn modelId="{F2AFE2EB-33C4-494C-A690-E55472F393D2}" srcId="{9843D8CB-E832-49AC-8B91-836618DFA567}" destId="{BEAE4926-96C4-455B-AE4B-41717CB0CE8B}" srcOrd="3" destOrd="0" parTransId="{AE8FFB60-C3FD-4297-AE80-A29A5F47A669}" sibTransId="{28378CD8-BDBB-4422-AC06-F955D75BF581}"/>
    <dgm:cxn modelId="{F52AA7FA-37FB-4E84-98DF-DA866E2850B8}" srcId="{9843D8CB-E832-49AC-8B91-836618DFA567}" destId="{474BEB36-9421-4394-B25F-6073BF3724CC}" srcOrd="1" destOrd="0" parTransId="{E333E9C5-1AE2-44CA-B2F2-42B22B81D49C}" sibTransId="{EC6D8AC9-2C9D-458C-BB68-020D78E481A7}"/>
    <dgm:cxn modelId="{97A744FD-CFC4-49FB-ABD1-6FD6552BDCE0}" type="presOf" srcId="{68E17D7B-94C0-437D-BBE7-E870D0FE305C}" destId="{BF89F72D-E413-4198-AE77-DBBA23BFF1E1}" srcOrd="0" destOrd="0" presId="urn:microsoft.com/office/officeart/2005/8/layout/cycle6"/>
    <dgm:cxn modelId="{9BB27943-512F-4C94-9DC3-C9BD4F1EEBD1}" type="presParOf" srcId="{86B28DA5-E349-4031-B48E-9706746D8D03}" destId="{381A30DD-F38C-45C9-A8D3-ED185FEAC5CB}" srcOrd="0" destOrd="0" presId="urn:microsoft.com/office/officeart/2005/8/layout/cycle6"/>
    <dgm:cxn modelId="{0AFCB0D2-D4AD-422C-913D-51DA4774A71F}" type="presParOf" srcId="{86B28DA5-E349-4031-B48E-9706746D8D03}" destId="{029BB72F-4AE7-485D-B042-2E58734680CA}" srcOrd="1" destOrd="0" presId="urn:microsoft.com/office/officeart/2005/8/layout/cycle6"/>
    <dgm:cxn modelId="{7F55E498-0FC7-43E1-8194-F5121002D813}" type="presParOf" srcId="{86B28DA5-E349-4031-B48E-9706746D8D03}" destId="{06577136-0F32-4CD3-B39F-F0103C105D69}" srcOrd="2" destOrd="0" presId="urn:microsoft.com/office/officeart/2005/8/layout/cycle6"/>
    <dgm:cxn modelId="{11269341-5D77-41D5-9FC6-2132A0E1331F}" type="presParOf" srcId="{86B28DA5-E349-4031-B48E-9706746D8D03}" destId="{DFE280CA-AD93-4B0C-BE2C-14B4009FBD2D}" srcOrd="3" destOrd="0" presId="urn:microsoft.com/office/officeart/2005/8/layout/cycle6"/>
    <dgm:cxn modelId="{6C309B91-19ED-4EE3-A6D0-18EE8D9BA9AB}" type="presParOf" srcId="{86B28DA5-E349-4031-B48E-9706746D8D03}" destId="{9DBC4631-7307-4EF4-9534-30AB248410AA}" srcOrd="4" destOrd="0" presId="urn:microsoft.com/office/officeart/2005/8/layout/cycle6"/>
    <dgm:cxn modelId="{64FB95F1-B046-49C2-B745-A7968AC3E3A6}" type="presParOf" srcId="{86B28DA5-E349-4031-B48E-9706746D8D03}" destId="{1101C06B-83AF-4A7E-9E0F-DA190A694CF7}" srcOrd="5" destOrd="0" presId="urn:microsoft.com/office/officeart/2005/8/layout/cycle6"/>
    <dgm:cxn modelId="{5957E3AD-E0BF-4E24-9C14-72273391F444}" type="presParOf" srcId="{86B28DA5-E349-4031-B48E-9706746D8D03}" destId="{8B91C191-A19E-4A61-825B-3497F4FB61B0}" srcOrd="6" destOrd="0" presId="urn:microsoft.com/office/officeart/2005/8/layout/cycle6"/>
    <dgm:cxn modelId="{B16FE9D6-7CEE-4159-90C7-EA180FB590E0}" type="presParOf" srcId="{86B28DA5-E349-4031-B48E-9706746D8D03}" destId="{6522BC36-88E4-482D-B78F-7A53E8E7F303}" srcOrd="7" destOrd="0" presId="urn:microsoft.com/office/officeart/2005/8/layout/cycle6"/>
    <dgm:cxn modelId="{3E0A11E8-70CE-4641-96FA-9686BE44C3F6}" type="presParOf" srcId="{86B28DA5-E349-4031-B48E-9706746D8D03}" destId="{75D0D821-85FB-482F-B6AC-5983CB6943B1}" srcOrd="8" destOrd="0" presId="urn:microsoft.com/office/officeart/2005/8/layout/cycle6"/>
    <dgm:cxn modelId="{7152A4AF-8322-47C5-84DB-79D5A5455565}" type="presParOf" srcId="{86B28DA5-E349-4031-B48E-9706746D8D03}" destId="{90D3D70C-C21C-4720-AA4D-09667564E7D4}" srcOrd="9" destOrd="0" presId="urn:microsoft.com/office/officeart/2005/8/layout/cycle6"/>
    <dgm:cxn modelId="{698475D7-5A72-4EA2-BF17-D558741B272B}" type="presParOf" srcId="{86B28DA5-E349-4031-B48E-9706746D8D03}" destId="{95AE27B8-8D31-4D8F-B006-C6E5DD6F16DE}" srcOrd="10" destOrd="0" presId="urn:microsoft.com/office/officeart/2005/8/layout/cycle6"/>
    <dgm:cxn modelId="{E4F73C28-6627-4E24-8407-21AC23D22E95}" type="presParOf" srcId="{86B28DA5-E349-4031-B48E-9706746D8D03}" destId="{AF5C170C-2D5C-49B9-9F6D-92651DDC5AAF}" srcOrd="11" destOrd="0" presId="urn:microsoft.com/office/officeart/2005/8/layout/cycle6"/>
    <dgm:cxn modelId="{69D7F0DE-0378-475D-825F-7E91C3575DDA}" type="presParOf" srcId="{86B28DA5-E349-4031-B48E-9706746D8D03}" destId="{87EB30D2-4306-4547-8FBF-7FFC34390FCD}" srcOrd="12" destOrd="0" presId="urn:microsoft.com/office/officeart/2005/8/layout/cycle6"/>
    <dgm:cxn modelId="{797D12F1-2107-4766-AC30-95F6AA7A1905}" type="presParOf" srcId="{86B28DA5-E349-4031-B48E-9706746D8D03}" destId="{520D5A39-D1FE-40A4-BC93-129EC7EFDC8D}" srcOrd="13" destOrd="0" presId="urn:microsoft.com/office/officeart/2005/8/layout/cycle6"/>
    <dgm:cxn modelId="{FC8FFD73-5E9B-46B0-8F76-073CA57E0321}" type="presParOf" srcId="{86B28DA5-E349-4031-B48E-9706746D8D03}" destId="{BF89F72D-E413-4198-AE77-DBBA23BFF1E1}" srcOrd="14" destOrd="0" presId="urn:microsoft.com/office/officeart/2005/8/layout/cycle6"/>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4B937F6-3882-4E4D-915C-C33922BE4A46}">
      <dsp:nvSpPr>
        <dsp:cNvPr id="0" name=""/>
        <dsp:cNvSpPr/>
      </dsp:nvSpPr>
      <dsp:spPr>
        <a:xfrm rot="5400000">
          <a:off x="6479508" y="-2802510"/>
          <a:ext cx="628356" cy="6394058"/>
        </a:xfrm>
        <a:prstGeom prst="round2Same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0960" tIns="30480" rIns="60960" bIns="30480" numCol="1" spcCol="1270" anchor="ctr" anchorCtr="0">
          <a:noAutofit/>
        </a:bodyPr>
        <a:lstStyle/>
        <a:p>
          <a:pPr marL="171450" lvl="1" indent="-171450" algn="l" defTabSz="711200">
            <a:lnSpc>
              <a:spcPct val="90000"/>
            </a:lnSpc>
            <a:spcBef>
              <a:spcPct val="0"/>
            </a:spcBef>
            <a:spcAft>
              <a:spcPct val="15000"/>
            </a:spcAft>
            <a:buChar char="•"/>
          </a:pPr>
          <a:r>
            <a:rPr lang="en-US" sz="1600" kern="1200" dirty="0">
              <a:solidFill>
                <a:schemeClr val="tx1"/>
              </a:solidFill>
            </a:rPr>
            <a:t>Prevent legal issue</a:t>
          </a:r>
        </a:p>
        <a:p>
          <a:pPr marL="171450" lvl="1" indent="-171450" algn="l" defTabSz="711200">
            <a:lnSpc>
              <a:spcPct val="90000"/>
            </a:lnSpc>
            <a:spcBef>
              <a:spcPct val="0"/>
            </a:spcBef>
            <a:spcAft>
              <a:spcPct val="15000"/>
            </a:spcAft>
            <a:buChar char="•"/>
          </a:pPr>
          <a:r>
            <a:rPr lang="en-US" sz="1600" kern="1200" dirty="0">
              <a:solidFill>
                <a:schemeClr val="tx1"/>
              </a:solidFill>
            </a:rPr>
            <a:t>Prevent malware spreading</a:t>
          </a:r>
        </a:p>
      </dsp:txBody>
      <dsp:txXfrm rot="-5400000">
        <a:off x="3596657" y="111015"/>
        <a:ext cx="6363384" cy="567008"/>
      </dsp:txXfrm>
    </dsp:sp>
    <dsp:sp modelId="{1F3A31F6-3813-402B-B630-ED015F06F557}">
      <dsp:nvSpPr>
        <dsp:cNvPr id="0" name=""/>
        <dsp:cNvSpPr/>
      </dsp:nvSpPr>
      <dsp:spPr>
        <a:xfrm>
          <a:off x="0" y="1796"/>
          <a:ext cx="3596657" cy="785445"/>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41910" rIns="83820" bIns="41910" numCol="1" spcCol="1270" anchor="ctr" anchorCtr="0">
          <a:noAutofit/>
        </a:bodyPr>
        <a:lstStyle/>
        <a:p>
          <a:pPr marL="0" lvl="0" indent="0" algn="ctr" defTabSz="977900">
            <a:lnSpc>
              <a:spcPct val="90000"/>
            </a:lnSpc>
            <a:spcBef>
              <a:spcPct val="0"/>
            </a:spcBef>
            <a:spcAft>
              <a:spcPct val="35000"/>
            </a:spcAft>
            <a:buNone/>
          </a:pPr>
          <a:r>
            <a:rPr lang="en-US" sz="2200" b="1" kern="1200" dirty="0">
              <a:solidFill>
                <a:schemeClr val="tx1"/>
              </a:solidFill>
            </a:rPr>
            <a:t>Hidden Malware Analysis</a:t>
          </a:r>
        </a:p>
      </dsp:txBody>
      <dsp:txXfrm>
        <a:off x="38342" y="40138"/>
        <a:ext cx="3519973" cy="708761"/>
      </dsp:txXfrm>
    </dsp:sp>
    <dsp:sp modelId="{26177D75-2D5D-4BAB-93C5-65246061A9FF}">
      <dsp:nvSpPr>
        <dsp:cNvPr id="0" name=""/>
        <dsp:cNvSpPr/>
      </dsp:nvSpPr>
      <dsp:spPr>
        <a:xfrm rot="5400000">
          <a:off x="6479508" y="-1977792"/>
          <a:ext cx="628356" cy="6394058"/>
        </a:xfrm>
        <a:prstGeom prst="round2Same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0960" tIns="30480" rIns="60960" bIns="30480" numCol="1" spcCol="1270" anchor="ctr" anchorCtr="0">
          <a:noAutofit/>
        </a:bodyPr>
        <a:lstStyle/>
        <a:p>
          <a:pPr marL="171450" lvl="1" indent="-171450" algn="l" defTabSz="711200">
            <a:lnSpc>
              <a:spcPct val="90000"/>
            </a:lnSpc>
            <a:spcBef>
              <a:spcPct val="0"/>
            </a:spcBef>
            <a:spcAft>
              <a:spcPct val="15000"/>
            </a:spcAft>
            <a:buChar char="•"/>
          </a:pPr>
          <a:r>
            <a:rPr lang="en-US" sz="1600" kern="1200" dirty="0">
              <a:solidFill>
                <a:schemeClr val="tx1"/>
              </a:solidFill>
            </a:rPr>
            <a:t>Reduce unnecessary workloads</a:t>
          </a:r>
        </a:p>
        <a:p>
          <a:pPr marL="171450" lvl="1" indent="-171450" algn="l" defTabSz="711200">
            <a:lnSpc>
              <a:spcPct val="90000"/>
            </a:lnSpc>
            <a:spcBef>
              <a:spcPct val="0"/>
            </a:spcBef>
            <a:spcAft>
              <a:spcPct val="15000"/>
            </a:spcAft>
            <a:buChar char="•"/>
          </a:pPr>
          <a:r>
            <a:rPr lang="en-US" sz="1600" kern="1200" dirty="0">
              <a:solidFill>
                <a:schemeClr val="tx1"/>
              </a:solidFill>
            </a:rPr>
            <a:t>Remediate security incident in short time</a:t>
          </a:r>
        </a:p>
      </dsp:txBody>
      <dsp:txXfrm rot="-5400000">
        <a:off x="3596657" y="935733"/>
        <a:ext cx="6363384" cy="567008"/>
      </dsp:txXfrm>
    </dsp:sp>
    <dsp:sp modelId="{ADFB137D-4157-4434-8273-6767544CA480}">
      <dsp:nvSpPr>
        <dsp:cNvPr id="0" name=""/>
        <dsp:cNvSpPr/>
      </dsp:nvSpPr>
      <dsp:spPr>
        <a:xfrm>
          <a:off x="0" y="826513"/>
          <a:ext cx="3596657" cy="785445"/>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41910" rIns="83820" bIns="41910" numCol="1" spcCol="1270" anchor="ctr" anchorCtr="0">
          <a:noAutofit/>
        </a:bodyPr>
        <a:lstStyle/>
        <a:p>
          <a:pPr marL="0" lvl="0" indent="0" algn="ctr" defTabSz="977900">
            <a:lnSpc>
              <a:spcPct val="90000"/>
            </a:lnSpc>
            <a:spcBef>
              <a:spcPct val="0"/>
            </a:spcBef>
            <a:spcAft>
              <a:spcPct val="35000"/>
            </a:spcAft>
            <a:buNone/>
          </a:pPr>
          <a:r>
            <a:rPr lang="en-US" altLang="zh-CN" sz="2200" b="1" kern="1200" dirty="0">
              <a:solidFill>
                <a:schemeClr val="tx1"/>
              </a:solidFill>
            </a:rPr>
            <a:t>Root Cause Analysis</a:t>
          </a:r>
          <a:endParaRPr lang="en-US" sz="2200" b="1" kern="1200" dirty="0">
            <a:solidFill>
              <a:schemeClr val="tx1"/>
            </a:solidFill>
          </a:endParaRPr>
        </a:p>
      </dsp:txBody>
      <dsp:txXfrm>
        <a:off x="38342" y="864855"/>
        <a:ext cx="3519973" cy="708761"/>
      </dsp:txXfrm>
    </dsp:sp>
    <dsp:sp modelId="{BBDC303B-FCED-4801-BDF5-245C5C3D19F8}">
      <dsp:nvSpPr>
        <dsp:cNvPr id="0" name=""/>
        <dsp:cNvSpPr/>
      </dsp:nvSpPr>
      <dsp:spPr>
        <a:xfrm rot="5400000">
          <a:off x="6479508" y="-1153075"/>
          <a:ext cx="628356" cy="6394058"/>
        </a:xfrm>
        <a:prstGeom prst="round2Same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0960" tIns="30480" rIns="60960" bIns="30480" numCol="1" spcCol="1270" anchor="ctr" anchorCtr="0">
          <a:noAutofit/>
        </a:bodyPr>
        <a:lstStyle/>
        <a:p>
          <a:pPr marL="171450" lvl="1" indent="-171450" algn="l" defTabSz="711200">
            <a:lnSpc>
              <a:spcPct val="90000"/>
            </a:lnSpc>
            <a:spcBef>
              <a:spcPct val="0"/>
            </a:spcBef>
            <a:spcAft>
              <a:spcPct val="15000"/>
            </a:spcAft>
            <a:buChar char="•"/>
          </a:pPr>
          <a:r>
            <a:rPr lang="en-US" sz="1600" kern="1200" dirty="0">
              <a:solidFill>
                <a:schemeClr val="tx1"/>
              </a:solidFill>
            </a:rPr>
            <a:t>Continuous vulnerability assessment analysis on traffics</a:t>
          </a:r>
        </a:p>
        <a:p>
          <a:pPr marL="171450" lvl="1" indent="-171450" algn="l" defTabSz="711200">
            <a:lnSpc>
              <a:spcPct val="90000"/>
            </a:lnSpc>
            <a:spcBef>
              <a:spcPct val="0"/>
            </a:spcBef>
            <a:spcAft>
              <a:spcPct val="15000"/>
            </a:spcAft>
            <a:buChar char="•"/>
          </a:pPr>
          <a:r>
            <a:rPr lang="en-US" sz="1600" kern="1200" dirty="0">
              <a:solidFill>
                <a:schemeClr val="tx1"/>
              </a:solidFill>
            </a:rPr>
            <a:t>Misconfiguration and dangerous settings detection</a:t>
          </a:r>
        </a:p>
      </dsp:txBody>
      <dsp:txXfrm rot="-5400000">
        <a:off x="3596657" y="1760450"/>
        <a:ext cx="6363384" cy="567008"/>
      </dsp:txXfrm>
    </dsp:sp>
    <dsp:sp modelId="{B826C787-7BEC-44F9-99F3-43EA8CF1B1CE}">
      <dsp:nvSpPr>
        <dsp:cNvPr id="0" name=""/>
        <dsp:cNvSpPr/>
      </dsp:nvSpPr>
      <dsp:spPr>
        <a:xfrm>
          <a:off x="0" y="1651230"/>
          <a:ext cx="3596657" cy="785445"/>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41910" rIns="83820" bIns="41910" numCol="1" spcCol="1270" anchor="ctr" anchorCtr="0">
          <a:noAutofit/>
        </a:bodyPr>
        <a:lstStyle/>
        <a:p>
          <a:pPr marL="0" lvl="0" indent="0" algn="ctr" defTabSz="977900">
            <a:lnSpc>
              <a:spcPct val="90000"/>
            </a:lnSpc>
            <a:spcBef>
              <a:spcPct val="0"/>
            </a:spcBef>
            <a:spcAft>
              <a:spcPct val="35000"/>
            </a:spcAft>
            <a:buNone/>
          </a:pPr>
          <a:r>
            <a:rPr lang="en-US" sz="2200" b="1" kern="1200" dirty="0">
              <a:solidFill>
                <a:schemeClr val="tx1"/>
              </a:solidFill>
            </a:rPr>
            <a:t>Vulnerability Assessment</a:t>
          </a:r>
        </a:p>
      </dsp:txBody>
      <dsp:txXfrm>
        <a:off x="38342" y="1689572"/>
        <a:ext cx="3519973" cy="708761"/>
      </dsp:txXfrm>
    </dsp:sp>
    <dsp:sp modelId="{67CDAC13-0669-48DA-A0D7-7AD1584C5A2E}">
      <dsp:nvSpPr>
        <dsp:cNvPr id="0" name=""/>
        <dsp:cNvSpPr/>
      </dsp:nvSpPr>
      <dsp:spPr>
        <a:xfrm rot="5400000">
          <a:off x="6479508" y="-328358"/>
          <a:ext cx="628356" cy="6394058"/>
        </a:xfrm>
        <a:prstGeom prst="round2Same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0960" tIns="30480" rIns="60960" bIns="30480" numCol="1" spcCol="1270" anchor="ctr" anchorCtr="0">
          <a:noAutofit/>
        </a:bodyPr>
        <a:lstStyle/>
        <a:p>
          <a:pPr marL="171450" lvl="1" indent="-171450" algn="l" defTabSz="711200">
            <a:lnSpc>
              <a:spcPct val="90000"/>
            </a:lnSpc>
            <a:spcBef>
              <a:spcPct val="0"/>
            </a:spcBef>
            <a:spcAft>
              <a:spcPct val="15000"/>
            </a:spcAft>
            <a:buChar char="•"/>
          </a:pPr>
          <a:r>
            <a:rPr lang="en-US" sz="1600" b="0" kern="1200" dirty="0">
              <a:solidFill>
                <a:schemeClr val="tx1"/>
              </a:solidFill>
            </a:rPr>
            <a:t>Uncover internal incompliance actions</a:t>
          </a:r>
        </a:p>
        <a:p>
          <a:pPr marL="171450" lvl="1" indent="-171450" algn="l" defTabSz="711200">
            <a:lnSpc>
              <a:spcPct val="90000"/>
            </a:lnSpc>
            <a:spcBef>
              <a:spcPct val="0"/>
            </a:spcBef>
            <a:spcAft>
              <a:spcPct val="15000"/>
            </a:spcAft>
            <a:buChar char="•"/>
          </a:pPr>
          <a:r>
            <a:rPr lang="en-US" sz="1600" b="0" kern="1200" dirty="0">
              <a:solidFill>
                <a:schemeClr val="tx1"/>
              </a:solidFill>
            </a:rPr>
            <a:t>Identify internal suspicious and malicious activities</a:t>
          </a:r>
        </a:p>
      </dsp:txBody>
      <dsp:txXfrm rot="-5400000">
        <a:off x="3596657" y="2585167"/>
        <a:ext cx="6363384" cy="567008"/>
      </dsp:txXfrm>
    </dsp:sp>
    <dsp:sp modelId="{71DC5128-586B-442A-9BCE-63B5D708C943}">
      <dsp:nvSpPr>
        <dsp:cNvPr id="0" name=""/>
        <dsp:cNvSpPr/>
      </dsp:nvSpPr>
      <dsp:spPr>
        <a:xfrm>
          <a:off x="0" y="2475948"/>
          <a:ext cx="3596657" cy="785445"/>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41910" rIns="83820" bIns="41910" numCol="1" spcCol="1270" anchor="ctr" anchorCtr="0">
          <a:noAutofit/>
        </a:bodyPr>
        <a:lstStyle/>
        <a:p>
          <a:pPr marL="0" lvl="0" indent="0" algn="ctr" defTabSz="977900">
            <a:lnSpc>
              <a:spcPct val="90000"/>
            </a:lnSpc>
            <a:spcBef>
              <a:spcPct val="0"/>
            </a:spcBef>
            <a:spcAft>
              <a:spcPct val="35000"/>
            </a:spcAft>
            <a:buNone/>
          </a:pPr>
          <a:r>
            <a:rPr lang="en-US" sz="2200" b="1" kern="1200" dirty="0">
              <a:solidFill>
                <a:schemeClr val="tx1"/>
              </a:solidFill>
            </a:rPr>
            <a:t>Abnormal Behavior Analysis</a:t>
          </a:r>
        </a:p>
      </dsp:txBody>
      <dsp:txXfrm>
        <a:off x="38342" y="2514290"/>
        <a:ext cx="3519973" cy="708761"/>
      </dsp:txXfrm>
    </dsp:sp>
    <dsp:sp modelId="{8D30D721-CD74-49F7-AC27-618F0FD0C1F2}">
      <dsp:nvSpPr>
        <dsp:cNvPr id="0" name=""/>
        <dsp:cNvSpPr/>
      </dsp:nvSpPr>
      <dsp:spPr>
        <a:xfrm rot="5400000">
          <a:off x="6479508" y="496358"/>
          <a:ext cx="628356" cy="6394058"/>
        </a:xfrm>
        <a:prstGeom prst="round2Same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0960" tIns="30480" rIns="60960" bIns="30480" numCol="1" spcCol="1270" anchor="ctr" anchorCtr="0">
          <a:noAutofit/>
        </a:bodyPr>
        <a:lstStyle/>
        <a:p>
          <a:pPr marL="171450" lvl="1" indent="-171450" algn="l" defTabSz="711200">
            <a:lnSpc>
              <a:spcPct val="90000"/>
            </a:lnSpc>
            <a:spcBef>
              <a:spcPct val="0"/>
            </a:spcBef>
            <a:spcAft>
              <a:spcPct val="15000"/>
            </a:spcAft>
            <a:buChar char="•"/>
          </a:pPr>
          <a:r>
            <a:rPr lang="en-US" sz="1600" b="0" kern="1200" dirty="0">
              <a:solidFill>
                <a:schemeClr val="tx1"/>
              </a:solidFill>
            </a:rPr>
            <a:t>Technical report for IT team</a:t>
          </a:r>
        </a:p>
        <a:p>
          <a:pPr marL="171450" lvl="1" indent="-171450" algn="l" defTabSz="711200">
            <a:lnSpc>
              <a:spcPct val="90000"/>
            </a:lnSpc>
            <a:spcBef>
              <a:spcPct val="0"/>
            </a:spcBef>
            <a:spcAft>
              <a:spcPct val="15000"/>
            </a:spcAft>
            <a:buChar char="•"/>
          </a:pPr>
          <a:r>
            <a:rPr lang="en-US" sz="1600" b="0" kern="1200" dirty="0">
              <a:solidFill>
                <a:schemeClr val="tx1"/>
              </a:solidFill>
            </a:rPr>
            <a:t>Executives summary presentation for management   </a:t>
          </a:r>
        </a:p>
      </dsp:txBody>
      <dsp:txXfrm rot="-5400000">
        <a:off x="3596657" y="3409883"/>
        <a:ext cx="6363384" cy="567008"/>
      </dsp:txXfrm>
    </dsp:sp>
    <dsp:sp modelId="{CE9DBEC0-891B-41E4-BAA6-30BA7DC82FD9}">
      <dsp:nvSpPr>
        <dsp:cNvPr id="0" name=""/>
        <dsp:cNvSpPr/>
      </dsp:nvSpPr>
      <dsp:spPr>
        <a:xfrm>
          <a:off x="0" y="3300665"/>
          <a:ext cx="3596657" cy="785445"/>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41910" rIns="83820" bIns="41910" numCol="1" spcCol="1270" anchor="ctr" anchorCtr="0">
          <a:noAutofit/>
        </a:bodyPr>
        <a:lstStyle/>
        <a:p>
          <a:pPr marL="0" lvl="0" indent="0" algn="ctr" defTabSz="977900">
            <a:lnSpc>
              <a:spcPct val="90000"/>
            </a:lnSpc>
            <a:spcBef>
              <a:spcPct val="0"/>
            </a:spcBef>
            <a:spcAft>
              <a:spcPct val="35000"/>
            </a:spcAft>
            <a:buNone/>
          </a:pPr>
          <a:r>
            <a:rPr lang="en-US" sz="2200" b="1" kern="1200" dirty="0">
              <a:solidFill>
                <a:schemeClr val="tx1"/>
              </a:solidFill>
            </a:rPr>
            <a:t>Threat Analysis Report</a:t>
          </a:r>
        </a:p>
      </dsp:txBody>
      <dsp:txXfrm>
        <a:off x="38342" y="3339007"/>
        <a:ext cx="3519973" cy="708761"/>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807379F-54DD-45A7-8B58-0007B2D463E3}">
      <dsp:nvSpPr>
        <dsp:cNvPr id="0" name=""/>
        <dsp:cNvSpPr/>
      </dsp:nvSpPr>
      <dsp:spPr>
        <a:xfrm>
          <a:off x="5316" y="1135890"/>
          <a:ext cx="3094750" cy="1237900"/>
        </a:xfrm>
        <a:prstGeom prst="chevron">
          <a:avLst/>
        </a:prstGeom>
        <a:solidFill>
          <a:schemeClr val="accent1">
            <a:hueOff val="0"/>
            <a:satOff val="0"/>
            <a:lumOff val="0"/>
            <a:alphaOff val="0"/>
          </a:schemeClr>
        </a:solid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lt1"/>
        </a:fontRef>
      </dsp:style>
      <dsp:txBody>
        <a:bodyPr spcFirstLastPara="0" vert="horz" wrap="square" lIns="72009" tIns="24003" rIns="24003" bIns="24003" numCol="1" spcCol="1270" anchor="ctr" anchorCtr="0">
          <a:noAutofit/>
        </a:bodyPr>
        <a:lstStyle/>
        <a:p>
          <a:pPr marL="0" lvl="0" indent="0" algn="ctr" defTabSz="800100">
            <a:lnSpc>
              <a:spcPct val="90000"/>
            </a:lnSpc>
            <a:spcBef>
              <a:spcPct val="0"/>
            </a:spcBef>
            <a:spcAft>
              <a:spcPct val="35000"/>
            </a:spcAft>
            <a:buNone/>
          </a:pPr>
          <a:r>
            <a:rPr lang="en-US" sz="1800" kern="1200" dirty="0"/>
            <a:t>preliminary lightweight security posture assessment service </a:t>
          </a:r>
        </a:p>
      </dsp:txBody>
      <dsp:txXfrm>
        <a:off x="624266" y="1135890"/>
        <a:ext cx="1856850" cy="1237900"/>
      </dsp:txXfrm>
    </dsp:sp>
    <dsp:sp modelId="{D9CC0294-51E7-48E3-AA3E-96A2CA2520D7}">
      <dsp:nvSpPr>
        <dsp:cNvPr id="0" name=""/>
        <dsp:cNvSpPr/>
      </dsp:nvSpPr>
      <dsp:spPr>
        <a:xfrm>
          <a:off x="2790591" y="1135890"/>
          <a:ext cx="3094750" cy="1237900"/>
        </a:xfrm>
        <a:prstGeom prst="chevron">
          <a:avLst/>
        </a:prstGeom>
        <a:solidFill>
          <a:schemeClr val="accent1">
            <a:hueOff val="0"/>
            <a:satOff val="0"/>
            <a:lumOff val="0"/>
            <a:alphaOff val="0"/>
          </a:schemeClr>
        </a:solid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lt1"/>
        </a:fontRef>
      </dsp:style>
      <dsp:txBody>
        <a:bodyPr spcFirstLastPara="0" vert="horz" wrap="square" lIns="72009" tIns="24003" rIns="24003" bIns="24003" numCol="1" spcCol="1270" anchor="ctr" anchorCtr="0">
          <a:noAutofit/>
        </a:bodyPr>
        <a:lstStyle/>
        <a:p>
          <a:pPr marL="0" lvl="0" indent="0" algn="ctr" defTabSz="800100">
            <a:lnSpc>
              <a:spcPct val="90000"/>
            </a:lnSpc>
            <a:spcBef>
              <a:spcPct val="0"/>
            </a:spcBef>
            <a:spcAft>
              <a:spcPct val="35000"/>
            </a:spcAft>
            <a:buNone/>
          </a:pPr>
          <a:r>
            <a:rPr lang="en-US" sz="1800" kern="1200" dirty="0"/>
            <a:t>A</a:t>
          </a:r>
          <a:r>
            <a:rPr lang="en-US" altLang="zh-CN" sz="1800" kern="1200" dirty="0"/>
            <a:t>ss</a:t>
          </a:r>
          <a:r>
            <a:rPr lang="en-US" sz="1800" kern="1200" dirty="0"/>
            <a:t>ess Internal Security Status</a:t>
          </a:r>
        </a:p>
      </dsp:txBody>
      <dsp:txXfrm>
        <a:off x="3409541" y="1135890"/>
        <a:ext cx="1856850" cy="1237900"/>
      </dsp:txXfrm>
    </dsp:sp>
    <dsp:sp modelId="{9E5C105F-DD42-4651-96F2-40FF6E18C2A3}">
      <dsp:nvSpPr>
        <dsp:cNvPr id="0" name=""/>
        <dsp:cNvSpPr/>
      </dsp:nvSpPr>
      <dsp:spPr>
        <a:xfrm>
          <a:off x="5575866" y="1135890"/>
          <a:ext cx="3094750" cy="1237900"/>
        </a:xfrm>
        <a:prstGeom prst="chevron">
          <a:avLst/>
        </a:prstGeom>
        <a:solidFill>
          <a:schemeClr val="accent1">
            <a:hueOff val="0"/>
            <a:satOff val="0"/>
            <a:lumOff val="0"/>
            <a:alphaOff val="0"/>
          </a:schemeClr>
        </a:solid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lt1"/>
        </a:fontRef>
      </dsp:style>
      <dsp:txBody>
        <a:bodyPr spcFirstLastPara="0" vert="horz" wrap="square" lIns="72009" tIns="24003" rIns="24003" bIns="24003" numCol="1" spcCol="1270" anchor="ctr" anchorCtr="0">
          <a:noAutofit/>
        </a:bodyPr>
        <a:lstStyle/>
        <a:p>
          <a:pPr marL="0" lvl="0" indent="0" algn="ctr" defTabSz="800100">
            <a:lnSpc>
              <a:spcPct val="90000"/>
            </a:lnSpc>
            <a:spcBef>
              <a:spcPct val="0"/>
            </a:spcBef>
            <a:spcAft>
              <a:spcPct val="35000"/>
            </a:spcAft>
            <a:buNone/>
          </a:pPr>
          <a:r>
            <a:rPr lang="en-US" sz="1800" kern="1200" dirty="0"/>
            <a:t>Improvement Plans and </a:t>
          </a:r>
          <a:r>
            <a:rPr lang="en-US" sz="1800" kern="1200" dirty="0" err="1"/>
            <a:t>Recommenda-tions</a:t>
          </a:r>
          <a:endParaRPr lang="en-US" sz="1800" kern="1200" dirty="0"/>
        </a:p>
      </dsp:txBody>
      <dsp:txXfrm>
        <a:off x="6194816" y="1135890"/>
        <a:ext cx="1856850" cy="1237900"/>
      </dsp:txXfrm>
    </dsp:sp>
    <dsp:sp modelId="{8DE816DC-F320-4F7E-9A80-7791BA484C9B}">
      <dsp:nvSpPr>
        <dsp:cNvPr id="0" name=""/>
        <dsp:cNvSpPr/>
      </dsp:nvSpPr>
      <dsp:spPr>
        <a:xfrm>
          <a:off x="8361141" y="1135890"/>
          <a:ext cx="3094750" cy="1237900"/>
        </a:xfrm>
        <a:prstGeom prst="chevron">
          <a:avLst/>
        </a:prstGeom>
        <a:solidFill>
          <a:schemeClr val="accent1">
            <a:hueOff val="0"/>
            <a:satOff val="0"/>
            <a:lumOff val="0"/>
            <a:alphaOff val="0"/>
          </a:schemeClr>
        </a:solid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lt1"/>
        </a:fontRef>
      </dsp:style>
      <dsp:txBody>
        <a:bodyPr spcFirstLastPara="0" vert="horz" wrap="square" lIns="72009" tIns="24003" rIns="24003" bIns="24003" numCol="1" spcCol="1270" anchor="ctr" anchorCtr="0">
          <a:noAutofit/>
        </a:bodyPr>
        <a:lstStyle/>
        <a:p>
          <a:pPr marL="0" lvl="0" indent="0" algn="ctr" defTabSz="800100">
            <a:lnSpc>
              <a:spcPct val="90000"/>
            </a:lnSpc>
            <a:spcBef>
              <a:spcPct val="0"/>
            </a:spcBef>
            <a:spcAft>
              <a:spcPct val="35000"/>
            </a:spcAft>
            <a:buNone/>
          </a:pPr>
          <a:r>
            <a:rPr lang="en-US" sz="1800" kern="1200" dirty="0"/>
            <a:t>Increase Overall Security Status</a:t>
          </a:r>
        </a:p>
      </dsp:txBody>
      <dsp:txXfrm>
        <a:off x="8980091" y="1135890"/>
        <a:ext cx="1856850" cy="1237900"/>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37229D9-52C9-4534-87FA-EF82EBE01C47}">
      <dsp:nvSpPr>
        <dsp:cNvPr id="0" name=""/>
        <dsp:cNvSpPr/>
      </dsp:nvSpPr>
      <dsp:spPr>
        <a:xfrm>
          <a:off x="2071912" y="-28770"/>
          <a:ext cx="4681037" cy="4681037"/>
        </a:xfrm>
        <a:prstGeom prst="circularArrow">
          <a:avLst>
            <a:gd name="adj1" fmla="val 5544"/>
            <a:gd name="adj2" fmla="val 330680"/>
            <a:gd name="adj3" fmla="val 13756258"/>
            <a:gd name="adj4" fmla="val 17397945"/>
            <a:gd name="adj5" fmla="val 5757"/>
          </a:avLst>
        </a:prstGeom>
        <a:solidFill>
          <a:schemeClr val="accent1">
            <a:tint val="40000"/>
            <a:hueOff val="0"/>
            <a:satOff val="0"/>
            <a:lumOff val="0"/>
            <a:alphaOff val="0"/>
          </a:schemeClr>
        </a:solidFill>
        <a:ln w="6350" cap="flat" cmpd="sng" algn="ctr">
          <a:solidFill>
            <a:schemeClr val="accent1">
              <a:hueOff val="0"/>
              <a:satOff val="0"/>
              <a:lumOff val="0"/>
              <a:alphaOff val="0"/>
            </a:schemeClr>
          </a:solidFill>
          <a:prstDash val="solid"/>
          <a:miter lim="800000"/>
        </a:ln>
        <a:effectLst/>
        <a:scene3d>
          <a:camera prst="orthographicFront">
            <a:rot lat="0" lon="0" rev="0"/>
          </a:camera>
          <a:lightRig rig="contrasting" dir="t">
            <a:rot lat="0" lon="0" rev="1200000"/>
          </a:lightRig>
        </a:scene3d>
        <a:sp3d z="-300000" prstMaterial="plastic"/>
      </dsp:spPr>
      <dsp:style>
        <a:lnRef idx="1">
          <a:scrgbClr r="0" g="0" b="0"/>
        </a:lnRef>
        <a:fillRef idx="1">
          <a:scrgbClr r="0" g="0" b="0"/>
        </a:fillRef>
        <a:effectRef idx="0">
          <a:scrgbClr r="0" g="0" b="0"/>
        </a:effectRef>
        <a:fontRef idx="minor"/>
      </dsp:style>
    </dsp:sp>
    <dsp:sp modelId="{BAEAC618-6C69-4695-B427-FE6CFAFD54AB}">
      <dsp:nvSpPr>
        <dsp:cNvPr id="0" name=""/>
        <dsp:cNvSpPr/>
      </dsp:nvSpPr>
      <dsp:spPr>
        <a:xfrm>
          <a:off x="3307168" y="1767"/>
          <a:ext cx="2210524" cy="1105262"/>
        </a:xfrm>
        <a:prstGeom prst="roundRect">
          <a:avLst/>
        </a:prstGeom>
        <a:solidFill>
          <a:schemeClr val="accent1">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US" sz="1800" kern="1200" dirty="0"/>
            <a:t>Network traffic analysis &amp; threat hunting</a:t>
          </a:r>
        </a:p>
      </dsp:txBody>
      <dsp:txXfrm>
        <a:off x="3361122" y="55721"/>
        <a:ext cx="2102616" cy="997354"/>
      </dsp:txXfrm>
    </dsp:sp>
    <dsp:sp modelId="{08BF2EAD-A0C1-49F6-BD1E-953BCBC0A073}">
      <dsp:nvSpPr>
        <dsp:cNvPr id="0" name=""/>
        <dsp:cNvSpPr/>
      </dsp:nvSpPr>
      <dsp:spPr>
        <a:xfrm>
          <a:off x="5205646" y="1381092"/>
          <a:ext cx="2210524" cy="1105262"/>
        </a:xfrm>
        <a:prstGeom prst="roundRect">
          <a:avLst/>
        </a:prstGeom>
        <a:solidFill>
          <a:schemeClr val="accent1">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US" sz="1800" kern="1200" dirty="0"/>
            <a:t>Threat Analysis &amp; Event Diagnosis</a:t>
          </a:r>
        </a:p>
      </dsp:txBody>
      <dsp:txXfrm>
        <a:off x="5259600" y="1435046"/>
        <a:ext cx="2102616" cy="997354"/>
      </dsp:txXfrm>
    </dsp:sp>
    <dsp:sp modelId="{C0EA5BB9-D0B5-4ACF-811A-FE965D21D335}">
      <dsp:nvSpPr>
        <dsp:cNvPr id="0" name=""/>
        <dsp:cNvSpPr/>
      </dsp:nvSpPr>
      <dsp:spPr>
        <a:xfrm>
          <a:off x="4480492" y="3612887"/>
          <a:ext cx="2210524" cy="1105262"/>
        </a:xfrm>
        <a:prstGeom prst="roundRect">
          <a:avLst/>
        </a:prstGeom>
        <a:solidFill>
          <a:schemeClr val="accent1">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US" sz="1800" kern="1200" dirty="0"/>
            <a:t>A</a:t>
          </a:r>
          <a:r>
            <a:rPr lang="en-US" altLang="zh-CN" sz="1800" kern="1200" dirty="0"/>
            <a:t>ss</a:t>
          </a:r>
          <a:r>
            <a:rPr lang="en-US" sz="1800" kern="1200" dirty="0"/>
            <a:t>ess Internal Security Status</a:t>
          </a:r>
        </a:p>
      </dsp:txBody>
      <dsp:txXfrm>
        <a:off x="4534446" y="3666841"/>
        <a:ext cx="2102616" cy="997354"/>
      </dsp:txXfrm>
    </dsp:sp>
    <dsp:sp modelId="{96189A16-219B-466B-8E17-A10F92E066F1}">
      <dsp:nvSpPr>
        <dsp:cNvPr id="0" name=""/>
        <dsp:cNvSpPr/>
      </dsp:nvSpPr>
      <dsp:spPr>
        <a:xfrm>
          <a:off x="2133844" y="3612887"/>
          <a:ext cx="2210524" cy="1105262"/>
        </a:xfrm>
        <a:prstGeom prst="roundRect">
          <a:avLst/>
        </a:prstGeom>
        <a:solidFill>
          <a:schemeClr val="accent1">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US" sz="1800" kern="1200" dirty="0"/>
            <a:t>Improvement Plans and Recommendations</a:t>
          </a:r>
        </a:p>
      </dsp:txBody>
      <dsp:txXfrm>
        <a:off x="2187798" y="3666841"/>
        <a:ext cx="2102616" cy="997354"/>
      </dsp:txXfrm>
    </dsp:sp>
    <dsp:sp modelId="{E1071ED7-52E4-4A2C-8AE9-DB9FA43C75DD}">
      <dsp:nvSpPr>
        <dsp:cNvPr id="0" name=""/>
        <dsp:cNvSpPr/>
      </dsp:nvSpPr>
      <dsp:spPr>
        <a:xfrm>
          <a:off x="1408690" y="1381092"/>
          <a:ext cx="2210524" cy="1105262"/>
        </a:xfrm>
        <a:prstGeom prst="roundRect">
          <a:avLst/>
        </a:prstGeom>
        <a:solidFill>
          <a:schemeClr val="accent1">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US" sz="1800" kern="1200" dirty="0"/>
            <a:t>Increase Overall Security Status</a:t>
          </a:r>
        </a:p>
      </dsp:txBody>
      <dsp:txXfrm>
        <a:off x="1462644" y="1435046"/>
        <a:ext cx="2102616" cy="997354"/>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E684093-A1DD-4047-845A-ABFCAC324909}">
      <dsp:nvSpPr>
        <dsp:cNvPr id="0" name=""/>
        <dsp:cNvSpPr/>
      </dsp:nvSpPr>
      <dsp:spPr>
        <a:xfrm rot="5400000">
          <a:off x="383599" y="1925236"/>
          <a:ext cx="1145931" cy="1906805"/>
        </a:xfrm>
        <a:prstGeom prst="corner">
          <a:avLst>
            <a:gd name="adj1" fmla="val 16120"/>
            <a:gd name="adj2" fmla="val 16110"/>
          </a:avLst>
        </a:prstGeom>
        <a:solidFill>
          <a:schemeClr val="accent1">
            <a:lumMod val="20000"/>
            <a:lumOff val="8000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BF7EFF4C-2EA2-4EBE-B800-FFACBB2A93D0}">
      <dsp:nvSpPr>
        <dsp:cNvPr id="0" name=""/>
        <dsp:cNvSpPr/>
      </dsp:nvSpPr>
      <dsp:spPr>
        <a:xfrm>
          <a:off x="192314" y="2494960"/>
          <a:ext cx="1721474" cy="150897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t" anchorCtr="0">
          <a:noAutofit/>
        </a:bodyPr>
        <a:lstStyle/>
        <a:p>
          <a:pPr marL="0" lvl="0" indent="0" algn="l" defTabSz="800100">
            <a:lnSpc>
              <a:spcPct val="90000"/>
            </a:lnSpc>
            <a:spcBef>
              <a:spcPct val="0"/>
            </a:spcBef>
            <a:spcAft>
              <a:spcPct val="35000"/>
            </a:spcAft>
            <a:buNone/>
          </a:pPr>
          <a:r>
            <a:rPr lang="en-US" sz="1800" b="1" kern="1200" dirty="0">
              <a:solidFill>
                <a:srgbClr val="0070C0"/>
              </a:solidFill>
            </a:rPr>
            <a:t>As Arranged</a:t>
          </a:r>
        </a:p>
        <a:p>
          <a:pPr marL="114300" lvl="1" indent="-114300" algn="l" defTabSz="622300">
            <a:lnSpc>
              <a:spcPct val="90000"/>
            </a:lnSpc>
            <a:spcBef>
              <a:spcPct val="0"/>
            </a:spcBef>
            <a:spcAft>
              <a:spcPct val="15000"/>
            </a:spcAft>
            <a:buChar char="•"/>
          </a:pPr>
          <a:r>
            <a:rPr lang="en-US" sz="1400" kern="1200" dirty="0">
              <a:solidFill>
                <a:schemeClr val="bg1"/>
              </a:solidFill>
            </a:rPr>
            <a:t>Collect Requirements from Customers</a:t>
          </a:r>
        </a:p>
        <a:p>
          <a:pPr marL="114300" lvl="1" indent="-114300" algn="l" defTabSz="622300">
            <a:lnSpc>
              <a:spcPct val="90000"/>
            </a:lnSpc>
            <a:spcBef>
              <a:spcPct val="0"/>
            </a:spcBef>
            <a:spcAft>
              <a:spcPct val="15000"/>
            </a:spcAft>
            <a:buChar char="•"/>
          </a:pPr>
          <a:r>
            <a:rPr lang="en-US" sz="1400" kern="1200" dirty="0">
              <a:solidFill>
                <a:schemeClr val="bg1"/>
              </a:solidFill>
            </a:rPr>
            <a:t>Kick Off Meeting</a:t>
          </a:r>
        </a:p>
      </dsp:txBody>
      <dsp:txXfrm>
        <a:off x="192314" y="2494960"/>
        <a:ext cx="1721474" cy="1508973"/>
      </dsp:txXfrm>
    </dsp:sp>
    <dsp:sp modelId="{96D77E65-367C-4C1F-AF52-A6A74BA2EC0B}">
      <dsp:nvSpPr>
        <dsp:cNvPr id="0" name=""/>
        <dsp:cNvSpPr/>
      </dsp:nvSpPr>
      <dsp:spPr>
        <a:xfrm>
          <a:off x="1588982" y="1784855"/>
          <a:ext cx="324806" cy="324806"/>
        </a:xfrm>
        <a:prstGeom prst="triangle">
          <a:avLst>
            <a:gd name="adj" fmla="val 100000"/>
          </a:avLst>
        </a:prstGeom>
        <a:solidFill>
          <a:schemeClr val="accent1">
            <a:lumMod val="40000"/>
            <a:lumOff val="6000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43900D3-0EC0-455B-B407-079D347C657A}">
      <dsp:nvSpPr>
        <dsp:cNvPr id="0" name=""/>
        <dsp:cNvSpPr/>
      </dsp:nvSpPr>
      <dsp:spPr>
        <a:xfrm rot="5400000">
          <a:off x="2491020" y="1403753"/>
          <a:ext cx="1145931" cy="1906805"/>
        </a:xfrm>
        <a:prstGeom prst="corner">
          <a:avLst>
            <a:gd name="adj1" fmla="val 16120"/>
            <a:gd name="adj2" fmla="val 16110"/>
          </a:avLst>
        </a:prstGeom>
        <a:solidFill>
          <a:schemeClr val="accent1">
            <a:lumMod val="40000"/>
            <a:lumOff val="6000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D0AF906C-8C5B-4F85-B064-6F00BD13607A}">
      <dsp:nvSpPr>
        <dsp:cNvPr id="0" name=""/>
        <dsp:cNvSpPr/>
      </dsp:nvSpPr>
      <dsp:spPr>
        <a:xfrm>
          <a:off x="2299735" y="1973476"/>
          <a:ext cx="1721474" cy="150897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t" anchorCtr="0">
          <a:noAutofit/>
        </a:bodyPr>
        <a:lstStyle/>
        <a:p>
          <a:pPr marL="0" lvl="0" indent="0" algn="l" defTabSz="800100">
            <a:lnSpc>
              <a:spcPct val="90000"/>
            </a:lnSpc>
            <a:spcBef>
              <a:spcPct val="0"/>
            </a:spcBef>
            <a:spcAft>
              <a:spcPct val="35000"/>
            </a:spcAft>
            <a:buNone/>
          </a:pPr>
          <a:r>
            <a:rPr lang="en-US" sz="1800" b="1" kern="1200" dirty="0">
              <a:solidFill>
                <a:srgbClr val="0070C0"/>
              </a:solidFill>
            </a:rPr>
            <a:t>Week 1</a:t>
          </a:r>
        </a:p>
        <a:p>
          <a:pPr marL="114300" lvl="1" indent="-114300" algn="l" defTabSz="622300">
            <a:lnSpc>
              <a:spcPct val="90000"/>
            </a:lnSpc>
            <a:spcBef>
              <a:spcPct val="0"/>
            </a:spcBef>
            <a:spcAft>
              <a:spcPct val="15000"/>
            </a:spcAft>
            <a:buChar char="•"/>
          </a:pPr>
          <a:r>
            <a:rPr lang="en-US" sz="1400" kern="1200" dirty="0">
              <a:solidFill>
                <a:schemeClr val="bg1"/>
              </a:solidFill>
            </a:rPr>
            <a:t>Mounting of Service Components</a:t>
          </a:r>
        </a:p>
        <a:p>
          <a:pPr marL="114300" lvl="1" indent="-114300" algn="l" defTabSz="622300">
            <a:lnSpc>
              <a:spcPct val="90000"/>
            </a:lnSpc>
            <a:spcBef>
              <a:spcPct val="0"/>
            </a:spcBef>
            <a:spcAft>
              <a:spcPct val="15000"/>
            </a:spcAft>
            <a:buChar char="•"/>
          </a:pPr>
          <a:r>
            <a:rPr lang="en-US" sz="1400" kern="1200" dirty="0">
              <a:solidFill>
                <a:schemeClr val="bg1"/>
              </a:solidFill>
            </a:rPr>
            <a:t>Collection of Network Traffics and Security Logs</a:t>
          </a:r>
        </a:p>
        <a:p>
          <a:pPr marL="114300" lvl="1" indent="-114300" algn="l" defTabSz="622300">
            <a:lnSpc>
              <a:spcPct val="90000"/>
            </a:lnSpc>
            <a:spcBef>
              <a:spcPct val="0"/>
            </a:spcBef>
            <a:spcAft>
              <a:spcPct val="15000"/>
            </a:spcAft>
            <a:buChar char="•"/>
          </a:pPr>
          <a:r>
            <a:rPr lang="en-US" sz="1400" kern="1200" dirty="0">
              <a:solidFill>
                <a:schemeClr val="bg1"/>
              </a:solidFill>
            </a:rPr>
            <a:t>Fine Tuning of Policies</a:t>
          </a:r>
        </a:p>
      </dsp:txBody>
      <dsp:txXfrm>
        <a:off x="2299735" y="1973476"/>
        <a:ext cx="1721474" cy="1508973"/>
      </dsp:txXfrm>
    </dsp:sp>
    <dsp:sp modelId="{419CE47C-F119-473F-9596-985A99E90E2F}">
      <dsp:nvSpPr>
        <dsp:cNvPr id="0" name=""/>
        <dsp:cNvSpPr/>
      </dsp:nvSpPr>
      <dsp:spPr>
        <a:xfrm>
          <a:off x="3696403" y="1263371"/>
          <a:ext cx="324806" cy="324806"/>
        </a:xfrm>
        <a:prstGeom prst="triangle">
          <a:avLst>
            <a:gd name="adj" fmla="val 100000"/>
          </a:avLst>
        </a:prstGeom>
        <a:solidFill>
          <a:schemeClr val="accent1">
            <a:lumMod val="60000"/>
            <a:lumOff val="4000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9CB95D2-4BEE-41FE-8109-49F5E094FE0B}">
      <dsp:nvSpPr>
        <dsp:cNvPr id="0" name=""/>
        <dsp:cNvSpPr/>
      </dsp:nvSpPr>
      <dsp:spPr>
        <a:xfrm rot="5400000">
          <a:off x="4598440" y="882269"/>
          <a:ext cx="1145931" cy="1906805"/>
        </a:xfrm>
        <a:prstGeom prst="corner">
          <a:avLst>
            <a:gd name="adj1" fmla="val 16120"/>
            <a:gd name="adj2" fmla="val 16110"/>
          </a:avLst>
        </a:prstGeom>
        <a:solidFill>
          <a:schemeClr val="accent1">
            <a:lumMod val="60000"/>
            <a:lumOff val="4000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3D73970A-B2E8-4460-8AC8-ED129C093E43}">
      <dsp:nvSpPr>
        <dsp:cNvPr id="0" name=""/>
        <dsp:cNvSpPr/>
      </dsp:nvSpPr>
      <dsp:spPr>
        <a:xfrm>
          <a:off x="4407156" y="1451993"/>
          <a:ext cx="1721474" cy="150897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t" anchorCtr="0">
          <a:noAutofit/>
        </a:bodyPr>
        <a:lstStyle/>
        <a:p>
          <a:pPr marL="0" lvl="0" indent="0" algn="l" defTabSz="800100">
            <a:lnSpc>
              <a:spcPct val="90000"/>
            </a:lnSpc>
            <a:spcBef>
              <a:spcPct val="0"/>
            </a:spcBef>
            <a:spcAft>
              <a:spcPct val="35000"/>
            </a:spcAft>
            <a:buNone/>
          </a:pPr>
          <a:r>
            <a:rPr lang="en-US" sz="1800" b="1" kern="1200" dirty="0">
              <a:solidFill>
                <a:srgbClr val="0070C0"/>
              </a:solidFill>
            </a:rPr>
            <a:t>Week 2</a:t>
          </a:r>
        </a:p>
        <a:p>
          <a:pPr marL="114300" lvl="1" indent="-114300" algn="l" defTabSz="622300">
            <a:lnSpc>
              <a:spcPct val="90000"/>
            </a:lnSpc>
            <a:spcBef>
              <a:spcPct val="0"/>
            </a:spcBef>
            <a:spcAft>
              <a:spcPct val="15000"/>
            </a:spcAft>
            <a:buChar char="•"/>
          </a:pPr>
          <a:r>
            <a:rPr lang="en-US" sz="1400" kern="1200" dirty="0">
              <a:solidFill>
                <a:prstClr val="white"/>
              </a:solidFill>
              <a:latin typeface="Century Gothic"/>
              <a:ea typeface="Century Gothic"/>
              <a:cs typeface="+mn-cs"/>
            </a:rPr>
            <a:t>Threat Identification and Analysis</a:t>
          </a:r>
        </a:p>
        <a:p>
          <a:pPr marL="114300" lvl="1" indent="-114300" algn="l" defTabSz="622300">
            <a:lnSpc>
              <a:spcPct val="90000"/>
            </a:lnSpc>
            <a:spcBef>
              <a:spcPct val="0"/>
            </a:spcBef>
            <a:spcAft>
              <a:spcPct val="15000"/>
            </a:spcAft>
            <a:buChar char="•"/>
          </a:pPr>
          <a:r>
            <a:rPr lang="en-US" sz="1400" kern="1200" dirty="0">
              <a:solidFill>
                <a:prstClr val="white"/>
              </a:solidFill>
              <a:latin typeface="Century Gothic"/>
              <a:ea typeface="Century Gothic"/>
              <a:cs typeface="+mn-cs"/>
            </a:rPr>
            <a:t>Events Diagnosis</a:t>
          </a:r>
        </a:p>
        <a:p>
          <a:pPr marL="114300" lvl="1" indent="-114300" algn="l" defTabSz="622300">
            <a:lnSpc>
              <a:spcPct val="90000"/>
            </a:lnSpc>
            <a:spcBef>
              <a:spcPct val="0"/>
            </a:spcBef>
            <a:spcAft>
              <a:spcPct val="15000"/>
            </a:spcAft>
            <a:buChar char="•"/>
          </a:pPr>
          <a:r>
            <a:rPr lang="en-US" sz="1400" kern="1200" dirty="0">
              <a:solidFill>
                <a:prstClr val="white"/>
              </a:solidFill>
              <a:latin typeface="Century Gothic"/>
              <a:ea typeface="Century Gothic"/>
              <a:cs typeface="+mn-cs"/>
            </a:rPr>
            <a:t>Gap Analysis</a:t>
          </a:r>
        </a:p>
        <a:p>
          <a:pPr marL="114300" lvl="1" indent="-114300" algn="l" defTabSz="622300">
            <a:lnSpc>
              <a:spcPct val="90000"/>
            </a:lnSpc>
            <a:spcBef>
              <a:spcPct val="0"/>
            </a:spcBef>
            <a:spcAft>
              <a:spcPct val="15000"/>
            </a:spcAft>
            <a:buChar char="•"/>
          </a:pPr>
          <a:r>
            <a:rPr lang="en-US" sz="1400" kern="1200" dirty="0">
              <a:solidFill>
                <a:prstClr val="white"/>
              </a:solidFill>
              <a:latin typeface="Century Gothic"/>
              <a:ea typeface="Century Gothic"/>
              <a:cs typeface="+mn-cs"/>
            </a:rPr>
            <a:t>Business Impact Analysis</a:t>
          </a:r>
        </a:p>
        <a:p>
          <a:pPr marL="114300" lvl="1" indent="-114300" algn="l" defTabSz="622300">
            <a:lnSpc>
              <a:spcPct val="90000"/>
            </a:lnSpc>
            <a:spcBef>
              <a:spcPct val="0"/>
            </a:spcBef>
            <a:spcAft>
              <a:spcPct val="15000"/>
            </a:spcAft>
            <a:buChar char="•"/>
          </a:pPr>
          <a:r>
            <a:rPr lang="en-US" sz="1400" kern="1200" dirty="0">
              <a:solidFill>
                <a:prstClr val="white"/>
              </a:solidFill>
              <a:latin typeface="Century Gothic"/>
              <a:ea typeface="Century Gothic"/>
              <a:cs typeface="+mn-cs"/>
            </a:rPr>
            <a:t>Discussion on Findings</a:t>
          </a:r>
        </a:p>
        <a:p>
          <a:pPr marL="114300" lvl="1" indent="-114300" algn="l" defTabSz="622300">
            <a:lnSpc>
              <a:spcPct val="90000"/>
            </a:lnSpc>
            <a:spcBef>
              <a:spcPct val="0"/>
            </a:spcBef>
            <a:spcAft>
              <a:spcPct val="15000"/>
            </a:spcAft>
            <a:buChar char="•"/>
          </a:pPr>
          <a:r>
            <a:rPr lang="en-US" sz="1400" kern="1200" dirty="0">
              <a:solidFill>
                <a:prstClr val="white"/>
              </a:solidFill>
              <a:latin typeface="Century Gothic"/>
              <a:ea typeface="Century Gothic"/>
              <a:cs typeface="+mn-cs"/>
            </a:rPr>
            <a:t>Report Preparation</a:t>
          </a:r>
        </a:p>
      </dsp:txBody>
      <dsp:txXfrm>
        <a:off x="4407156" y="1451993"/>
        <a:ext cx="1721474" cy="1508973"/>
      </dsp:txXfrm>
    </dsp:sp>
    <dsp:sp modelId="{322775E5-9541-437F-99C4-991F74B4828F}">
      <dsp:nvSpPr>
        <dsp:cNvPr id="0" name=""/>
        <dsp:cNvSpPr/>
      </dsp:nvSpPr>
      <dsp:spPr>
        <a:xfrm>
          <a:off x="5803824" y="741888"/>
          <a:ext cx="324806" cy="324806"/>
        </a:xfrm>
        <a:prstGeom prst="triangle">
          <a:avLst>
            <a:gd name="adj" fmla="val 100000"/>
          </a:avLst>
        </a:prstGeom>
        <a:solidFill>
          <a:schemeClr val="accent1">
            <a:lumMod val="7500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15E838C3-94F7-4A9B-AD4A-34A1586C0020}">
      <dsp:nvSpPr>
        <dsp:cNvPr id="0" name=""/>
        <dsp:cNvSpPr/>
      </dsp:nvSpPr>
      <dsp:spPr>
        <a:xfrm rot="5400000">
          <a:off x="6705861" y="360786"/>
          <a:ext cx="1145931" cy="1906805"/>
        </a:xfrm>
        <a:prstGeom prst="corner">
          <a:avLst>
            <a:gd name="adj1" fmla="val 16120"/>
            <a:gd name="adj2" fmla="val 16110"/>
          </a:avLst>
        </a:prstGeom>
        <a:solidFill>
          <a:schemeClr val="accent1">
            <a:lumMod val="7500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B984A3E-66D7-411A-A35E-CBD60D71BC5B}">
      <dsp:nvSpPr>
        <dsp:cNvPr id="0" name=""/>
        <dsp:cNvSpPr/>
      </dsp:nvSpPr>
      <dsp:spPr>
        <a:xfrm>
          <a:off x="6514577" y="930510"/>
          <a:ext cx="1721474" cy="150897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t" anchorCtr="0">
          <a:noAutofit/>
        </a:bodyPr>
        <a:lstStyle/>
        <a:p>
          <a:pPr marL="0" lvl="0" indent="0" algn="l" defTabSz="800100">
            <a:lnSpc>
              <a:spcPct val="90000"/>
            </a:lnSpc>
            <a:spcBef>
              <a:spcPct val="0"/>
            </a:spcBef>
            <a:spcAft>
              <a:spcPct val="35000"/>
            </a:spcAft>
            <a:buNone/>
          </a:pPr>
          <a:r>
            <a:rPr lang="en-US" sz="1800" b="1" kern="1200" dirty="0">
              <a:solidFill>
                <a:srgbClr val="0070C0"/>
              </a:solidFill>
            </a:rPr>
            <a:t>Week 3</a:t>
          </a:r>
        </a:p>
        <a:p>
          <a:pPr marL="114300" lvl="1" indent="-114300" algn="l" defTabSz="622300">
            <a:lnSpc>
              <a:spcPct val="90000"/>
            </a:lnSpc>
            <a:spcBef>
              <a:spcPct val="0"/>
            </a:spcBef>
            <a:spcAft>
              <a:spcPct val="15000"/>
            </a:spcAft>
            <a:buChar char="•"/>
          </a:pPr>
          <a:endParaRPr lang="en-US" sz="1400" kern="1200" dirty="0">
            <a:solidFill>
              <a:schemeClr val="bg1"/>
            </a:solidFill>
          </a:endParaRPr>
        </a:p>
        <a:p>
          <a:pPr marL="114300" lvl="1" indent="-114300" algn="l" defTabSz="622300">
            <a:lnSpc>
              <a:spcPct val="90000"/>
            </a:lnSpc>
            <a:spcBef>
              <a:spcPct val="0"/>
            </a:spcBef>
            <a:spcAft>
              <a:spcPct val="15000"/>
            </a:spcAft>
            <a:buChar char="•"/>
          </a:pPr>
          <a:r>
            <a:rPr lang="en-US" sz="1400" kern="1200" dirty="0">
              <a:solidFill>
                <a:schemeClr val="bg1"/>
              </a:solidFill>
            </a:rPr>
            <a:t>Presentation</a:t>
          </a:r>
        </a:p>
        <a:p>
          <a:pPr marL="114300" lvl="1" indent="-114300" algn="l" defTabSz="622300">
            <a:lnSpc>
              <a:spcPct val="90000"/>
            </a:lnSpc>
            <a:spcBef>
              <a:spcPct val="0"/>
            </a:spcBef>
            <a:spcAft>
              <a:spcPct val="15000"/>
            </a:spcAft>
            <a:buChar char="•"/>
          </a:pPr>
          <a:r>
            <a:rPr lang="en-US" sz="1400" kern="1200" dirty="0" err="1">
              <a:solidFill>
                <a:schemeClr val="bg1"/>
              </a:solidFill>
            </a:rPr>
            <a:t>Recommenda-tion</a:t>
          </a:r>
          <a:r>
            <a:rPr lang="en-US" sz="1400" kern="1200" dirty="0">
              <a:solidFill>
                <a:schemeClr val="bg1"/>
              </a:solidFill>
            </a:rPr>
            <a:t> and Improvement Plans</a:t>
          </a:r>
        </a:p>
        <a:p>
          <a:pPr marL="114300" lvl="1" indent="-114300" algn="l" defTabSz="622300">
            <a:lnSpc>
              <a:spcPct val="90000"/>
            </a:lnSpc>
            <a:spcBef>
              <a:spcPct val="0"/>
            </a:spcBef>
            <a:spcAft>
              <a:spcPct val="15000"/>
            </a:spcAft>
            <a:buChar char="•"/>
          </a:pPr>
          <a:r>
            <a:rPr lang="en-US" sz="1400" kern="1200" dirty="0">
              <a:solidFill>
                <a:schemeClr val="bg1"/>
              </a:solidFill>
            </a:rPr>
            <a:t>Hardening Suggestions</a:t>
          </a:r>
        </a:p>
      </dsp:txBody>
      <dsp:txXfrm>
        <a:off x="6514577" y="930510"/>
        <a:ext cx="1721474" cy="1508973"/>
      </dsp:txXfrm>
    </dsp:sp>
    <dsp:sp modelId="{BCD0926C-74BF-4F7E-BA56-D416D9C76385}">
      <dsp:nvSpPr>
        <dsp:cNvPr id="0" name=""/>
        <dsp:cNvSpPr/>
      </dsp:nvSpPr>
      <dsp:spPr>
        <a:xfrm>
          <a:off x="7911245" y="220405"/>
          <a:ext cx="324806" cy="324806"/>
        </a:xfrm>
        <a:prstGeom prst="triangle">
          <a:avLst>
            <a:gd name="adj" fmla="val 100000"/>
          </a:avLst>
        </a:prstGeom>
        <a:solidFill>
          <a:schemeClr val="accent1">
            <a:lumMod val="5000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745F6648-366A-4746-AC01-0B1880D76B44}">
      <dsp:nvSpPr>
        <dsp:cNvPr id="0" name=""/>
        <dsp:cNvSpPr/>
      </dsp:nvSpPr>
      <dsp:spPr>
        <a:xfrm rot="5400000">
          <a:off x="8813282" y="-160697"/>
          <a:ext cx="1145931" cy="1906805"/>
        </a:xfrm>
        <a:prstGeom prst="corner">
          <a:avLst>
            <a:gd name="adj1" fmla="val 16120"/>
            <a:gd name="adj2" fmla="val 16110"/>
          </a:avLst>
        </a:prstGeom>
        <a:solidFill>
          <a:schemeClr val="accent1">
            <a:lumMod val="5000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27FEBCFB-6FEE-4BE0-B725-7AA3100DBF81}">
      <dsp:nvSpPr>
        <dsp:cNvPr id="0" name=""/>
        <dsp:cNvSpPr/>
      </dsp:nvSpPr>
      <dsp:spPr>
        <a:xfrm>
          <a:off x="8621998" y="409026"/>
          <a:ext cx="1721474" cy="150897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t" anchorCtr="0">
          <a:noAutofit/>
        </a:bodyPr>
        <a:lstStyle/>
        <a:p>
          <a:pPr marL="0" lvl="0" indent="0" algn="l" defTabSz="800100">
            <a:lnSpc>
              <a:spcPct val="90000"/>
            </a:lnSpc>
            <a:spcBef>
              <a:spcPct val="0"/>
            </a:spcBef>
            <a:spcAft>
              <a:spcPct val="35000"/>
            </a:spcAft>
            <a:buNone/>
          </a:pPr>
          <a:r>
            <a:rPr lang="en-US" sz="1800" b="1" kern="1200" dirty="0">
              <a:solidFill>
                <a:srgbClr val="0070C0"/>
              </a:solidFill>
            </a:rPr>
            <a:t>Week 4</a:t>
          </a:r>
        </a:p>
        <a:p>
          <a:pPr marL="114300" lvl="1" indent="-114300" algn="l" defTabSz="622300">
            <a:lnSpc>
              <a:spcPct val="90000"/>
            </a:lnSpc>
            <a:spcBef>
              <a:spcPct val="0"/>
            </a:spcBef>
            <a:spcAft>
              <a:spcPct val="15000"/>
            </a:spcAft>
            <a:buChar char="•"/>
          </a:pPr>
          <a:r>
            <a:rPr lang="en-US" sz="1400" kern="1200" dirty="0">
              <a:solidFill>
                <a:schemeClr val="bg1"/>
              </a:solidFill>
            </a:rPr>
            <a:t>Project Closure</a:t>
          </a:r>
        </a:p>
        <a:p>
          <a:pPr marL="114300" lvl="1" indent="-114300" algn="l" defTabSz="622300">
            <a:lnSpc>
              <a:spcPct val="90000"/>
            </a:lnSpc>
            <a:spcBef>
              <a:spcPct val="0"/>
            </a:spcBef>
            <a:spcAft>
              <a:spcPct val="15000"/>
            </a:spcAft>
            <a:buChar char="•"/>
          </a:pPr>
          <a:r>
            <a:rPr lang="en-US" sz="1400" kern="1200" dirty="0">
              <a:solidFill>
                <a:schemeClr val="bg1"/>
              </a:solidFill>
            </a:rPr>
            <a:t>Unmounting of Service Components</a:t>
          </a:r>
        </a:p>
      </dsp:txBody>
      <dsp:txXfrm>
        <a:off x="8621998" y="409026"/>
        <a:ext cx="1721474" cy="1508973"/>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81A30DD-F38C-45C9-A8D3-ED185FEAC5CB}">
      <dsp:nvSpPr>
        <dsp:cNvPr id="0" name=""/>
        <dsp:cNvSpPr/>
      </dsp:nvSpPr>
      <dsp:spPr>
        <a:xfrm>
          <a:off x="2737480" y="2726"/>
          <a:ext cx="1535179" cy="997866"/>
        </a:xfrm>
        <a:prstGeom prst="roundRect">
          <a:avLst/>
        </a:prstGeom>
        <a:solidFill>
          <a:schemeClr val="accent1">
            <a:hueOff val="0"/>
            <a:satOff val="0"/>
            <a:lumOff val="0"/>
            <a:alphaOff val="0"/>
          </a:schemeClr>
        </a:solid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ctr" defTabSz="755650">
            <a:lnSpc>
              <a:spcPct val="90000"/>
            </a:lnSpc>
            <a:spcBef>
              <a:spcPct val="0"/>
            </a:spcBef>
            <a:spcAft>
              <a:spcPct val="35000"/>
            </a:spcAft>
            <a:buNone/>
          </a:pPr>
          <a:r>
            <a:rPr lang="en-US" sz="1700" kern="1200" dirty="0"/>
            <a:t>Malware Events</a:t>
          </a:r>
        </a:p>
      </dsp:txBody>
      <dsp:txXfrm>
        <a:off x="2786192" y="51438"/>
        <a:ext cx="1437755" cy="900442"/>
      </dsp:txXfrm>
    </dsp:sp>
    <dsp:sp modelId="{06577136-0F32-4CD3-B39F-F0103C105D69}">
      <dsp:nvSpPr>
        <dsp:cNvPr id="0" name=""/>
        <dsp:cNvSpPr/>
      </dsp:nvSpPr>
      <dsp:spPr>
        <a:xfrm>
          <a:off x="1512660" y="501659"/>
          <a:ext cx="3984819" cy="3984819"/>
        </a:xfrm>
        <a:custGeom>
          <a:avLst/>
          <a:gdLst/>
          <a:ahLst/>
          <a:cxnLst/>
          <a:rect l="0" t="0" r="0" b="0"/>
          <a:pathLst>
            <a:path>
              <a:moveTo>
                <a:pt x="2770530" y="158227"/>
              </a:moveTo>
              <a:arcTo wR="1992409" hR="1992409" stAng="17579295" swAng="1959991"/>
            </a:path>
          </a:pathLst>
        </a:custGeom>
        <a:noFill/>
        <a:ln w="6350" cap="flat" cmpd="sng" algn="ctr">
          <a:solidFill>
            <a:schemeClr val="accent1">
              <a:hueOff val="0"/>
              <a:satOff val="0"/>
              <a:lumOff val="0"/>
              <a:alphaOff val="0"/>
            </a:schemeClr>
          </a:solidFill>
          <a:prstDash val="solid"/>
          <a:miter lim="800000"/>
        </a:ln>
        <a:effectLst/>
        <a:scene3d>
          <a:camera prst="orthographicFront"/>
          <a:lightRig rig="chilly" dir="t"/>
        </a:scene3d>
        <a:sp3d z="-40000" prstMaterial="matte"/>
      </dsp:spPr>
      <dsp:style>
        <a:lnRef idx="1">
          <a:scrgbClr r="0" g="0" b="0"/>
        </a:lnRef>
        <a:fillRef idx="0">
          <a:scrgbClr r="0" g="0" b="0"/>
        </a:fillRef>
        <a:effectRef idx="0">
          <a:scrgbClr r="0" g="0" b="0"/>
        </a:effectRef>
        <a:fontRef idx="minor"/>
      </dsp:style>
    </dsp:sp>
    <dsp:sp modelId="{DFE280CA-AD93-4B0C-BE2C-14B4009FBD2D}">
      <dsp:nvSpPr>
        <dsp:cNvPr id="0" name=""/>
        <dsp:cNvSpPr/>
      </dsp:nvSpPr>
      <dsp:spPr>
        <a:xfrm>
          <a:off x="4632374" y="1379447"/>
          <a:ext cx="1535179" cy="997866"/>
        </a:xfrm>
        <a:prstGeom prst="roundRect">
          <a:avLst/>
        </a:prstGeom>
        <a:solidFill>
          <a:schemeClr val="accent1">
            <a:hueOff val="0"/>
            <a:satOff val="0"/>
            <a:lumOff val="0"/>
            <a:alphaOff val="0"/>
          </a:schemeClr>
        </a:solid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ctr" defTabSz="755650">
            <a:lnSpc>
              <a:spcPct val="90000"/>
            </a:lnSpc>
            <a:spcBef>
              <a:spcPct val="0"/>
            </a:spcBef>
            <a:spcAft>
              <a:spcPct val="35000"/>
            </a:spcAft>
            <a:buNone/>
          </a:pPr>
          <a:r>
            <a:rPr lang="en-US" sz="1700" kern="1200" dirty="0"/>
            <a:t>Attack Events</a:t>
          </a:r>
        </a:p>
      </dsp:txBody>
      <dsp:txXfrm>
        <a:off x="4681086" y="1428159"/>
        <a:ext cx="1437755" cy="900442"/>
      </dsp:txXfrm>
    </dsp:sp>
    <dsp:sp modelId="{1101C06B-83AF-4A7E-9E0F-DA190A694CF7}">
      <dsp:nvSpPr>
        <dsp:cNvPr id="0" name=""/>
        <dsp:cNvSpPr/>
      </dsp:nvSpPr>
      <dsp:spPr>
        <a:xfrm>
          <a:off x="1512660" y="501659"/>
          <a:ext cx="3984819" cy="3984819"/>
        </a:xfrm>
        <a:custGeom>
          <a:avLst/>
          <a:gdLst/>
          <a:ahLst/>
          <a:cxnLst/>
          <a:rect l="0" t="0" r="0" b="0"/>
          <a:pathLst>
            <a:path>
              <a:moveTo>
                <a:pt x="3982102" y="1888384"/>
              </a:moveTo>
              <a:arcTo wR="1992409" hR="1992409" stAng="21420430" swAng="2195114"/>
            </a:path>
          </a:pathLst>
        </a:custGeom>
        <a:noFill/>
        <a:ln w="6350" cap="flat" cmpd="sng" algn="ctr">
          <a:solidFill>
            <a:schemeClr val="accent1">
              <a:hueOff val="0"/>
              <a:satOff val="0"/>
              <a:lumOff val="0"/>
              <a:alphaOff val="0"/>
            </a:schemeClr>
          </a:solidFill>
          <a:prstDash val="solid"/>
          <a:miter lim="800000"/>
        </a:ln>
        <a:effectLst/>
        <a:scene3d>
          <a:camera prst="orthographicFront"/>
          <a:lightRig rig="chilly" dir="t"/>
        </a:scene3d>
        <a:sp3d z="-40000" prstMaterial="matte"/>
      </dsp:spPr>
      <dsp:style>
        <a:lnRef idx="1">
          <a:scrgbClr r="0" g="0" b="0"/>
        </a:lnRef>
        <a:fillRef idx="0">
          <a:scrgbClr r="0" g="0" b="0"/>
        </a:fillRef>
        <a:effectRef idx="0">
          <a:scrgbClr r="0" g="0" b="0"/>
        </a:effectRef>
        <a:fontRef idx="minor"/>
      </dsp:style>
    </dsp:sp>
    <dsp:sp modelId="{8B91C191-A19E-4A61-825B-3497F4FB61B0}">
      <dsp:nvSpPr>
        <dsp:cNvPr id="0" name=""/>
        <dsp:cNvSpPr/>
      </dsp:nvSpPr>
      <dsp:spPr>
        <a:xfrm>
          <a:off x="3908589" y="3607029"/>
          <a:ext cx="1535179" cy="997866"/>
        </a:xfrm>
        <a:prstGeom prst="roundRect">
          <a:avLst/>
        </a:prstGeom>
        <a:solidFill>
          <a:schemeClr val="accent1">
            <a:hueOff val="0"/>
            <a:satOff val="0"/>
            <a:lumOff val="0"/>
            <a:alphaOff val="0"/>
          </a:schemeClr>
        </a:solid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ctr" defTabSz="755650">
            <a:lnSpc>
              <a:spcPct val="90000"/>
            </a:lnSpc>
            <a:spcBef>
              <a:spcPct val="0"/>
            </a:spcBef>
            <a:spcAft>
              <a:spcPct val="35000"/>
            </a:spcAft>
            <a:buNone/>
          </a:pPr>
          <a:r>
            <a:rPr lang="en-US" sz="1700" kern="1200" dirty="0"/>
            <a:t>Vulnerability Events</a:t>
          </a:r>
        </a:p>
      </dsp:txBody>
      <dsp:txXfrm>
        <a:off x="3957301" y="3655741"/>
        <a:ext cx="1437755" cy="900442"/>
      </dsp:txXfrm>
    </dsp:sp>
    <dsp:sp modelId="{75D0D821-85FB-482F-B6AC-5983CB6943B1}">
      <dsp:nvSpPr>
        <dsp:cNvPr id="0" name=""/>
        <dsp:cNvSpPr/>
      </dsp:nvSpPr>
      <dsp:spPr>
        <a:xfrm>
          <a:off x="1512660" y="501659"/>
          <a:ext cx="3984819" cy="3984819"/>
        </a:xfrm>
        <a:custGeom>
          <a:avLst/>
          <a:gdLst/>
          <a:ahLst/>
          <a:cxnLst/>
          <a:rect l="0" t="0" r="0" b="0"/>
          <a:pathLst>
            <a:path>
              <a:moveTo>
                <a:pt x="2388022" y="3945148"/>
              </a:moveTo>
              <a:arcTo wR="1992409" hR="1992409" stAng="4712834" swAng="1374332"/>
            </a:path>
          </a:pathLst>
        </a:custGeom>
        <a:noFill/>
        <a:ln w="6350" cap="flat" cmpd="sng" algn="ctr">
          <a:solidFill>
            <a:schemeClr val="accent1">
              <a:hueOff val="0"/>
              <a:satOff val="0"/>
              <a:lumOff val="0"/>
              <a:alphaOff val="0"/>
            </a:schemeClr>
          </a:solidFill>
          <a:prstDash val="solid"/>
          <a:miter lim="800000"/>
        </a:ln>
        <a:effectLst/>
        <a:scene3d>
          <a:camera prst="orthographicFront"/>
          <a:lightRig rig="chilly" dir="t"/>
        </a:scene3d>
        <a:sp3d z="-40000" prstMaterial="matte"/>
      </dsp:spPr>
      <dsp:style>
        <a:lnRef idx="1">
          <a:scrgbClr r="0" g="0" b="0"/>
        </a:lnRef>
        <a:fillRef idx="0">
          <a:scrgbClr r="0" g="0" b="0"/>
        </a:fillRef>
        <a:effectRef idx="0">
          <a:scrgbClr r="0" g="0" b="0"/>
        </a:effectRef>
        <a:fontRef idx="minor"/>
      </dsp:style>
    </dsp:sp>
    <dsp:sp modelId="{90D3D70C-C21C-4720-AA4D-09667564E7D4}">
      <dsp:nvSpPr>
        <dsp:cNvPr id="0" name=""/>
        <dsp:cNvSpPr/>
      </dsp:nvSpPr>
      <dsp:spPr>
        <a:xfrm>
          <a:off x="1566371" y="3607029"/>
          <a:ext cx="1535179" cy="997866"/>
        </a:xfrm>
        <a:prstGeom prst="roundRect">
          <a:avLst/>
        </a:prstGeom>
        <a:solidFill>
          <a:schemeClr val="accent1">
            <a:hueOff val="0"/>
            <a:satOff val="0"/>
            <a:lumOff val="0"/>
            <a:alphaOff val="0"/>
          </a:schemeClr>
        </a:solid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ctr" defTabSz="755650">
            <a:lnSpc>
              <a:spcPct val="90000"/>
            </a:lnSpc>
            <a:spcBef>
              <a:spcPct val="0"/>
            </a:spcBef>
            <a:spcAft>
              <a:spcPct val="35000"/>
            </a:spcAft>
            <a:buNone/>
          </a:pPr>
          <a:r>
            <a:rPr lang="en-US" sz="1700" kern="1200" dirty="0"/>
            <a:t>Abnormal Behavior Events</a:t>
          </a:r>
        </a:p>
      </dsp:txBody>
      <dsp:txXfrm>
        <a:off x="1615083" y="3655741"/>
        <a:ext cx="1437755" cy="900442"/>
      </dsp:txXfrm>
    </dsp:sp>
    <dsp:sp modelId="{AF5C170C-2D5C-49B9-9F6D-92651DDC5AAF}">
      <dsp:nvSpPr>
        <dsp:cNvPr id="0" name=""/>
        <dsp:cNvSpPr/>
      </dsp:nvSpPr>
      <dsp:spPr>
        <a:xfrm>
          <a:off x="1512660" y="501659"/>
          <a:ext cx="3984819" cy="3984819"/>
        </a:xfrm>
        <a:custGeom>
          <a:avLst/>
          <a:gdLst/>
          <a:ahLst/>
          <a:cxnLst/>
          <a:rect l="0" t="0" r="0" b="0"/>
          <a:pathLst>
            <a:path>
              <a:moveTo>
                <a:pt x="332743" y="3094772"/>
              </a:moveTo>
              <a:arcTo wR="1992409" hR="1992409" stAng="8784456" swAng="2195114"/>
            </a:path>
          </a:pathLst>
        </a:custGeom>
        <a:noFill/>
        <a:ln w="6350" cap="flat" cmpd="sng" algn="ctr">
          <a:solidFill>
            <a:schemeClr val="accent1">
              <a:hueOff val="0"/>
              <a:satOff val="0"/>
              <a:lumOff val="0"/>
              <a:alphaOff val="0"/>
            </a:schemeClr>
          </a:solidFill>
          <a:prstDash val="solid"/>
          <a:miter lim="800000"/>
        </a:ln>
        <a:effectLst/>
        <a:scene3d>
          <a:camera prst="orthographicFront"/>
          <a:lightRig rig="chilly" dir="t"/>
        </a:scene3d>
        <a:sp3d z="-40000" prstMaterial="matte"/>
      </dsp:spPr>
      <dsp:style>
        <a:lnRef idx="1">
          <a:scrgbClr r="0" g="0" b="0"/>
        </a:lnRef>
        <a:fillRef idx="0">
          <a:scrgbClr r="0" g="0" b="0"/>
        </a:fillRef>
        <a:effectRef idx="0">
          <a:scrgbClr r="0" g="0" b="0"/>
        </a:effectRef>
        <a:fontRef idx="minor"/>
      </dsp:style>
    </dsp:sp>
    <dsp:sp modelId="{87EB30D2-4306-4547-8FBF-7FFC34390FCD}">
      <dsp:nvSpPr>
        <dsp:cNvPr id="0" name=""/>
        <dsp:cNvSpPr/>
      </dsp:nvSpPr>
      <dsp:spPr>
        <a:xfrm>
          <a:off x="842585" y="1379447"/>
          <a:ext cx="1535179" cy="997866"/>
        </a:xfrm>
        <a:prstGeom prst="roundRect">
          <a:avLst/>
        </a:prstGeom>
        <a:solidFill>
          <a:schemeClr val="accent1">
            <a:hueOff val="0"/>
            <a:satOff val="0"/>
            <a:lumOff val="0"/>
            <a:alphaOff val="0"/>
          </a:schemeClr>
        </a:solid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ctr" defTabSz="755650">
            <a:lnSpc>
              <a:spcPct val="90000"/>
            </a:lnSpc>
            <a:spcBef>
              <a:spcPct val="0"/>
            </a:spcBef>
            <a:spcAft>
              <a:spcPct val="35000"/>
            </a:spcAft>
            <a:buNone/>
          </a:pPr>
          <a:r>
            <a:rPr lang="en-US" sz="1700" kern="1200" dirty="0"/>
            <a:t>Protocol Audit</a:t>
          </a:r>
        </a:p>
      </dsp:txBody>
      <dsp:txXfrm>
        <a:off x="891297" y="1428159"/>
        <a:ext cx="1437755" cy="900442"/>
      </dsp:txXfrm>
    </dsp:sp>
    <dsp:sp modelId="{BF89F72D-E413-4198-AE77-DBBA23BFF1E1}">
      <dsp:nvSpPr>
        <dsp:cNvPr id="0" name=""/>
        <dsp:cNvSpPr/>
      </dsp:nvSpPr>
      <dsp:spPr>
        <a:xfrm>
          <a:off x="1512660" y="501659"/>
          <a:ext cx="3984819" cy="3984819"/>
        </a:xfrm>
        <a:custGeom>
          <a:avLst/>
          <a:gdLst/>
          <a:ahLst/>
          <a:cxnLst/>
          <a:rect l="0" t="0" r="0" b="0"/>
          <a:pathLst>
            <a:path>
              <a:moveTo>
                <a:pt x="347370" y="868336"/>
              </a:moveTo>
              <a:arcTo wR="1992409" hR="1992409" stAng="12860714" swAng="1959991"/>
            </a:path>
          </a:pathLst>
        </a:custGeom>
        <a:noFill/>
        <a:ln w="6350" cap="flat" cmpd="sng" algn="ctr">
          <a:solidFill>
            <a:schemeClr val="accent1">
              <a:hueOff val="0"/>
              <a:satOff val="0"/>
              <a:lumOff val="0"/>
              <a:alphaOff val="0"/>
            </a:schemeClr>
          </a:solidFill>
          <a:prstDash val="solid"/>
          <a:miter lim="800000"/>
        </a:ln>
        <a:effectLst/>
        <a:scene3d>
          <a:camera prst="orthographicFront"/>
          <a:lightRig rig="chilly" dir="t"/>
        </a:scene3d>
        <a:sp3d z="-40000" prstMaterial="matte"/>
      </dsp:spPr>
      <dsp:style>
        <a:lnRef idx="1">
          <a:scrgbClr r="0" g="0" b="0"/>
        </a:lnRef>
        <a:fillRef idx="0">
          <a:scrgbClr r="0" g="0" b="0"/>
        </a:fillRef>
        <a:effectRef idx="0">
          <a:scrgbClr r="0" g="0" b="0"/>
        </a:effectRef>
        <a:fontRef idx="minor"/>
      </dsp:style>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81A30DD-F38C-45C9-A8D3-ED185FEAC5CB}">
      <dsp:nvSpPr>
        <dsp:cNvPr id="0" name=""/>
        <dsp:cNvSpPr/>
      </dsp:nvSpPr>
      <dsp:spPr>
        <a:xfrm>
          <a:off x="2737480" y="2726"/>
          <a:ext cx="1535179" cy="997866"/>
        </a:xfrm>
        <a:prstGeom prst="roundRect">
          <a:avLst/>
        </a:prstGeom>
        <a:solidFill>
          <a:schemeClr val="accent1">
            <a:hueOff val="0"/>
            <a:satOff val="0"/>
            <a:lumOff val="0"/>
            <a:alphaOff val="0"/>
          </a:schemeClr>
        </a:solid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ctr" defTabSz="666750">
            <a:lnSpc>
              <a:spcPct val="90000"/>
            </a:lnSpc>
            <a:spcBef>
              <a:spcPct val="0"/>
            </a:spcBef>
            <a:spcAft>
              <a:spcPct val="35000"/>
            </a:spcAft>
            <a:buNone/>
          </a:pPr>
          <a:r>
            <a:rPr lang="en-US" sz="1500" kern="1200" dirty="0"/>
            <a:t>VAPMA</a:t>
          </a:r>
        </a:p>
      </dsp:txBody>
      <dsp:txXfrm>
        <a:off x="2786192" y="51438"/>
        <a:ext cx="1437755" cy="900442"/>
      </dsp:txXfrm>
    </dsp:sp>
    <dsp:sp modelId="{06577136-0F32-4CD3-B39F-F0103C105D69}">
      <dsp:nvSpPr>
        <dsp:cNvPr id="0" name=""/>
        <dsp:cNvSpPr/>
      </dsp:nvSpPr>
      <dsp:spPr>
        <a:xfrm>
          <a:off x="1512660" y="501659"/>
          <a:ext cx="3984819" cy="3984819"/>
        </a:xfrm>
        <a:custGeom>
          <a:avLst/>
          <a:gdLst/>
          <a:ahLst/>
          <a:cxnLst/>
          <a:rect l="0" t="0" r="0" b="0"/>
          <a:pathLst>
            <a:path>
              <a:moveTo>
                <a:pt x="2770530" y="158227"/>
              </a:moveTo>
              <a:arcTo wR="1992409" hR="1992409" stAng="17579295" swAng="1959991"/>
            </a:path>
          </a:pathLst>
        </a:custGeom>
        <a:noFill/>
        <a:ln w="6350" cap="flat" cmpd="sng" algn="ctr">
          <a:solidFill>
            <a:schemeClr val="accent1">
              <a:hueOff val="0"/>
              <a:satOff val="0"/>
              <a:lumOff val="0"/>
              <a:alphaOff val="0"/>
            </a:schemeClr>
          </a:solidFill>
          <a:prstDash val="solid"/>
          <a:miter lim="800000"/>
        </a:ln>
        <a:effectLst/>
        <a:scene3d>
          <a:camera prst="orthographicFront"/>
          <a:lightRig rig="chilly" dir="t"/>
        </a:scene3d>
        <a:sp3d z="-40000" prstMaterial="matte"/>
      </dsp:spPr>
      <dsp:style>
        <a:lnRef idx="1">
          <a:scrgbClr r="0" g="0" b="0"/>
        </a:lnRef>
        <a:fillRef idx="0">
          <a:scrgbClr r="0" g="0" b="0"/>
        </a:fillRef>
        <a:effectRef idx="0">
          <a:scrgbClr r="0" g="0" b="0"/>
        </a:effectRef>
        <a:fontRef idx="minor"/>
      </dsp:style>
    </dsp:sp>
    <dsp:sp modelId="{DFE280CA-AD93-4B0C-BE2C-14B4009FBD2D}">
      <dsp:nvSpPr>
        <dsp:cNvPr id="0" name=""/>
        <dsp:cNvSpPr/>
      </dsp:nvSpPr>
      <dsp:spPr>
        <a:xfrm>
          <a:off x="4632374" y="1379447"/>
          <a:ext cx="1535179" cy="997866"/>
        </a:xfrm>
        <a:prstGeom prst="roundRect">
          <a:avLst/>
        </a:prstGeom>
        <a:solidFill>
          <a:schemeClr val="accent1">
            <a:hueOff val="0"/>
            <a:satOff val="0"/>
            <a:lumOff val="0"/>
            <a:alphaOff val="0"/>
          </a:schemeClr>
        </a:solid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ctr" defTabSz="666750">
            <a:lnSpc>
              <a:spcPct val="90000"/>
            </a:lnSpc>
            <a:spcBef>
              <a:spcPct val="0"/>
            </a:spcBef>
            <a:spcAft>
              <a:spcPct val="35000"/>
            </a:spcAft>
            <a:buNone/>
          </a:pPr>
          <a:r>
            <a:rPr lang="en-US" sz="1500" kern="1200" dirty="0"/>
            <a:t>Service Components Health Check</a:t>
          </a:r>
        </a:p>
      </dsp:txBody>
      <dsp:txXfrm>
        <a:off x="4681086" y="1428159"/>
        <a:ext cx="1437755" cy="900442"/>
      </dsp:txXfrm>
    </dsp:sp>
    <dsp:sp modelId="{1101C06B-83AF-4A7E-9E0F-DA190A694CF7}">
      <dsp:nvSpPr>
        <dsp:cNvPr id="0" name=""/>
        <dsp:cNvSpPr/>
      </dsp:nvSpPr>
      <dsp:spPr>
        <a:xfrm>
          <a:off x="1512660" y="501659"/>
          <a:ext cx="3984819" cy="3984819"/>
        </a:xfrm>
        <a:custGeom>
          <a:avLst/>
          <a:gdLst/>
          <a:ahLst/>
          <a:cxnLst/>
          <a:rect l="0" t="0" r="0" b="0"/>
          <a:pathLst>
            <a:path>
              <a:moveTo>
                <a:pt x="3982102" y="1888384"/>
              </a:moveTo>
              <a:arcTo wR="1992409" hR="1992409" stAng="21420430" swAng="2195114"/>
            </a:path>
          </a:pathLst>
        </a:custGeom>
        <a:noFill/>
        <a:ln w="6350" cap="flat" cmpd="sng" algn="ctr">
          <a:solidFill>
            <a:schemeClr val="accent1">
              <a:hueOff val="0"/>
              <a:satOff val="0"/>
              <a:lumOff val="0"/>
              <a:alphaOff val="0"/>
            </a:schemeClr>
          </a:solidFill>
          <a:prstDash val="solid"/>
          <a:miter lim="800000"/>
        </a:ln>
        <a:effectLst/>
        <a:scene3d>
          <a:camera prst="orthographicFront"/>
          <a:lightRig rig="chilly" dir="t"/>
        </a:scene3d>
        <a:sp3d z="-40000" prstMaterial="matte"/>
      </dsp:spPr>
      <dsp:style>
        <a:lnRef idx="1">
          <a:scrgbClr r="0" g="0" b="0"/>
        </a:lnRef>
        <a:fillRef idx="0">
          <a:scrgbClr r="0" g="0" b="0"/>
        </a:fillRef>
        <a:effectRef idx="0">
          <a:scrgbClr r="0" g="0" b="0"/>
        </a:effectRef>
        <a:fontRef idx="minor"/>
      </dsp:style>
    </dsp:sp>
    <dsp:sp modelId="{8B91C191-A19E-4A61-825B-3497F4FB61B0}">
      <dsp:nvSpPr>
        <dsp:cNvPr id="0" name=""/>
        <dsp:cNvSpPr/>
      </dsp:nvSpPr>
      <dsp:spPr>
        <a:xfrm>
          <a:off x="3908589" y="3607029"/>
          <a:ext cx="1535179" cy="997866"/>
        </a:xfrm>
        <a:prstGeom prst="roundRect">
          <a:avLst/>
        </a:prstGeom>
        <a:solidFill>
          <a:schemeClr val="accent1">
            <a:hueOff val="0"/>
            <a:satOff val="0"/>
            <a:lumOff val="0"/>
            <a:alphaOff val="0"/>
          </a:schemeClr>
        </a:solid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ctr" defTabSz="666750">
            <a:lnSpc>
              <a:spcPct val="90000"/>
            </a:lnSpc>
            <a:spcBef>
              <a:spcPct val="0"/>
            </a:spcBef>
            <a:spcAft>
              <a:spcPct val="35000"/>
            </a:spcAft>
            <a:buNone/>
          </a:pPr>
          <a:r>
            <a:rPr lang="en-US" sz="1500" kern="1200"/>
            <a:t>Latest Threat Intelligence Alert </a:t>
          </a:r>
          <a:endParaRPr lang="en-US" sz="1500" kern="1200" dirty="0"/>
        </a:p>
      </dsp:txBody>
      <dsp:txXfrm>
        <a:off x="3957301" y="3655741"/>
        <a:ext cx="1437755" cy="900442"/>
      </dsp:txXfrm>
    </dsp:sp>
    <dsp:sp modelId="{75D0D821-85FB-482F-B6AC-5983CB6943B1}">
      <dsp:nvSpPr>
        <dsp:cNvPr id="0" name=""/>
        <dsp:cNvSpPr/>
      </dsp:nvSpPr>
      <dsp:spPr>
        <a:xfrm>
          <a:off x="1512660" y="501659"/>
          <a:ext cx="3984819" cy="3984819"/>
        </a:xfrm>
        <a:custGeom>
          <a:avLst/>
          <a:gdLst/>
          <a:ahLst/>
          <a:cxnLst/>
          <a:rect l="0" t="0" r="0" b="0"/>
          <a:pathLst>
            <a:path>
              <a:moveTo>
                <a:pt x="2388022" y="3945148"/>
              </a:moveTo>
              <a:arcTo wR="1992409" hR="1992409" stAng="4712834" swAng="1374332"/>
            </a:path>
          </a:pathLst>
        </a:custGeom>
        <a:noFill/>
        <a:ln w="6350" cap="flat" cmpd="sng" algn="ctr">
          <a:solidFill>
            <a:schemeClr val="accent1">
              <a:hueOff val="0"/>
              <a:satOff val="0"/>
              <a:lumOff val="0"/>
              <a:alphaOff val="0"/>
            </a:schemeClr>
          </a:solidFill>
          <a:prstDash val="solid"/>
          <a:miter lim="800000"/>
        </a:ln>
        <a:effectLst/>
        <a:scene3d>
          <a:camera prst="orthographicFront"/>
          <a:lightRig rig="chilly" dir="t"/>
        </a:scene3d>
        <a:sp3d z="-40000" prstMaterial="matte"/>
      </dsp:spPr>
      <dsp:style>
        <a:lnRef idx="1">
          <a:scrgbClr r="0" g="0" b="0"/>
        </a:lnRef>
        <a:fillRef idx="0">
          <a:scrgbClr r="0" g="0" b="0"/>
        </a:fillRef>
        <a:effectRef idx="0">
          <a:scrgbClr r="0" g="0" b="0"/>
        </a:effectRef>
        <a:fontRef idx="minor"/>
      </dsp:style>
    </dsp:sp>
    <dsp:sp modelId="{90D3D70C-C21C-4720-AA4D-09667564E7D4}">
      <dsp:nvSpPr>
        <dsp:cNvPr id="0" name=""/>
        <dsp:cNvSpPr/>
      </dsp:nvSpPr>
      <dsp:spPr>
        <a:xfrm>
          <a:off x="1566371" y="3607029"/>
          <a:ext cx="1535179" cy="997866"/>
        </a:xfrm>
        <a:prstGeom prst="roundRect">
          <a:avLst/>
        </a:prstGeom>
        <a:solidFill>
          <a:schemeClr val="accent6">
            <a:lumMod val="60000"/>
            <a:lumOff val="40000"/>
          </a:schemeClr>
        </a:solid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ctr" defTabSz="666750">
            <a:lnSpc>
              <a:spcPct val="90000"/>
            </a:lnSpc>
            <a:spcBef>
              <a:spcPct val="0"/>
            </a:spcBef>
            <a:spcAft>
              <a:spcPct val="35000"/>
            </a:spcAft>
            <a:buNone/>
          </a:pPr>
          <a:r>
            <a:rPr lang="en-US" sz="1500" kern="1200" dirty="0"/>
            <a:t>Incident Response</a:t>
          </a:r>
        </a:p>
      </dsp:txBody>
      <dsp:txXfrm>
        <a:off x="1615083" y="3655741"/>
        <a:ext cx="1437755" cy="900442"/>
      </dsp:txXfrm>
    </dsp:sp>
    <dsp:sp modelId="{AF5C170C-2D5C-49B9-9F6D-92651DDC5AAF}">
      <dsp:nvSpPr>
        <dsp:cNvPr id="0" name=""/>
        <dsp:cNvSpPr/>
      </dsp:nvSpPr>
      <dsp:spPr>
        <a:xfrm>
          <a:off x="1512660" y="501659"/>
          <a:ext cx="3984819" cy="3984819"/>
        </a:xfrm>
        <a:custGeom>
          <a:avLst/>
          <a:gdLst/>
          <a:ahLst/>
          <a:cxnLst/>
          <a:rect l="0" t="0" r="0" b="0"/>
          <a:pathLst>
            <a:path>
              <a:moveTo>
                <a:pt x="332743" y="3094772"/>
              </a:moveTo>
              <a:arcTo wR="1992409" hR="1992409" stAng="8784456" swAng="2195114"/>
            </a:path>
          </a:pathLst>
        </a:custGeom>
        <a:noFill/>
        <a:ln w="6350" cap="flat" cmpd="sng" algn="ctr">
          <a:solidFill>
            <a:schemeClr val="accent1">
              <a:hueOff val="0"/>
              <a:satOff val="0"/>
              <a:lumOff val="0"/>
              <a:alphaOff val="0"/>
            </a:schemeClr>
          </a:solidFill>
          <a:prstDash val="solid"/>
          <a:miter lim="800000"/>
        </a:ln>
        <a:effectLst/>
        <a:scene3d>
          <a:camera prst="orthographicFront"/>
          <a:lightRig rig="chilly" dir="t"/>
        </a:scene3d>
        <a:sp3d z="-40000" prstMaterial="matte"/>
      </dsp:spPr>
      <dsp:style>
        <a:lnRef idx="1">
          <a:scrgbClr r="0" g="0" b="0"/>
        </a:lnRef>
        <a:fillRef idx="0">
          <a:scrgbClr r="0" g="0" b="0"/>
        </a:fillRef>
        <a:effectRef idx="0">
          <a:scrgbClr r="0" g="0" b="0"/>
        </a:effectRef>
        <a:fontRef idx="minor"/>
      </dsp:style>
    </dsp:sp>
    <dsp:sp modelId="{87EB30D2-4306-4547-8FBF-7FFC34390FCD}">
      <dsp:nvSpPr>
        <dsp:cNvPr id="0" name=""/>
        <dsp:cNvSpPr/>
      </dsp:nvSpPr>
      <dsp:spPr>
        <a:xfrm>
          <a:off x="842585" y="1379447"/>
          <a:ext cx="1535179" cy="997866"/>
        </a:xfrm>
        <a:prstGeom prst="roundRect">
          <a:avLst/>
        </a:prstGeom>
        <a:solidFill>
          <a:schemeClr val="accent2">
            <a:lumMod val="60000"/>
            <a:lumOff val="40000"/>
          </a:schemeClr>
        </a:solid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ctr" defTabSz="666750">
            <a:lnSpc>
              <a:spcPct val="90000"/>
            </a:lnSpc>
            <a:spcBef>
              <a:spcPct val="0"/>
            </a:spcBef>
            <a:spcAft>
              <a:spcPct val="35000"/>
            </a:spcAft>
            <a:buNone/>
          </a:pPr>
          <a:r>
            <a:rPr lang="en-US" sz="1500" kern="1200" dirty="0"/>
            <a:t>Threat Remediation Service</a:t>
          </a:r>
        </a:p>
      </dsp:txBody>
      <dsp:txXfrm>
        <a:off x="891297" y="1428159"/>
        <a:ext cx="1437755" cy="900442"/>
      </dsp:txXfrm>
    </dsp:sp>
    <dsp:sp modelId="{BF89F72D-E413-4198-AE77-DBBA23BFF1E1}">
      <dsp:nvSpPr>
        <dsp:cNvPr id="0" name=""/>
        <dsp:cNvSpPr/>
      </dsp:nvSpPr>
      <dsp:spPr>
        <a:xfrm>
          <a:off x="1512660" y="501659"/>
          <a:ext cx="3984819" cy="3984819"/>
        </a:xfrm>
        <a:custGeom>
          <a:avLst/>
          <a:gdLst/>
          <a:ahLst/>
          <a:cxnLst/>
          <a:rect l="0" t="0" r="0" b="0"/>
          <a:pathLst>
            <a:path>
              <a:moveTo>
                <a:pt x="347370" y="868336"/>
              </a:moveTo>
              <a:arcTo wR="1992409" hR="1992409" stAng="12860714" swAng="1959991"/>
            </a:path>
          </a:pathLst>
        </a:custGeom>
        <a:noFill/>
        <a:ln w="6350" cap="flat" cmpd="sng" algn="ctr">
          <a:solidFill>
            <a:schemeClr val="accent1">
              <a:hueOff val="0"/>
              <a:satOff val="0"/>
              <a:lumOff val="0"/>
              <a:alphaOff val="0"/>
            </a:schemeClr>
          </a:solidFill>
          <a:prstDash val="solid"/>
          <a:miter lim="800000"/>
        </a:ln>
        <a:effectLst/>
        <a:scene3d>
          <a:camera prst="orthographicFront"/>
          <a:lightRig rig="chilly" dir="t"/>
        </a:scene3d>
        <a:sp3d z="-40000" prstMaterial="matte"/>
      </dsp:spPr>
      <dsp:style>
        <a:lnRef idx="1">
          <a:scrgbClr r="0" g="0" b="0"/>
        </a:lnRef>
        <a:fillRef idx="0">
          <a:scrgbClr r="0" g="0" b="0"/>
        </a:fillRef>
        <a:effectRef idx="0">
          <a:scrgbClr r="0" g="0" b="0"/>
        </a:effectRef>
        <a:fontRef idx="minor"/>
      </dsp:style>
    </dsp:sp>
  </dsp:spTree>
</dsp:drawing>
</file>

<file path=ppt/diagrams/layout1.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chevron1">
  <dgm:title val=""/>
  <dgm:desc val=""/>
  <dgm:catLst>
    <dgm:cat type="process" pri="9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hoose name="Name4">
      <dgm:if name="Name5" axis="des" func="maxDepth" op="gte" val="2">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1.5"/>
          <dgm:constr type="h" for="des" forName="desTx" refType="primFontSz" refFor="des" refForName="parTx" fact="0.5"/>
          <dgm:constr type="w" for="ch" forName="space" op="equ" val="-6"/>
        </dgm:constrLst>
        <dgm:ruleLst>
          <dgm:rule type="w" for="ch" forName="composite" val="0" fact="NaN" max="NaN"/>
          <dgm:rule type="primFontSz" for="des" forName="parTx" val="5" fact="NaN" max="NaN"/>
        </dgm:ruleLst>
        <dgm:forEach name="Name6" axis="ch" ptType="node">
          <dgm:layoutNode name="composite">
            <dgm:alg type="composite"/>
            <dgm:shape xmlns:r="http://schemas.openxmlformats.org/officeDocument/2006/relationships" r:blip="">
              <dgm:adjLst/>
            </dgm:shape>
            <dgm:presOf/>
            <dgm:choose name="Name7">
              <dgm:if name="Name8" func="var" arg="dir" op="equ" val="norm">
                <dgm:constrLst>
                  <dgm:constr type="l" for="ch" forName="parTx"/>
                  <dgm:constr type="w" for="ch" forName="parTx" refType="w"/>
                  <dgm:constr type="t" for="ch" forName="parTx"/>
                  <dgm:constr type="l" for="ch" forName="desTx"/>
                  <dgm:constr type="w" for="ch" forName="desTx" refType="w" refFor="ch" refForName="parTx" fact="0.8"/>
                  <dgm:constr type="t" for="ch" forName="desTx" refType="h" refFor="ch" refForName="parTx" fact="1.125"/>
                </dgm:constrLst>
              </dgm:if>
              <dgm:else name="Name9">
                <dgm:constrLst>
                  <dgm:constr type="l" for="ch" forName="parTx"/>
                  <dgm:constr type="w" for="ch" forName="parTx" refType="w"/>
                  <dgm:constr type="t" for="ch" forName="parTx"/>
                  <dgm:constr type="l" for="ch" forName="desTx" refType="w" fact="0.2"/>
                  <dgm:constr type="w" for="ch" forName="desTx" refType="w" refFor="ch" refForName="parTx" fact="0.8"/>
                  <dgm:constr type="t" for="ch" forName="desTx" refType="h" refFor="ch" refForName="parTx" fact="1.125"/>
                </dgm:constrLst>
              </dgm:else>
            </dgm:choose>
            <dgm:ruleLst>
              <dgm:rule type="h" val="INF" fact="NaN" max="NaN"/>
            </dgm:ruleLst>
            <dgm:layoutNode name="parTx">
              <dgm:varLst>
                <dgm:chMax val="0"/>
                <dgm:chPref val="0"/>
                <dgm:bulletEnabled val="1"/>
              </dgm:varLst>
              <dgm:alg type="tx"/>
              <dgm:choose name="Name10">
                <dgm:if name="Name11" func="var" arg="dir" op="equ" val="norm">
                  <dgm:shape xmlns:r="http://schemas.openxmlformats.org/officeDocument/2006/relationships" type="chevron" r:blip="">
                    <dgm:adjLst/>
                  </dgm:shape>
                </dgm:if>
                <dgm:else name="Name12">
                  <dgm:shape xmlns:r="http://schemas.openxmlformats.org/officeDocument/2006/relationships" rot="180" type="chevron" r:blip="">
                    <dgm:adjLst/>
                  </dgm:shape>
                </dgm:else>
              </dgm:choose>
              <dgm:presOf axis="self" ptType="node"/>
              <dgm:choose name="Name13">
                <dgm:if name="Name14" func="var" arg="dir" op="equ" val="norm">
                  <dgm:constrLst>
                    <dgm:constr type="h" refType="w" op="lte" fact="0.4"/>
                    <dgm:constr type="h"/>
                    <dgm:constr type="tMarg" refType="primFontSz" fact="0.105"/>
                    <dgm:constr type="bMarg" refType="primFontSz" fact="0.105"/>
                    <dgm:constr type="lMarg" refType="primFontSz" fact="0.315"/>
                    <dgm:constr type="rMarg" refType="primFontSz" fact="0.105"/>
                  </dgm:constrLst>
                </dgm:if>
                <dgm:else name="Name15">
                  <dgm:constrLst>
                    <dgm:constr type="h" refType="w" op="lte" fact="0.4"/>
                    <dgm:constr type="h"/>
                    <dgm:constr type="tMarg" refType="primFontSz" fact="0.105"/>
                    <dgm:constr type="bMarg" refType="primFontSz" fact="0.105"/>
                    <dgm:constr type="lMarg" refType="primFontSz" fact="0.105"/>
                    <dgm:constr type="rMarg" refType="primFontSz" fact="0.315"/>
                  </dgm:constrLst>
                </dgm:else>
              </dgm:choose>
              <dgm:ruleLst>
                <dgm:rule type="h" val="INF" fact="NaN" max="NaN"/>
              </dgm:ruleLst>
            </dgm:layoutNode>
            <dgm:layoutNode name="desTx" styleLbl="revTx">
              <dgm:varLst>
                <dgm:bulletEnabled val="1"/>
              </dgm:varLst>
              <dgm:alg type="tx">
                <dgm:param type="stBulletLvl" val="1"/>
              </dgm:alg>
              <dgm:choose name="Name16">
                <dgm:if name="Name17" axis="ch" ptType="node" func="cnt" op="gte" val="1">
                  <dgm:shape xmlns:r="http://schemas.openxmlformats.org/officeDocument/2006/relationships" type="rect" r:blip="">
                    <dgm:adjLst/>
                  </dgm:shape>
                </dgm:if>
                <dgm:else name="Name18">
                  <dgm:shape xmlns:r="http://schemas.openxmlformats.org/officeDocument/2006/relationships" type="rect" r:blip="" hideGeom="1">
                    <dgm:adjLst/>
                  </dgm:shape>
                </dgm:else>
              </dgm:choose>
              <dgm:presOf axis="des" ptType="node"/>
              <dgm:constrLst>
                <dgm:constr type="secFontSz" val="65"/>
                <dgm:constr type="primFontSz" refType="secFontSz"/>
                <dgm:constr type="h"/>
                <dgm:constr type="tMarg"/>
                <dgm:constr type="bMarg"/>
                <dgm:constr type="rMarg"/>
                <dgm:constr type="lMarg"/>
              </dgm:constrLst>
              <dgm:ruleLst>
                <dgm:rule type="h" val="INF" fact="NaN" max="NaN"/>
              </dgm:ruleLst>
            </dgm:layoutNode>
          </dgm:layoutNode>
          <dgm:forEach name="Name19" axis="followSib" ptType="sibTrans" cnt="1">
            <dgm:layoutNode name="space">
              <dgm:alg type="sp"/>
              <dgm:shape xmlns:r="http://schemas.openxmlformats.org/officeDocument/2006/relationships" r:blip="">
                <dgm:adjLst/>
              </dgm:shape>
              <dgm:presOf/>
              <dgm:constrLst/>
              <dgm:ruleLst/>
            </dgm:layoutNode>
          </dgm:forEach>
        </dgm:forEach>
      </dgm:if>
      <dgm:else name="Name20">
        <dgm:constrLst>
          <dgm:constr type="w" for="ch" forName="parTxOnly" refType="w"/>
          <dgm:constr type="h" for="des" forName="parTxOnly" op="equ"/>
          <dgm:constr type="primFontSz" for="des" forName="parTxOnly" op="equ" val="65"/>
          <dgm:constr type="w" for="ch" forName="parTxOnlySpace" refType="w" refFor="ch" refForName="parTxOnly" fact="-0.1"/>
        </dgm:constrLst>
        <dgm:ruleLst/>
        <dgm:forEach name="Name21" axis="ch" ptType="node">
          <dgm:layoutNode name="parTxOnly">
            <dgm:varLst>
              <dgm:chMax val="0"/>
              <dgm:chPref val="0"/>
              <dgm:bulletEnabled val="1"/>
            </dgm:varLst>
            <dgm:alg type="tx"/>
            <dgm:choose name="Name22">
              <dgm:if name="Name23" func="var" arg="dir" op="equ" val="norm">
                <dgm:shape xmlns:r="http://schemas.openxmlformats.org/officeDocument/2006/relationships" type="chevron" r:blip="">
                  <dgm:adjLst/>
                </dgm:shape>
              </dgm:if>
              <dgm:else name="Name24">
                <dgm:shape xmlns:r="http://schemas.openxmlformats.org/officeDocument/2006/relationships" rot="180" type="chevron" r:blip="">
                  <dgm:adjLst/>
                </dgm:shape>
              </dgm:else>
            </dgm:choose>
            <dgm:presOf axis="self" ptType="node"/>
            <dgm:choose name="Name25">
              <dgm:if name="Name26" func="var" arg="dir" op="equ" val="norm">
                <dgm:constrLst>
                  <dgm:constr type="h" refType="w" op="equ" fact="0.4"/>
                  <dgm:constr type="tMarg" refType="primFontSz" fact="0.105"/>
                  <dgm:constr type="bMarg" refType="primFontSz" fact="0.105"/>
                  <dgm:constr type="lMarg" refType="primFontSz" fact="0.315"/>
                  <dgm:constr type="rMarg" refType="primFontSz" fact="0.105"/>
                </dgm:constrLst>
              </dgm:if>
              <dgm:else name="Name27">
                <dgm:constrLst>
                  <dgm:constr type="h" refType="w" op="equ" fact="0.4"/>
                  <dgm:constr type="tMarg" refType="primFontSz" fact="0.105"/>
                  <dgm:constr type="bMarg" refType="primFontSz" fact="0.105"/>
                  <dgm:constr type="lMarg" refType="primFontSz" fact="0.105"/>
                  <dgm:constr type="rMarg" refType="primFontSz" fact="0.315"/>
                </dgm:constrLst>
              </dgm:else>
            </dgm:choose>
            <dgm:ruleLst>
              <dgm:rule type="primFontSz" val="5" fact="NaN" max="NaN"/>
            </dgm:ruleLst>
          </dgm:layoutNode>
          <dgm:forEach name="Name28" axis="followSib" ptType="sibTrans" cnt="1">
            <dgm:layoutNode name="parTxOnlySpace">
              <dgm:alg type="sp"/>
              <dgm:shape xmlns:r="http://schemas.openxmlformats.org/officeDocument/2006/relationships" r:blip="">
                <dgm:adjLst/>
              </dgm:shape>
              <dgm:presOf/>
              <dgm:constrLst/>
              <dgm:ruleLst/>
            </dgm:layoutNode>
          </dgm:forEach>
        </dgm:forEach>
      </dgm:else>
    </dgm:choose>
  </dgm:layoutNode>
</dgm:layoutDef>
</file>

<file path=ppt/diagrams/layout3.xml><?xml version="1.0" encoding="utf-8"?>
<dgm:layoutDef xmlns:dgm="http://schemas.openxmlformats.org/drawingml/2006/diagram" xmlns:a="http://schemas.openxmlformats.org/drawingml/2006/main" uniqueId="urn:microsoft.com/office/officeart/2005/8/layout/cycle3">
  <dgm:title val=""/>
  <dgm:desc val=""/>
  <dgm:catLst>
    <dgm:cat type="cycle" pri="5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Name0">
    <dgm:varLst>
      <dgm:dir/>
      <dgm:resizeHandles val="exact"/>
    </dgm:varLst>
    <dgm:choose name="Name1">
      <dgm:if name="Name2" axis="ch" ptType="node" func="cnt" op="equ" val="2">
        <dgm:alg type="composite">
          <dgm:param type="ar" val="0.9"/>
        </dgm:alg>
        <dgm:shape xmlns:r="http://schemas.openxmlformats.org/officeDocument/2006/relationships" r:blip="">
          <dgm:adjLst/>
        </dgm:shape>
        <dgm:presOf/>
        <dgm:constrLst>
          <dgm:constr type="primFontSz" for="ch" ptType="node" op="equ" val="65"/>
          <dgm:constr type="ctrX" for="ch" forName="node1" refType="w" fact="0.5"/>
          <dgm:constr type="t" for="ch" forName="node1"/>
          <dgm:constr type="w" for="ch" forName="node1" refType="w" fact="0.8"/>
          <dgm:constr type="h" for="ch" forName="node1" refType="w" refFor="ch" refForName="node1" fact="0.5"/>
          <dgm:constr type="ctrX" for="ch" forName="sibTrans" refType="w" fact="0.5"/>
          <dgm:constr type="t" for="ch" forName="sibTrans"/>
          <dgm:constr type="w" for="ch" forName="sibTrans" refType="w" fact="0.8"/>
          <dgm:constr type="h" for="ch" forName="sibTrans" refType="w" refFor="ch" refForName="node1" fact="0.5"/>
          <dgm:constr type="userA" for="ch" forName="sibTrans" refType="w" fact="1.07"/>
          <dgm:constr type="ctrX" for="ch" forName="node2" refType="w" fact="0.5"/>
          <dgm:constr type="b" for="ch" forName="node2" refType="h"/>
          <dgm:constr type="w" for="ch" forName="node2" refType="w" fact="0.8"/>
          <dgm:constr type="h" for="ch" forName="node2" refType="w" refFor="ch" refForName="node1" fact="0.5"/>
          <dgm:constr type="l" for="ch" forName="sp1"/>
          <dgm:constr type="t" for="ch" forName="sp1" refType="h" fact="0.5"/>
          <dgm:constr type="w" for="ch" forName="sp1" val="1"/>
          <dgm:constr type="h" for="ch" forName="sp1" val="1"/>
          <dgm:constr type="r" for="ch" forName="sp2" refType="w"/>
          <dgm:constr type="t" for="ch" forName="sp2" refType="h" fact="0.5"/>
          <dgm:constr type="w" for="ch" forName="sp2" val="1"/>
          <dgm:constr type="h" for="ch" forName="sp2" val="1"/>
        </dgm:constrLst>
        <dgm:ruleLst/>
      </dgm:if>
      <dgm:else name="Name3">
        <dgm:alg type="composite"/>
        <dgm:shape xmlns:r="http://schemas.openxmlformats.org/officeDocument/2006/relationships" r:blip="">
          <dgm:adjLst/>
        </dgm:shape>
        <dgm:presOf/>
        <dgm:constrLst>
          <dgm:constr type="primFontSz" for="ch" ptType="node" op="equ" val="65"/>
        </dgm:constrLst>
        <dgm:ruleLst/>
      </dgm:else>
    </dgm:choose>
    <dgm:choose name="Name4">
      <dgm:if name="Name5" axis="ch" ptType="node" func="cnt" op="equ" val="2">
        <dgm:layoutNode name="node1">
          <dgm:varLst>
            <dgm:bulletEnabled val="1"/>
          </dgm:varLst>
          <dgm:alg type="tx"/>
          <dgm:shape xmlns:r="http://schemas.openxmlformats.org/officeDocument/2006/relationships" type="roundRect" r:blip="">
            <dgm:adjLst/>
          </dgm:shape>
          <dgm:presOf axis="ch desOrSelf" ptType="node node" st="1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sibTrans" styleLbl="bgShp">
          <dgm:choose name="Name6">
            <dgm:if name="Name7" func="var" arg="dir" op="equ" val="norm">
              <dgm:alg type="conn">
                <dgm:param type="connRout" val="longCurve"/>
                <dgm:param type="begPts" val="midR"/>
                <dgm:param type="endPts" val="midL"/>
                <dgm:param type="dstNode" val="node1"/>
              </dgm:alg>
              <dgm:shape xmlns:r="http://schemas.openxmlformats.org/officeDocument/2006/relationships" type="conn" r:blip="" zOrderOff="-2">
                <dgm:adjLst/>
              </dgm:shape>
              <dgm:presOf axis="ch" ptType="sibTrans"/>
              <dgm:constrLst>
                <dgm:constr type="userA"/>
                <dgm:constr type="diam" refType="userA" fact="-1"/>
                <dgm:constr type="wArH" refType="userA" fact="0.05"/>
                <dgm:constr type="hArH" refType="userA" fact="0.1"/>
                <dgm:constr type="stemThick" refType="userA" fact="0.06"/>
                <dgm:constr type="begPad" refType="connDist" fact="-0.2"/>
                <dgm:constr type="endPad" refType="connDist" fact="0.05"/>
              </dgm:constrLst>
            </dgm:if>
            <dgm:else name="Name8">
              <dgm:alg type="conn">
                <dgm:param type="connRout" val="longCurve"/>
                <dgm:param type="begPts" val="midL"/>
                <dgm:param type="endPts" val="midR"/>
                <dgm:param type="dstNode" val="node1"/>
              </dgm:alg>
              <dgm:shape xmlns:r="http://schemas.openxmlformats.org/officeDocument/2006/relationships" type="conn" r:blip="" zOrderOff="-2">
                <dgm:adjLst/>
              </dgm:shape>
              <dgm:presOf axis="ch" ptType="sibTrans"/>
              <dgm:constrLst>
                <dgm:constr type="userA"/>
                <dgm:constr type="diam" refType="userA"/>
                <dgm:constr type="wArH" refType="userA" fact="0.05"/>
                <dgm:constr type="hArH" refType="userA" fact="0.1"/>
                <dgm:constr type="stemThick" refType="userA" fact="0.06"/>
                <dgm:constr type="begPad" refType="connDist" fact="-0.2"/>
                <dgm:constr type="endPad" refType="connDist" fact="0.05"/>
              </dgm:constrLst>
            </dgm:else>
          </dgm:choose>
          <dgm:ruleLst/>
        </dgm:layoutNode>
        <dgm:layoutNode name="node2">
          <dgm:varLst>
            <dgm:bulletEnabled val="1"/>
          </dgm:varLst>
          <dgm:alg type="tx"/>
          <dgm:shape xmlns:r="http://schemas.openxmlformats.org/officeDocument/2006/relationships" type="roundRect" r:blip="">
            <dgm:adjLst/>
          </dgm:shape>
          <dgm:presOf axis="ch desOrSelf" ptType="node node" st="2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sp1">
          <dgm:alg type="sp"/>
          <dgm:shape xmlns:r="http://schemas.openxmlformats.org/officeDocument/2006/relationships" r:blip="">
            <dgm:adjLst/>
          </dgm:shape>
          <dgm:presOf/>
          <dgm:constrLst/>
          <dgm:ruleLst/>
        </dgm:layoutNode>
        <dgm:layoutNode name="sp2">
          <dgm:alg type="sp"/>
          <dgm:shape xmlns:r="http://schemas.openxmlformats.org/officeDocument/2006/relationships" r:blip="">
            <dgm:adjLst/>
          </dgm:shape>
          <dgm:presOf/>
          <dgm:constrLst/>
          <dgm:ruleLst/>
        </dgm:layoutNode>
      </dgm:if>
      <dgm:else name="Name9">
        <dgm:layoutNode name="cycle">
          <dgm:choose name="Name10">
            <dgm:if name="Name11" func="var" arg="dir" op="equ" val="norm">
              <dgm:alg type="cycle">
                <dgm:param type="stAng" val="0"/>
                <dgm:param type="spanAng" val="360"/>
              </dgm:alg>
              <dgm:shape xmlns:r="http://schemas.openxmlformats.org/officeDocument/2006/relationships" r:blip="">
                <dgm:adjLst/>
              </dgm:shape>
              <dgm:presOf/>
              <dgm:constrLst>
                <dgm:constr type="diam" refType="w"/>
                <dgm:constr type="w" for="ch" ptType="node" refType="w"/>
                <dgm:constr type="sibSp" val="15"/>
                <dgm:constr type="userA" for="ch" ptType="sibTrans" refType="diam" op="equ" fact="-1"/>
                <dgm:constr type="wArH" for="ch" ptType="sibTrans" refType="diam" op="equ" fact="0.05"/>
                <dgm:constr type="hArH" for="ch" ptType="sibTrans" refType="diam" op="equ" fact="0.1"/>
                <dgm:constr type="stemThick" for="ch" ptType="sibTrans" refType="diam" op="equ" fact="0.065"/>
                <dgm:constr type="primFontSz" for="ch" ptType="node" op="equ"/>
              </dgm:constrLst>
            </dgm:if>
            <dgm:else name="Name12">
              <dgm:alg type="cycle">
                <dgm:param type="stAng" val="0"/>
                <dgm:param type="spanAng" val="-360"/>
              </dgm:alg>
              <dgm:shape xmlns:r="http://schemas.openxmlformats.org/officeDocument/2006/relationships" r:blip="">
                <dgm:adjLst/>
              </dgm:shape>
              <dgm:presOf/>
              <dgm:constrLst>
                <dgm:constr type="diam" refType="w"/>
                <dgm:constr type="w" for="ch" ptType="node" refType="w"/>
                <dgm:constr type="sibSp" val="15"/>
                <dgm:constr type="userA" for="ch" ptType="sibTrans" refType="diam" op="equ"/>
                <dgm:constr type="wArH" for="ch" ptType="sibTrans" refType="diam" op="equ" fact="0.05"/>
                <dgm:constr type="hArH" for="ch" ptType="sibTrans" refType="diam" op="equ" fact="0.1"/>
                <dgm:constr type="stemThick" for="ch" ptType="sibTrans" refType="diam" op="equ" fact="0.065"/>
                <dgm:constr type="primFontSz" for="ch" ptType="node" op="equ"/>
              </dgm:constrLst>
            </dgm:else>
          </dgm:choose>
          <dgm:ruleLst/>
          <dgm:forEach name="nodesFirstNodeForEach" axis="ch" ptType="node" cnt="1">
            <dgm:layoutNode name="nodeFirstNode">
              <dgm:varLst>
                <dgm:bulletEnabled val="1"/>
              </dgm:varLst>
              <dgm:alg type="tx"/>
              <dgm:shape xmlns:r="http://schemas.openxmlformats.org/officeDocument/2006/relationships" type="roundRect" r:blip="">
                <dgm:adjLst/>
              </dgm:shape>
              <dgm:presOf axis="desOrSelf" ptType="node"/>
              <dgm:constrLst>
                <dgm:constr type="h" refType="w" fact="0.5"/>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forEach name="sibTransForEach" axis="followSib" ptType="sibTrans" cnt="1">
              <dgm:layoutNode name="sibTransFirstNode" styleLbl="bgShp">
                <dgm:choose name="Name13">
                  <dgm:if name="Name14" func="var" arg="dir" op="equ" val="norm">
                    <dgm:alg type="conn">
                      <dgm:param type="connRout" val="longCurve"/>
                      <dgm:param type="begPts" val="midR"/>
                      <dgm:param type="endPts" val="midL"/>
                      <dgm:param type="dstNode" val="nodeFirstNode"/>
                    </dgm:alg>
                  </dgm:if>
                  <dgm:else name="Name15">
                    <dgm:alg type="conn">
                      <dgm:param type="connRout" val="longCurve"/>
                      <dgm:param type="begPts" val="midL"/>
                      <dgm:param type="endPts" val="midR"/>
                      <dgm:param type="dstNode" val="nodeFirstNode"/>
                    </dgm:alg>
                  </dgm:else>
                </dgm:choose>
                <dgm:shape xmlns:r="http://schemas.openxmlformats.org/officeDocument/2006/relationships" type="conn" r:blip="" zOrderOff="-2">
                  <dgm:adjLst/>
                </dgm:shape>
                <dgm:presOf axis="self"/>
                <dgm:choose name="Name16">
                  <dgm:if name="Name17" axis="par ch" ptType="doc node" func="cnt" op="equ" val="3">
                    <dgm:constrLst>
                      <dgm:constr type="userA"/>
                      <dgm:constr type="diam" refType="userA" fact="1.01"/>
                      <dgm:constr type="begPad" refType="connDist" fact="-0.2"/>
                      <dgm:constr type="endPad" refType="connDist" fact="0.05"/>
                    </dgm:constrLst>
                  </dgm:if>
                  <dgm:if name="Name18" axis="par ch" ptType="doc node" func="cnt" op="equ" val="4">
                    <dgm:constrLst>
                      <dgm:constr type="userA"/>
                      <dgm:constr type="diam" refType="userA" fact="1.26"/>
                      <dgm:constr type="begPad" refType="connDist" fact="-0.2"/>
                      <dgm:constr type="endPad" refType="connDist" fact="0.05"/>
                    </dgm:constrLst>
                  </dgm:if>
                  <dgm:if name="Name19" axis="par ch" ptType="doc node" func="cnt" op="equ" val="5">
                    <dgm:constrLst>
                      <dgm:constr type="userA"/>
                      <dgm:constr type="diam" refType="userA" fact="1.04"/>
                      <dgm:constr type="begPad" refType="connDist" fact="-0.2"/>
                      <dgm:constr type="endPad" refType="connDist" fact="0.05"/>
                    </dgm:constrLst>
                  </dgm:if>
                  <dgm:if name="Name20" axis="par ch" ptType="doc node" func="cnt" op="equ" val="6">
                    <dgm:constrLst>
                      <dgm:constr type="userA"/>
                      <dgm:constr type="diam" refType="userA" fact="1.1"/>
                      <dgm:constr type="begPad" refType="connDist" fact="-0.2"/>
                      <dgm:constr type="endPad" refType="connDist" fact="0.05"/>
                    </dgm:constrLst>
                  </dgm:if>
                  <dgm:else name="Name21">
                    <dgm:constrLst>
                      <dgm:constr type="userA"/>
                      <dgm:constr type="diam" refType="userA" fact="1.04"/>
                      <dgm:constr type="begPad" refType="connDist" fact="-0.2"/>
                      <dgm:constr type="endPad" refType="connDist" fact="0.05"/>
                    </dgm:constrLst>
                  </dgm:else>
                </dgm:choose>
                <dgm:ruleLst/>
              </dgm:layoutNode>
            </dgm:forEach>
          </dgm:forEach>
          <dgm:forEach name="followingNodesForEach" axis="ch" ptType="node" st="2">
            <dgm:layoutNode name="nodeFollowingNodes">
              <dgm:varLst>
                <dgm:bulletEnabled val="1"/>
              </dgm:varLst>
              <dgm:alg type="tx"/>
              <dgm:shape xmlns:r="http://schemas.openxmlformats.org/officeDocument/2006/relationships" type="roundRect" r:blip="">
                <dgm:adjLst/>
              </dgm:shape>
              <dgm:presOf axis="desOrSelf" ptType="node"/>
              <dgm:constrLst>
                <dgm:constr type="h" refType="w" fact="0.5"/>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forEach>
        </dgm:layoutNode>
      </dgm:else>
    </dgm:choose>
  </dgm:layoutNode>
</dgm:layoutDef>
</file>

<file path=ppt/diagrams/layout4.xml><?xml version="1.0" encoding="utf-8"?>
<dgm:layoutDef xmlns:dgm="http://schemas.openxmlformats.org/drawingml/2006/diagram" xmlns:a="http://schemas.openxmlformats.org/drawingml/2006/main" uniqueId="urn:microsoft.com/office/officeart/2009/3/layout/StepUpProcess">
  <dgm:title val=""/>
  <dgm:desc val=""/>
  <dgm:catLst>
    <dgm:cat type="process" pri="1300"/>
  </dgm:catLst>
  <dgm:sampData>
    <dgm:dataModel>
      <dgm:ptLst>
        <dgm:pt modelId="0" type="doc"/>
        <dgm:pt modelId="10">
          <dgm:prSet phldr="1"/>
        </dgm:pt>
        <dgm:pt modelId="20">
          <dgm:prSet phldr="1"/>
        </dgm:pt>
        <dgm:pt modelId="30">
          <dgm:prSet phldr="1"/>
        </dgm:pt>
      </dgm:ptLst>
      <dgm:cxnLst>
        <dgm:cxn modelId="60" srcId="0" destId="10" srcOrd="0" destOrd="0"/>
        <dgm:cxn modelId="70" srcId="0" destId="20" srcOrd="1" destOrd="0"/>
        <dgm:cxn modelId="80" srcId="0" destId="30" srcOrd="2" destOrd="0"/>
      </dgm:cxnLst>
      <dgm:bg/>
      <dgm:whole/>
    </dgm:dataModel>
  </dgm:sampData>
  <dgm:styleData>
    <dgm:dataModel>
      <dgm:ptLst>
        <dgm:pt modelId="0" type="doc"/>
        <dgm:pt modelId="10">
          <dgm:prSet phldr="1"/>
        </dgm:pt>
        <dgm:pt modelId="20">
          <dgm:prSet phldr="1"/>
        </dgm:pt>
      </dgm:ptLst>
      <dgm:cxnLst>
        <dgm:cxn modelId="60" srcId="0" destId="10" srcOrd="0" destOrd="0"/>
        <dgm:cxn modelId="7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60" srcId="0" destId="10" srcOrd="0" destOrd="0"/>
        <dgm:cxn modelId="70" srcId="0" destId="20" srcOrd="1" destOrd="0"/>
        <dgm:cxn modelId="80" srcId="0" destId="30" srcOrd="2" destOrd="0"/>
        <dgm:cxn modelId="90" srcId="0" destId="40" srcOrd="3" destOrd="0"/>
      </dgm:cxnLst>
      <dgm:bg/>
      <dgm:whole/>
    </dgm:dataModel>
  </dgm:clrData>
  <dgm:layoutNode name="rootnode">
    <dgm:varLst>
      <dgm:chMax/>
      <dgm:chPref/>
      <dgm:dir/>
      <dgm:animLvl val="lvl"/>
    </dgm:varLst>
    <dgm:choose name="Name0">
      <dgm:if name="Name1" func="var" arg="dir" op="equ" val="norm">
        <dgm:alg type="snake">
          <dgm:param type="grDir" val="bL"/>
          <dgm:param type="flowDir" val="row"/>
          <dgm:param type="off" val="off"/>
          <dgm:param type="bkpt" val="fixed"/>
          <dgm:param type="bkPtFixedVal" val="1"/>
        </dgm:alg>
      </dgm:if>
      <dgm:else name="Name2">
        <dgm:alg type="snake">
          <dgm:param type="grDir" val="bR"/>
          <dgm:param type="flowDir" val="row"/>
          <dgm:param type="off" val="off"/>
          <dgm:param type="bkpt" val="fixed"/>
          <dgm:param type="bkPtFixedVal" val="1"/>
        </dgm:alg>
      </dgm:else>
    </dgm:choose>
    <dgm:shape xmlns:r="http://schemas.openxmlformats.org/officeDocument/2006/relationships" r:blip="">
      <dgm:adjLst/>
    </dgm:shape>
    <dgm:constrLst>
      <dgm:constr type="alignOff" forName="rootnode" val="1"/>
      <dgm:constr type="primFontSz" for="des" ptType="node" op="equ" val="65"/>
      <dgm:constr type="w" for="ch" forName="composite" refType="w"/>
      <dgm:constr type="h" for="ch" forName="composite" refType="h"/>
      <dgm:constr type="sp" refType="h" refFor="ch" refForName="composite" op="equ" fact="-0.765"/>
      <dgm:constr type="w" for="ch" forName="sibTrans" refType="w" fact="0.103"/>
      <dgm:constr type="h" for="ch" forName="sibTrans" refType="h" fact="0.103"/>
    </dgm:constrLst>
    <dgm:forEach name="nodesForEach" axis="ch" ptType="node">
      <dgm:layoutNode name="composite">
        <dgm:alg type="composite">
          <dgm:param type="ar" val="0.861"/>
        </dgm:alg>
        <dgm:shape xmlns:r="http://schemas.openxmlformats.org/officeDocument/2006/relationships" r:blip="">
          <dgm:adjLst/>
        </dgm:shape>
        <dgm:choose name="Name3">
          <dgm:if name="Name4" func="var" arg="dir" op="equ" val="norm">
            <dgm:constrLst>
              <dgm:constr type="l" for="ch" forName="LShape" refType="w" fact="0"/>
              <dgm:constr type="t" for="ch" forName="LShape" refType="h" fact="0.2347"/>
              <dgm:constr type="w" for="ch" forName="LShape" refType="w" fact="0.998"/>
              <dgm:constr type="h" for="ch" forName="LShape" refType="h" fact="0.5164"/>
              <dgm:constr type="r" for="ch" forName="ParentText" refType="w"/>
              <dgm:constr type="t" for="ch" forName="ParentText" refType="h" fact="0.32"/>
              <dgm:constr type="w" for="ch" forName="ParentText" refType="w" fact="0.901"/>
              <dgm:constr type="h" for="ch" forName="ParentText" refType="h" fact="0.68"/>
              <dgm:constr type="l" for="ch" forName="Triangle" refType="w" fact="0.83"/>
              <dgm:constr type="t" for="ch" forName="Triangle" refType="h" fact="0"/>
              <dgm:constr type="w" for="ch" forName="Triangle" refType="w" fact="0.17"/>
              <dgm:constr type="h" for="ch" forName="Triangle" refType="w" refFor="ch" refForName="Triangle"/>
            </dgm:constrLst>
          </dgm:if>
          <dgm:else name="Name5">
            <dgm:constrLst>
              <dgm:constr type="l" for="ch" forName="LShape" refType="w" fact="0.002"/>
              <dgm:constr type="t" for="ch" forName="LShape" refType="h" fact="0.2347"/>
              <dgm:constr type="w" for="ch" forName="LShape" refType="w"/>
              <dgm:constr type="h" for="ch" forName="LShape" refType="h" fact="0.5164"/>
              <dgm:constr type="l" for="ch" forName="ParentText" refType="w" fact="0"/>
              <dgm:constr type="t" for="ch" forName="ParentText" refType="h" fact="0.32"/>
              <dgm:constr type="w" for="ch" forName="ParentText" refType="w" fact="0.902"/>
              <dgm:constr type="h" for="ch" forName="ParentText" refType="h" fact="0.68"/>
              <dgm:constr type="l" for="ch" forName="Triangle" refType="w" fact="0"/>
              <dgm:constr type="t" for="ch" forName="Triangle" refType="h" fact="0"/>
              <dgm:constr type="w" for="ch" forName="Triangle" refType="w" fact="0.17"/>
              <dgm:constr type="h" for="ch" forName="Triangle" refType="w" refFor="ch" refForName="Triangle"/>
            </dgm:constrLst>
          </dgm:else>
        </dgm:choose>
        <dgm:layoutNode name="LShape" styleLbl="alignNode1">
          <dgm:alg type="sp"/>
          <dgm:choose name="Name6">
            <dgm:if name="Name7" func="var" arg="dir" op="equ" val="norm">
              <dgm:shape xmlns:r="http://schemas.openxmlformats.org/officeDocument/2006/relationships" rot="90" type="corner" r:blip="">
                <dgm:adjLst>
                  <dgm:adj idx="1" val="0.1612"/>
                  <dgm:adj idx="2" val="0.1611"/>
                </dgm:adjLst>
              </dgm:shape>
            </dgm:if>
            <dgm:else name="Name8">
              <dgm:shape xmlns:r="http://schemas.openxmlformats.org/officeDocument/2006/relationships" rot="180" type="corner" r:blip="">
                <dgm:adjLst>
                  <dgm:adj idx="1" val="0.1612"/>
                  <dgm:adj idx="2" val="0.1611"/>
                </dgm:adjLst>
              </dgm:shape>
            </dgm:else>
          </dgm:choose>
          <dgm:presOf/>
        </dgm:layoutNode>
        <dgm:layoutNode name="ParentText" styleLbl="revTx">
          <dgm:varLst>
            <dgm:chMax val="0"/>
            <dgm:chPref val="0"/>
            <dgm:bulletEnabled val="1"/>
          </dgm:varLst>
          <dgm:alg type="tx">
            <dgm:param type="parTxLTRAlign" val="l"/>
            <dgm:param type="txAnchorVert" val="t"/>
          </dgm:alg>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choose name="Name9">
          <dgm:if name="Name10" axis="followSib" ptType="node" func="cnt" op="gte" val="1">
            <dgm:layoutNode name="Triangle" styleLbl="alignNode1">
              <dgm:alg type="sp"/>
              <dgm:choose name="Name11">
                <dgm:if name="Name12" func="var" arg="dir" op="equ" val="norm">
                  <dgm:shape xmlns:r="http://schemas.openxmlformats.org/officeDocument/2006/relationships" type="triangle" r:blip="">
                    <dgm:adjLst>
                      <dgm:adj idx="1" val="1"/>
                    </dgm:adjLst>
                  </dgm:shape>
                </dgm:if>
                <dgm:else name="Name13">
                  <dgm:shape xmlns:r="http://schemas.openxmlformats.org/officeDocument/2006/relationships" rot="90" type="triangle" r:blip="">
                    <dgm:adjLst>
                      <dgm:adj idx="1" val="1"/>
                    </dgm:adjLst>
                  </dgm:shape>
                </dgm:else>
              </dgm:choose>
              <dgm:presOf/>
            </dgm:layoutNode>
          </dgm:if>
          <dgm:else name="Name14"/>
        </dgm:choose>
      </dgm:layoutNode>
      <dgm:forEach name="sibTransForEach" axis="followSib" ptType="sibTrans" cnt="1">
        <dgm:layoutNode name="sibTrans">
          <dgm:alg type="composite">
            <dgm:param type="ar" val="0.861"/>
          </dgm:alg>
          <dgm:constrLst>
            <dgm:constr type="w" for="ch" forName="space" refType="w"/>
            <dgm:constr type="h" for="ch" forName="space" refType="w"/>
          </dgm:constrLst>
          <dgm:layoutNode name="space" styleLbl="alignNode1">
            <dgm:alg type="sp"/>
            <dgm:shape xmlns:r="http://schemas.openxmlformats.org/officeDocument/2006/relationships" r:blip="">
              <dgm:adjLst/>
            </dgm:shape>
            <dgm:presOf/>
          </dgm:layoutNode>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cycle6">
  <dgm:title val=""/>
  <dgm:desc val=""/>
  <dgm:catLst>
    <dgm:cat type="cycle" pri="4000"/>
    <dgm:cat type="relationship" pri="24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choose name="Name2">
          <dgm:if name="Name3" axis="ch" ptType="node" func="cnt" op="gt" val="2">
            <dgm:alg type="cycle">
              <dgm:param type="stAng" val="0"/>
              <dgm:param type="spanAng" val="360"/>
            </dgm:alg>
          </dgm:if>
          <dgm:else name="Name4">
            <dgm:alg type="cycle">
              <dgm:param type="stAng" val="-90"/>
              <dgm:param type="spanAng" val="360"/>
            </dgm:alg>
          </dgm:else>
        </dgm:choose>
      </dgm:if>
      <dgm:else name="Name5">
        <dgm:choose name="Name6">
          <dgm:if name="Name7" axis="ch" ptType="node" func="cnt" op="gt" val="2">
            <dgm:alg type="cycle">
              <dgm:param type="stAng" val="0"/>
              <dgm:param type="spanAng" val="-360"/>
            </dgm:alg>
          </dgm:if>
          <dgm:else name="Name8">
            <dgm:alg type="cycle">
              <dgm:param type="stAng" val="90"/>
              <dgm:param type="spanAng" val="-360"/>
            </dgm:alg>
          </dgm:else>
        </dgm:choose>
      </dgm:else>
    </dgm:choose>
    <dgm:shape xmlns:r="http://schemas.openxmlformats.org/officeDocument/2006/relationships" r:blip="">
      <dgm:adjLst/>
    </dgm:shape>
    <dgm:presOf/>
    <dgm:choose name="Name9">
      <dgm:if name="Name10" func="var" arg="dir" op="equ" val="norm">
        <dgm:constrLst>
          <dgm:constr type="w" for="ch" forName="node" refType="w"/>
          <dgm:constr type="w" for="ch" ptType="sibTrans" refType="w" refFor="ch" refForName="node" op="equ" fact="0.3"/>
          <dgm:constr type="diam" for="ch" ptType="sibTrans" refType="diam" op="equ"/>
          <dgm:constr type="sibSp" refType="w" refFor="ch" refForName="node" op="equ" fact="0.15"/>
          <dgm:constr type="w" for="ch" forName="spNode" refType="sibSp" fact="1.6"/>
          <dgm:constr type="primFontSz" for="ch" forName="node" op="equ" val="65"/>
        </dgm:constrLst>
      </dgm:if>
      <dgm:else name="Name11">
        <dgm:constrLst>
          <dgm:constr type="w" for="ch" forName="node" refType="w"/>
          <dgm:constr type="w" for="ch" ptType="sibTrans" refType="w" refFor="ch" refForName="node" op="equ" fact="0.3"/>
          <dgm:constr type="diam" for="ch" ptType="sibTrans" refType="diam" op="equ" fact="-1"/>
          <dgm:constr type="sibSp" refType="w" refFor="ch" refForName="node" op="equ" fact="0.15"/>
          <dgm:constr type="w" for="ch" forName="spNode" refType="sibSp" fact="1.6"/>
          <dgm:constr type="primFontSz" for="ch" forName="node" op="equ" val="65"/>
        </dgm:constrLst>
      </dgm:else>
    </dgm:choose>
    <dgm:ruleLst/>
    <dgm:forEach name="Name12" axis="ch" ptType="node">
      <dgm:layoutNode name="node">
        <dgm:varLst>
          <dgm:bulletEnabled val="1"/>
        </dgm:varLst>
        <dgm:alg type="tx"/>
        <dgm:shape xmlns:r="http://schemas.openxmlformats.org/officeDocument/2006/relationships" type="roundRect" r:blip="">
          <dgm:adjLst/>
        </dgm:shape>
        <dgm:presOf axis="desOrSelf" ptType="node"/>
        <dgm:constrLst>
          <dgm:constr type="h" refType="w" fact="0.65"/>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3">
        <dgm:if name="Name14" axis="par ch" ptType="doc node" func="cnt" op="gt" val="1">
          <dgm:layoutNode name="spNode">
            <dgm:alg type="sp"/>
            <dgm:shape xmlns:r="http://schemas.openxmlformats.org/officeDocument/2006/relationships" r:blip="">
              <dgm:adjLst/>
            </dgm:shape>
            <dgm:presOf/>
            <dgm:constrLst>
              <dgm:constr type="h" refType="w"/>
            </dgm:constrLst>
            <dgm:ruleLst/>
          </dgm:layoutNode>
          <dgm:forEach name="Name15" axis="followSib" ptType="sibTrans" hideLastTrans="0" cnt="1">
            <dgm:layoutNode name="sibTrans">
              <dgm:alg type="conn">
                <dgm:param type="dim" val="1D"/>
                <dgm:param type="connRout" val="curve"/>
                <dgm:param type="begPts" val="radial"/>
                <dgm:param type="endPts" val="radial"/>
                <dgm:param type="endSty" val="noArr"/>
              </dgm:alg>
              <dgm:shape xmlns:r="http://schemas.openxmlformats.org/officeDocument/2006/relationships" type="conn" r:blip="">
                <dgm:adjLst/>
              </dgm:shape>
              <dgm:presOf axis="self"/>
              <dgm:constrLst>
                <dgm:constr type="h" refType="w" fact="0.65"/>
                <dgm:constr type="connDist"/>
                <dgm:constr type="begPad" refType="connDist" fact="0.01"/>
                <dgm:constr type="endPad" refType="connDist" fact="0.01"/>
              </dgm:constrLst>
              <dgm:ruleLst/>
            </dgm:layoutNode>
          </dgm:forEach>
        </dgm:if>
        <dgm:else name="Name16"/>
      </dgm:choose>
    </dgm:forEach>
  </dgm:layoutNode>
</dgm:layoutDef>
</file>

<file path=ppt/diagrams/layout6.xml><?xml version="1.0" encoding="utf-8"?>
<dgm:layoutDef xmlns:dgm="http://schemas.openxmlformats.org/drawingml/2006/diagram" xmlns:a="http://schemas.openxmlformats.org/drawingml/2006/main" uniqueId="urn:microsoft.com/office/officeart/2005/8/layout/cycle6">
  <dgm:title val=""/>
  <dgm:desc val=""/>
  <dgm:catLst>
    <dgm:cat type="cycle" pri="4000"/>
    <dgm:cat type="relationship" pri="24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choose name="Name2">
          <dgm:if name="Name3" axis="ch" ptType="node" func="cnt" op="gt" val="2">
            <dgm:alg type="cycle">
              <dgm:param type="stAng" val="0"/>
              <dgm:param type="spanAng" val="360"/>
            </dgm:alg>
          </dgm:if>
          <dgm:else name="Name4">
            <dgm:alg type="cycle">
              <dgm:param type="stAng" val="-90"/>
              <dgm:param type="spanAng" val="360"/>
            </dgm:alg>
          </dgm:else>
        </dgm:choose>
      </dgm:if>
      <dgm:else name="Name5">
        <dgm:choose name="Name6">
          <dgm:if name="Name7" axis="ch" ptType="node" func="cnt" op="gt" val="2">
            <dgm:alg type="cycle">
              <dgm:param type="stAng" val="0"/>
              <dgm:param type="spanAng" val="-360"/>
            </dgm:alg>
          </dgm:if>
          <dgm:else name="Name8">
            <dgm:alg type="cycle">
              <dgm:param type="stAng" val="90"/>
              <dgm:param type="spanAng" val="-360"/>
            </dgm:alg>
          </dgm:else>
        </dgm:choose>
      </dgm:else>
    </dgm:choose>
    <dgm:shape xmlns:r="http://schemas.openxmlformats.org/officeDocument/2006/relationships" r:blip="">
      <dgm:adjLst/>
    </dgm:shape>
    <dgm:presOf/>
    <dgm:choose name="Name9">
      <dgm:if name="Name10" func="var" arg="dir" op="equ" val="norm">
        <dgm:constrLst>
          <dgm:constr type="w" for="ch" forName="node" refType="w"/>
          <dgm:constr type="w" for="ch" ptType="sibTrans" refType="w" refFor="ch" refForName="node" op="equ" fact="0.3"/>
          <dgm:constr type="diam" for="ch" ptType="sibTrans" refType="diam" op="equ"/>
          <dgm:constr type="sibSp" refType="w" refFor="ch" refForName="node" op="equ" fact="0.15"/>
          <dgm:constr type="w" for="ch" forName="spNode" refType="sibSp" fact="1.6"/>
          <dgm:constr type="primFontSz" for="ch" forName="node" op="equ" val="65"/>
        </dgm:constrLst>
      </dgm:if>
      <dgm:else name="Name11">
        <dgm:constrLst>
          <dgm:constr type="w" for="ch" forName="node" refType="w"/>
          <dgm:constr type="w" for="ch" ptType="sibTrans" refType="w" refFor="ch" refForName="node" op="equ" fact="0.3"/>
          <dgm:constr type="diam" for="ch" ptType="sibTrans" refType="diam" op="equ" fact="-1"/>
          <dgm:constr type="sibSp" refType="w" refFor="ch" refForName="node" op="equ" fact="0.15"/>
          <dgm:constr type="w" for="ch" forName="spNode" refType="sibSp" fact="1.6"/>
          <dgm:constr type="primFontSz" for="ch" forName="node" op="equ" val="65"/>
        </dgm:constrLst>
      </dgm:else>
    </dgm:choose>
    <dgm:ruleLst/>
    <dgm:forEach name="Name12" axis="ch" ptType="node">
      <dgm:layoutNode name="node">
        <dgm:varLst>
          <dgm:bulletEnabled val="1"/>
        </dgm:varLst>
        <dgm:alg type="tx"/>
        <dgm:shape xmlns:r="http://schemas.openxmlformats.org/officeDocument/2006/relationships" type="roundRect" r:blip="">
          <dgm:adjLst/>
        </dgm:shape>
        <dgm:presOf axis="desOrSelf" ptType="node"/>
        <dgm:constrLst>
          <dgm:constr type="h" refType="w" fact="0.65"/>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3">
        <dgm:if name="Name14" axis="par ch" ptType="doc node" func="cnt" op="gt" val="1">
          <dgm:layoutNode name="spNode">
            <dgm:alg type="sp"/>
            <dgm:shape xmlns:r="http://schemas.openxmlformats.org/officeDocument/2006/relationships" r:blip="">
              <dgm:adjLst/>
            </dgm:shape>
            <dgm:presOf/>
            <dgm:constrLst>
              <dgm:constr type="h" refType="w"/>
            </dgm:constrLst>
            <dgm:ruleLst/>
          </dgm:layoutNode>
          <dgm:forEach name="Name15" axis="followSib" ptType="sibTrans" hideLastTrans="0" cnt="1">
            <dgm:layoutNode name="sibTrans">
              <dgm:alg type="conn">
                <dgm:param type="dim" val="1D"/>
                <dgm:param type="connRout" val="curve"/>
                <dgm:param type="begPts" val="radial"/>
                <dgm:param type="endPts" val="radial"/>
                <dgm:param type="endSty" val="noArr"/>
              </dgm:alg>
              <dgm:shape xmlns:r="http://schemas.openxmlformats.org/officeDocument/2006/relationships" type="conn" r:blip="">
                <dgm:adjLst/>
              </dgm:shape>
              <dgm:presOf axis="self"/>
              <dgm:constrLst>
                <dgm:constr type="h" refType="w" fact="0.65"/>
                <dgm:constr type="connDist"/>
                <dgm:constr type="begPad" refType="connDist" fact="0.01"/>
                <dgm:constr type="endPad" refType="connDist" fact="0.01"/>
              </dgm:constrLst>
              <dgm:ruleLst/>
            </dgm:layoutNode>
          </dgm:forEach>
        </dgm:if>
        <dgm:else name="Name16"/>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3d4">
  <dgm:title val=""/>
  <dgm:desc val=""/>
  <dgm:catLst>
    <dgm:cat type="3D" pri="11400"/>
  </dgm:catLst>
  <dgm:scene3d>
    <a:camera prst="orthographicFront"/>
    <a:lightRig rig="threePt" dir="t"/>
  </dgm:scene3d>
  <dgm:styleLbl name="node0">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venn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lightRig rig="chilly" dir="t"/>
    </dgm:scene3d>
    <dgm:sp3d prstMaterial="translucentPowder">
      <a:bevelT w="127000" h="25400" prst="softRound"/>
    </dgm:sp3d>
    <dgm:txPr/>
    <dgm:style>
      <a:lnRef idx="1">
        <a:scrgbClr r="0" g="0" b="0"/>
      </a:lnRef>
      <a:fillRef idx="1">
        <a:scrgbClr r="0" g="0" b="0"/>
      </a:fillRef>
      <a:effectRef idx="0">
        <a:scrgbClr r="0" g="0" b="0"/>
      </a:effectRef>
      <a:fontRef idx="minor">
        <a:schemeClr val="lt1"/>
      </a:fontRef>
    </dgm:style>
  </dgm:styleLbl>
  <dgm:styleLbl name="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2">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3">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4">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fgImgPlace1">
    <dgm:scene3d>
      <a:camera prst="orthographicFront"/>
      <a:lightRig rig="chilly" dir="t"/>
    </dgm:scene3d>
    <dgm:sp3d z="12700" extrusionH="12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alignImgPlac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bgImgPlace1">
    <dgm:scene3d>
      <a:camera prst="orthographicFront"/>
      <a:lightRig rig="chilly" dir="t"/>
    </dgm:scene3d>
    <dgm:sp3d z="-257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chilly" dir="t"/>
    </dgm:scene3d>
    <dgm:sp3d z="-70000" extrusionH="1700" prstMaterial="translucentPowder">
      <a:bevelT w="25400" h="6350" prst="softRound"/>
      <a:bevelB w="0" h="0" prst="convex"/>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bgSibTrans2D1">
    <dgm:scene3d>
      <a:camera prst="orthographicFront"/>
      <a:lightRig rig="chilly" dir="t"/>
    </dgm:scene3d>
    <dgm:sp3d z="-25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sibTrans1D1">
    <dgm:scene3d>
      <a:camera prst="orthographicFront"/>
      <a:lightRig rig="chilly"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chilly"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2">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3">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parChTrans2D1">
    <dgm:scene3d>
      <a:camera prst="orthographicFront"/>
      <a:lightRig rig="chilly" dir="t"/>
    </dgm:scene3d>
    <dgm:sp3d z="1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2">
    <dgm:scene3d>
      <a:camera prst="orthographicFront"/>
      <a:lightRig rig="chilly" dir="t"/>
    </dgm:scene3d>
    <dgm:sp3d z="1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3">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4">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1D1">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con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alignAcc1">
    <dgm:scene3d>
      <a:camera prst="orthographicFront"/>
      <a:lightRig rig="chilly" dir="t"/>
    </dgm:scene3d>
    <dgm:sp3d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trAlignAcc1">
    <dgm:scene3d>
      <a:camera prst="orthographicFront"/>
      <a:lightRig rig="chilly" dir="t"/>
    </dgm:scene3d>
    <dgm:sp3d prstMaterial="dkEdge">
      <a:bevelT w="127000" h="25400"/>
    </dgm:sp3d>
    <dgm:txPr/>
    <dgm:style>
      <a:lnRef idx="1">
        <a:scrgbClr r="0" g="0" b="0"/>
      </a:lnRef>
      <a:fillRef idx="1">
        <a:scrgbClr r="0" g="0" b="0"/>
      </a:fillRef>
      <a:effectRef idx="0">
        <a:scrgbClr r="0" g="0" b="0"/>
      </a:effectRef>
      <a:fontRef idx="minor">
        <a:schemeClr val="lt1"/>
      </a:fontRef>
    </dgm:style>
  </dgm:styleLbl>
  <dgm:styleLbl name="b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AlignAcc1">
    <dgm:scene3d>
      <a:camera prst="orthographicFront"/>
      <a:lightRig rig="chilly" dir="t"/>
    </dgm:scene3d>
    <dgm:sp3d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B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FollowNode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chilly" dir="t"/>
    </dgm:scene3d>
    <dgm:sp3d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bgAccFollowNode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0">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2">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3">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4">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bgShp">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dkBgShp">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trBgShp">
    <dgm:scene3d>
      <a:camera prst="orthographicFront"/>
      <a:lightRig rig="chilly"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3d4">
  <dgm:title val=""/>
  <dgm:desc val=""/>
  <dgm:catLst>
    <dgm:cat type="3D" pri="11400"/>
  </dgm:catLst>
  <dgm:scene3d>
    <a:camera prst="orthographicFront"/>
    <a:lightRig rig="threePt" dir="t"/>
  </dgm:scene3d>
  <dgm:styleLbl name="node0">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venn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lightRig rig="chilly" dir="t"/>
    </dgm:scene3d>
    <dgm:sp3d prstMaterial="translucentPowder">
      <a:bevelT w="127000" h="25400" prst="softRound"/>
    </dgm:sp3d>
    <dgm:txPr/>
    <dgm:style>
      <a:lnRef idx="1">
        <a:scrgbClr r="0" g="0" b="0"/>
      </a:lnRef>
      <a:fillRef idx="1">
        <a:scrgbClr r="0" g="0" b="0"/>
      </a:fillRef>
      <a:effectRef idx="0">
        <a:scrgbClr r="0" g="0" b="0"/>
      </a:effectRef>
      <a:fontRef idx="minor">
        <a:schemeClr val="lt1"/>
      </a:fontRef>
    </dgm:style>
  </dgm:styleLbl>
  <dgm:styleLbl name="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2">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3">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4">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fgImgPlace1">
    <dgm:scene3d>
      <a:camera prst="orthographicFront"/>
      <a:lightRig rig="chilly" dir="t"/>
    </dgm:scene3d>
    <dgm:sp3d z="12700" extrusionH="12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alignImgPlac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bgImgPlace1">
    <dgm:scene3d>
      <a:camera prst="orthographicFront"/>
      <a:lightRig rig="chilly" dir="t"/>
    </dgm:scene3d>
    <dgm:sp3d z="-257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chilly" dir="t"/>
    </dgm:scene3d>
    <dgm:sp3d z="-70000" extrusionH="1700" prstMaterial="translucentPowder">
      <a:bevelT w="25400" h="6350" prst="softRound"/>
      <a:bevelB w="0" h="0" prst="convex"/>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bgSibTrans2D1">
    <dgm:scene3d>
      <a:camera prst="orthographicFront"/>
      <a:lightRig rig="chilly" dir="t"/>
    </dgm:scene3d>
    <dgm:sp3d z="-25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sibTrans1D1">
    <dgm:scene3d>
      <a:camera prst="orthographicFront"/>
      <a:lightRig rig="chilly"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chilly"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2">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3">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parChTrans2D1">
    <dgm:scene3d>
      <a:camera prst="orthographicFront"/>
      <a:lightRig rig="chilly" dir="t"/>
    </dgm:scene3d>
    <dgm:sp3d z="1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2">
    <dgm:scene3d>
      <a:camera prst="orthographicFront"/>
      <a:lightRig rig="chilly" dir="t"/>
    </dgm:scene3d>
    <dgm:sp3d z="1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3">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4">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1D1">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con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alignAcc1">
    <dgm:scene3d>
      <a:camera prst="orthographicFront"/>
      <a:lightRig rig="chilly" dir="t"/>
    </dgm:scene3d>
    <dgm:sp3d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trAlignAcc1">
    <dgm:scene3d>
      <a:camera prst="orthographicFront"/>
      <a:lightRig rig="chilly" dir="t"/>
    </dgm:scene3d>
    <dgm:sp3d prstMaterial="dkEdge">
      <a:bevelT w="127000" h="25400"/>
    </dgm:sp3d>
    <dgm:txPr/>
    <dgm:style>
      <a:lnRef idx="1">
        <a:scrgbClr r="0" g="0" b="0"/>
      </a:lnRef>
      <a:fillRef idx="1">
        <a:scrgbClr r="0" g="0" b="0"/>
      </a:fillRef>
      <a:effectRef idx="0">
        <a:scrgbClr r="0" g="0" b="0"/>
      </a:effectRef>
      <a:fontRef idx="minor">
        <a:schemeClr val="lt1"/>
      </a:fontRef>
    </dgm:style>
  </dgm:styleLbl>
  <dgm:styleLbl name="b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AlignAcc1">
    <dgm:scene3d>
      <a:camera prst="orthographicFront"/>
      <a:lightRig rig="chilly" dir="t"/>
    </dgm:scene3d>
    <dgm:sp3d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B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FollowNode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chilly" dir="t"/>
    </dgm:scene3d>
    <dgm:sp3d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bgAccFollowNode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0">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2">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3">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4">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bgShp">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dkBgShp">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trBgShp">
    <dgm:scene3d>
      <a:camera prst="orthographicFront"/>
      <a:lightRig rig="chilly"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3d4">
  <dgm:title val=""/>
  <dgm:desc val=""/>
  <dgm:catLst>
    <dgm:cat type="3D" pri="11400"/>
  </dgm:catLst>
  <dgm:scene3d>
    <a:camera prst="orthographicFront"/>
    <a:lightRig rig="threePt" dir="t"/>
  </dgm:scene3d>
  <dgm:styleLbl name="node0">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venn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lightRig rig="chilly" dir="t"/>
    </dgm:scene3d>
    <dgm:sp3d prstMaterial="translucentPowder">
      <a:bevelT w="127000" h="25400" prst="softRound"/>
    </dgm:sp3d>
    <dgm:txPr/>
    <dgm:style>
      <a:lnRef idx="1">
        <a:scrgbClr r="0" g="0" b="0"/>
      </a:lnRef>
      <a:fillRef idx="1">
        <a:scrgbClr r="0" g="0" b="0"/>
      </a:fillRef>
      <a:effectRef idx="0">
        <a:scrgbClr r="0" g="0" b="0"/>
      </a:effectRef>
      <a:fontRef idx="minor">
        <a:schemeClr val="lt1"/>
      </a:fontRef>
    </dgm:style>
  </dgm:styleLbl>
  <dgm:styleLbl name="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2">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3">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4">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fgImgPlace1">
    <dgm:scene3d>
      <a:camera prst="orthographicFront"/>
      <a:lightRig rig="chilly" dir="t"/>
    </dgm:scene3d>
    <dgm:sp3d z="12700" extrusionH="12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alignImgPlac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bgImgPlace1">
    <dgm:scene3d>
      <a:camera prst="orthographicFront"/>
      <a:lightRig rig="chilly" dir="t"/>
    </dgm:scene3d>
    <dgm:sp3d z="-257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chilly" dir="t"/>
    </dgm:scene3d>
    <dgm:sp3d z="-70000" extrusionH="1700" prstMaterial="translucentPowder">
      <a:bevelT w="25400" h="6350" prst="softRound"/>
      <a:bevelB w="0" h="0" prst="convex"/>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bgSibTrans2D1">
    <dgm:scene3d>
      <a:camera prst="orthographicFront"/>
      <a:lightRig rig="chilly" dir="t"/>
    </dgm:scene3d>
    <dgm:sp3d z="-25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sibTrans1D1">
    <dgm:scene3d>
      <a:camera prst="orthographicFront"/>
      <a:lightRig rig="chilly"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chilly"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2">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3">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parChTrans2D1">
    <dgm:scene3d>
      <a:camera prst="orthographicFront"/>
      <a:lightRig rig="chilly" dir="t"/>
    </dgm:scene3d>
    <dgm:sp3d z="1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2">
    <dgm:scene3d>
      <a:camera prst="orthographicFront"/>
      <a:lightRig rig="chilly" dir="t"/>
    </dgm:scene3d>
    <dgm:sp3d z="1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3">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4">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1D1">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con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alignAcc1">
    <dgm:scene3d>
      <a:camera prst="orthographicFront"/>
      <a:lightRig rig="chilly" dir="t"/>
    </dgm:scene3d>
    <dgm:sp3d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trAlignAcc1">
    <dgm:scene3d>
      <a:camera prst="orthographicFront"/>
      <a:lightRig rig="chilly" dir="t"/>
    </dgm:scene3d>
    <dgm:sp3d prstMaterial="dkEdge">
      <a:bevelT w="127000" h="25400"/>
    </dgm:sp3d>
    <dgm:txPr/>
    <dgm:style>
      <a:lnRef idx="1">
        <a:scrgbClr r="0" g="0" b="0"/>
      </a:lnRef>
      <a:fillRef idx="1">
        <a:scrgbClr r="0" g="0" b="0"/>
      </a:fillRef>
      <a:effectRef idx="0">
        <a:scrgbClr r="0" g="0" b="0"/>
      </a:effectRef>
      <a:fontRef idx="minor">
        <a:schemeClr val="lt1"/>
      </a:fontRef>
    </dgm:style>
  </dgm:styleLbl>
  <dgm:styleLbl name="b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AlignAcc1">
    <dgm:scene3d>
      <a:camera prst="orthographicFront"/>
      <a:lightRig rig="chilly" dir="t"/>
    </dgm:scene3d>
    <dgm:sp3d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B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FollowNode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chilly" dir="t"/>
    </dgm:scene3d>
    <dgm:sp3d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bgAccFollowNode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0">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2">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3">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4">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bgShp">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dkBgShp">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trBgShp">
    <dgm:scene3d>
      <a:camera prst="orthographicFront"/>
      <a:lightRig rig="chilly"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24AFBF0-D5CB-4929-9625-B33CD1575C00}" type="datetimeFigureOut">
              <a:rPr lang="zh-CN" altLang="en-US" smtClean="0"/>
              <a:t>2020/3/24</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C717E2-905F-41A6-B63F-8ADEB1A152CA}" type="slidenum">
              <a:rPr lang="zh-CN" altLang="en-US" smtClean="0"/>
              <a:t>‹#›</a:t>
            </a:fld>
            <a:endParaRPr lang="zh-CN" altLang="en-US"/>
          </a:p>
        </p:txBody>
      </p:sp>
    </p:spTree>
    <p:extLst>
      <p:ext uri="{BB962C8B-B14F-4D97-AF65-F5344CB8AC3E}">
        <p14:creationId xmlns:p14="http://schemas.microsoft.com/office/powerpoint/2010/main" val="274972911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8C717E2-905F-41A6-B63F-8ADEB1A152CA}" type="slidenum">
              <a:rPr lang="zh-CN" altLang="en-US" smtClean="0"/>
              <a:t>0</a:t>
            </a:fld>
            <a:endParaRPr lang="zh-CN" altLang="en-US"/>
          </a:p>
        </p:txBody>
      </p:sp>
    </p:spTree>
    <p:extLst>
      <p:ext uri="{BB962C8B-B14F-4D97-AF65-F5344CB8AC3E}">
        <p14:creationId xmlns:p14="http://schemas.microsoft.com/office/powerpoint/2010/main" val="429246065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kumimoji="1" lang="zh-CN" altLang="en-US" dirty="0"/>
          </a:p>
        </p:txBody>
      </p:sp>
      <p:sp>
        <p:nvSpPr>
          <p:cNvPr id="4" name="灯片编号占位符 3"/>
          <p:cNvSpPr>
            <a:spLocks noGrp="1"/>
          </p:cNvSpPr>
          <p:nvPr>
            <p:ph type="sldNum" sz="quarter" idx="5"/>
          </p:nvPr>
        </p:nvSpPr>
        <p:spPr/>
        <p:txBody>
          <a:bodyPr/>
          <a:lstStyle/>
          <a:p>
            <a:fld id="{A2FD607C-45EA-6243-8DA2-9815A3D38839}" type="slidenum">
              <a:rPr kumimoji="1" lang="zh-CN" altLang="en-US" smtClean="0"/>
              <a:t>1</a:t>
            </a:fld>
            <a:endParaRPr kumimoji="1" lang="zh-CN" altLang="en-US" dirty="0"/>
          </a:p>
        </p:txBody>
      </p:sp>
    </p:spTree>
    <p:extLst>
      <p:ext uri="{BB962C8B-B14F-4D97-AF65-F5344CB8AC3E}">
        <p14:creationId xmlns:p14="http://schemas.microsoft.com/office/powerpoint/2010/main" val="292197700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kumimoji="1" lang="zh-CN" altLang="en-US" dirty="0"/>
          </a:p>
        </p:txBody>
      </p:sp>
      <p:sp>
        <p:nvSpPr>
          <p:cNvPr id="4" name="灯片编号占位符 3"/>
          <p:cNvSpPr>
            <a:spLocks noGrp="1"/>
          </p:cNvSpPr>
          <p:nvPr>
            <p:ph type="sldNum" sz="quarter" idx="5"/>
          </p:nvPr>
        </p:nvSpPr>
        <p:spPr/>
        <p:txBody>
          <a:bodyPr/>
          <a:lstStyle/>
          <a:p>
            <a:fld id="{A2FD607C-45EA-6243-8DA2-9815A3D38839}" type="slidenum">
              <a:rPr kumimoji="1" lang="zh-CN" altLang="en-US" smtClean="0"/>
              <a:t>2</a:t>
            </a:fld>
            <a:endParaRPr kumimoji="1" lang="zh-CN" altLang="en-US" dirty="0"/>
          </a:p>
        </p:txBody>
      </p:sp>
    </p:spTree>
    <p:extLst>
      <p:ext uri="{BB962C8B-B14F-4D97-AF65-F5344CB8AC3E}">
        <p14:creationId xmlns:p14="http://schemas.microsoft.com/office/powerpoint/2010/main" val="89467762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kumimoji="1" lang="zh-CN" altLang="en-US" dirty="0"/>
          </a:p>
        </p:txBody>
      </p:sp>
      <p:sp>
        <p:nvSpPr>
          <p:cNvPr id="4" name="灯片编号占位符 3"/>
          <p:cNvSpPr>
            <a:spLocks noGrp="1"/>
          </p:cNvSpPr>
          <p:nvPr>
            <p:ph type="sldNum" sz="quarter" idx="5"/>
          </p:nvPr>
        </p:nvSpPr>
        <p:spPr/>
        <p:txBody>
          <a:bodyPr/>
          <a:lstStyle/>
          <a:p>
            <a:fld id="{A2FD607C-45EA-6243-8DA2-9815A3D38839}" type="slidenum">
              <a:rPr kumimoji="1" lang="zh-CN" altLang="en-US" smtClean="0"/>
              <a:t>3</a:t>
            </a:fld>
            <a:endParaRPr kumimoji="1" lang="zh-CN" altLang="en-US" dirty="0"/>
          </a:p>
        </p:txBody>
      </p:sp>
    </p:spTree>
    <p:extLst>
      <p:ext uri="{BB962C8B-B14F-4D97-AF65-F5344CB8AC3E}">
        <p14:creationId xmlns:p14="http://schemas.microsoft.com/office/powerpoint/2010/main" val="143389668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kumimoji="1" lang="zh-CN" altLang="en-US" dirty="0"/>
          </a:p>
        </p:txBody>
      </p:sp>
      <p:sp>
        <p:nvSpPr>
          <p:cNvPr id="4" name="灯片编号占位符 3"/>
          <p:cNvSpPr>
            <a:spLocks noGrp="1"/>
          </p:cNvSpPr>
          <p:nvPr>
            <p:ph type="sldNum" sz="quarter" idx="5"/>
          </p:nvPr>
        </p:nvSpPr>
        <p:spPr/>
        <p:txBody>
          <a:bodyPr/>
          <a:lstStyle/>
          <a:p>
            <a:fld id="{A2FD607C-45EA-6243-8DA2-9815A3D38839}" type="slidenum">
              <a:rPr kumimoji="1" lang="zh-CN" altLang="en-US" smtClean="0"/>
              <a:t>7</a:t>
            </a:fld>
            <a:endParaRPr kumimoji="1" lang="zh-CN" altLang="en-US" dirty="0"/>
          </a:p>
        </p:txBody>
      </p:sp>
    </p:spTree>
    <p:extLst>
      <p:ext uri="{BB962C8B-B14F-4D97-AF65-F5344CB8AC3E}">
        <p14:creationId xmlns:p14="http://schemas.microsoft.com/office/powerpoint/2010/main" val="145256360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kumimoji="1" lang="zh-CN" altLang="en-US" dirty="0"/>
          </a:p>
        </p:txBody>
      </p:sp>
      <p:sp>
        <p:nvSpPr>
          <p:cNvPr id="4" name="灯片编号占位符 3"/>
          <p:cNvSpPr>
            <a:spLocks noGrp="1"/>
          </p:cNvSpPr>
          <p:nvPr>
            <p:ph type="sldNum" sz="quarter" idx="5"/>
          </p:nvPr>
        </p:nvSpPr>
        <p:spPr/>
        <p:txBody>
          <a:bodyPr/>
          <a:lstStyle/>
          <a:p>
            <a:fld id="{A2FD607C-45EA-6243-8DA2-9815A3D38839}" type="slidenum">
              <a:rPr kumimoji="1" lang="zh-CN" altLang="en-US" smtClean="0"/>
              <a:t>8</a:t>
            </a:fld>
            <a:endParaRPr kumimoji="1" lang="zh-CN" altLang="en-US" dirty="0"/>
          </a:p>
        </p:txBody>
      </p:sp>
    </p:spTree>
    <p:extLst>
      <p:ext uri="{BB962C8B-B14F-4D97-AF65-F5344CB8AC3E}">
        <p14:creationId xmlns:p14="http://schemas.microsoft.com/office/powerpoint/2010/main" val="76179399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kumimoji="1" lang="zh-CN" altLang="en-US" dirty="0"/>
          </a:p>
        </p:txBody>
      </p:sp>
      <p:sp>
        <p:nvSpPr>
          <p:cNvPr id="4" name="灯片编号占位符 3"/>
          <p:cNvSpPr>
            <a:spLocks noGrp="1"/>
          </p:cNvSpPr>
          <p:nvPr>
            <p:ph type="sldNum" sz="quarter" idx="5"/>
          </p:nvPr>
        </p:nvSpPr>
        <p:spPr/>
        <p:txBody>
          <a:bodyPr/>
          <a:lstStyle/>
          <a:p>
            <a:fld id="{A2FD607C-45EA-6243-8DA2-9815A3D38839}" type="slidenum">
              <a:rPr kumimoji="1" lang="zh-CN" altLang="en-US" smtClean="0"/>
              <a:t>9</a:t>
            </a:fld>
            <a:endParaRPr kumimoji="1" lang="zh-CN" altLang="en-US" dirty="0"/>
          </a:p>
        </p:txBody>
      </p:sp>
    </p:spTree>
    <p:extLst>
      <p:ext uri="{BB962C8B-B14F-4D97-AF65-F5344CB8AC3E}">
        <p14:creationId xmlns:p14="http://schemas.microsoft.com/office/powerpoint/2010/main" val="6175905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kumimoji="1" lang="zh-CN" altLang="en-US" dirty="0"/>
          </a:p>
        </p:txBody>
      </p:sp>
      <p:sp>
        <p:nvSpPr>
          <p:cNvPr id="4" name="灯片编号占位符 3"/>
          <p:cNvSpPr>
            <a:spLocks noGrp="1"/>
          </p:cNvSpPr>
          <p:nvPr>
            <p:ph type="sldNum" sz="quarter" idx="5"/>
          </p:nvPr>
        </p:nvSpPr>
        <p:spPr/>
        <p:txBody>
          <a:bodyPr/>
          <a:lstStyle/>
          <a:p>
            <a:fld id="{A2FD607C-45EA-6243-8DA2-9815A3D38839}" type="slidenum">
              <a:rPr kumimoji="1" lang="zh-CN" altLang="en-US" smtClean="0"/>
              <a:t>10</a:t>
            </a:fld>
            <a:endParaRPr kumimoji="1" lang="zh-CN" altLang="en-US" dirty="0"/>
          </a:p>
        </p:txBody>
      </p:sp>
    </p:spTree>
    <p:extLst>
      <p:ext uri="{BB962C8B-B14F-4D97-AF65-F5344CB8AC3E}">
        <p14:creationId xmlns:p14="http://schemas.microsoft.com/office/powerpoint/2010/main" val="139331303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kumimoji="1" lang="zh-CN" altLang="en-US" dirty="0"/>
          </a:p>
        </p:txBody>
      </p:sp>
      <p:sp>
        <p:nvSpPr>
          <p:cNvPr id="4" name="灯片编号占位符 3"/>
          <p:cNvSpPr>
            <a:spLocks noGrp="1"/>
          </p:cNvSpPr>
          <p:nvPr>
            <p:ph type="sldNum" sz="quarter" idx="5"/>
          </p:nvPr>
        </p:nvSpPr>
        <p:spPr/>
        <p:txBody>
          <a:bodyPr/>
          <a:lstStyle/>
          <a:p>
            <a:fld id="{A2FD607C-45EA-6243-8DA2-9815A3D38839}" type="slidenum">
              <a:rPr kumimoji="1" lang="zh-CN" altLang="en-US" smtClean="0"/>
              <a:t>11</a:t>
            </a:fld>
            <a:endParaRPr kumimoji="1" lang="zh-CN" altLang="en-US" dirty="0"/>
          </a:p>
        </p:txBody>
      </p:sp>
    </p:spTree>
    <p:extLst>
      <p:ext uri="{BB962C8B-B14F-4D97-AF65-F5344CB8AC3E}">
        <p14:creationId xmlns:p14="http://schemas.microsoft.com/office/powerpoint/2010/main" val="102140644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kumimoji="1" lang="zh-CN" altLang="en-US" dirty="0"/>
          </a:p>
        </p:txBody>
      </p:sp>
      <p:sp>
        <p:nvSpPr>
          <p:cNvPr id="4" name="灯片编号占位符 3"/>
          <p:cNvSpPr>
            <a:spLocks noGrp="1"/>
          </p:cNvSpPr>
          <p:nvPr>
            <p:ph type="sldNum" sz="quarter" idx="5"/>
          </p:nvPr>
        </p:nvSpPr>
        <p:spPr/>
        <p:txBody>
          <a:bodyPr/>
          <a:lstStyle/>
          <a:p>
            <a:fld id="{A2FD607C-45EA-6243-8DA2-9815A3D38839}" type="slidenum">
              <a:rPr kumimoji="1" lang="zh-CN" altLang="en-US" smtClean="0"/>
              <a:t>12</a:t>
            </a:fld>
            <a:endParaRPr kumimoji="1" lang="zh-CN" altLang="en-US" dirty="0"/>
          </a:p>
        </p:txBody>
      </p:sp>
    </p:spTree>
    <p:extLst>
      <p:ext uri="{BB962C8B-B14F-4D97-AF65-F5344CB8AC3E}">
        <p14:creationId xmlns:p14="http://schemas.microsoft.com/office/powerpoint/2010/main" val="229011724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kumimoji="1" lang="zh-CN" altLang="en-US" dirty="0"/>
          </a:p>
        </p:txBody>
      </p:sp>
      <p:sp>
        <p:nvSpPr>
          <p:cNvPr id="4" name="灯片编号占位符 3"/>
          <p:cNvSpPr>
            <a:spLocks noGrp="1"/>
          </p:cNvSpPr>
          <p:nvPr>
            <p:ph type="sldNum" sz="quarter" idx="5"/>
          </p:nvPr>
        </p:nvSpPr>
        <p:spPr/>
        <p:txBody>
          <a:bodyPr/>
          <a:lstStyle/>
          <a:p>
            <a:fld id="{A2FD607C-45EA-6243-8DA2-9815A3D38839}" type="slidenum">
              <a:rPr kumimoji="1" lang="zh-CN" altLang="en-US" smtClean="0"/>
              <a:t>13</a:t>
            </a:fld>
            <a:endParaRPr kumimoji="1" lang="zh-CN" altLang="en-US" dirty="0"/>
          </a:p>
        </p:txBody>
      </p:sp>
    </p:spTree>
    <p:extLst>
      <p:ext uri="{BB962C8B-B14F-4D97-AF65-F5344CB8AC3E}">
        <p14:creationId xmlns:p14="http://schemas.microsoft.com/office/powerpoint/2010/main" val="398996694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kumimoji="1" lang="zh-CN" altLang="en-US" dirty="0"/>
          </a:p>
        </p:txBody>
      </p:sp>
      <p:sp>
        <p:nvSpPr>
          <p:cNvPr id="4" name="灯片编号占位符 3"/>
          <p:cNvSpPr>
            <a:spLocks noGrp="1"/>
          </p:cNvSpPr>
          <p:nvPr>
            <p:ph type="sldNum" sz="quarter" idx="5"/>
          </p:nvPr>
        </p:nvSpPr>
        <p:spPr/>
        <p:txBody>
          <a:bodyPr/>
          <a:lstStyle/>
          <a:p>
            <a:fld id="{A2FD607C-45EA-6243-8DA2-9815A3D38839}" type="slidenum">
              <a:rPr kumimoji="1" lang="zh-CN" altLang="en-US" smtClean="0"/>
              <a:t>14</a:t>
            </a:fld>
            <a:endParaRPr kumimoji="1" lang="zh-CN" altLang="en-US" dirty="0"/>
          </a:p>
        </p:txBody>
      </p:sp>
    </p:spTree>
    <p:extLst>
      <p:ext uri="{BB962C8B-B14F-4D97-AF65-F5344CB8AC3E}">
        <p14:creationId xmlns:p14="http://schemas.microsoft.com/office/powerpoint/2010/main" val="7447569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kumimoji="1" lang="zh-CN" altLang="en-US" dirty="0"/>
          </a:p>
        </p:txBody>
      </p:sp>
      <p:sp>
        <p:nvSpPr>
          <p:cNvPr id="4" name="灯片编号占位符 3"/>
          <p:cNvSpPr>
            <a:spLocks noGrp="1"/>
          </p:cNvSpPr>
          <p:nvPr>
            <p:ph type="sldNum" sz="quarter" idx="5"/>
          </p:nvPr>
        </p:nvSpPr>
        <p:spPr/>
        <p:txBody>
          <a:bodyPr/>
          <a:lstStyle/>
          <a:p>
            <a:fld id="{A2FD607C-45EA-6243-8DA2-9815A3D38839}" type="slidenum">
              <a:rPr kumimoji="1" lang="zh-CN" altLang="en-US" smtClean="0"/>
              <a:t>15</a:t>
            </a:fld>
            <a:endParaRPr kumimoji="1" lang="zh-CN" altLang="en-US" dirty="0"/>
          </a:p>
        </p:txBody>
      </p:sp>
    </p:spTree>
    <p:extLst>
      <p:ext uri="{BB962C8B-B14F-4D97-AF65-F5344CB8AC3E}">
        <p14:creationId xmlns:p14="http://schemas.microsoft.com/office/powerpoint/2010/main" val="156303541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kumimoji="1" lang="zh-CN" altLang="en-US" dirty="0"/>
          </a:p>
        </p:txBody>
      </p:sp>
      <p:sp>
        <p:nvSpPr>
          <p:cNvPr id="4" name="灯片编号占位符 3"/>
          <p:cNvSpPr>
            <a:spLocks noGrp="1"/>
          </p:cNvSpPr>
          <p:nvPr>
            <p:ph type="sldNum" sz="quarter" idx="5"/>
          </p:nvPr>
        </p:nvSpPr>
        <p:spPr/>
        <p:txBody>
          <a:bodyPr/>
          <a:lstStyle/>
          <a:p>
            <a:fld id="{A2FD607C-45EA-6243-8DA2-9815A3D38839}" type="slidenum">
              <a:rPr kumimoji="1" lang="zh-CN" altLang="en-US" smtClean="0"/>
              <a:t>16</a:t>
            </a:fld>
            <a:endParaRPr kumimoji="1" lang="zh-CN" altLang="en-US" dirty="0"/>
          </a:p>
        </p:txBody>
      </p:sp>
    </p:spTree>
    <p:extLst>
      <p:ext uri="{BB962C8B-B14F-4D97-AF65-F5344CB8AC3E}">
        <p14:creationId xmlns:p14="http://schemas.microsoft.com/office/powerpoint/2010/main" val="194518933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kumimoji="1" lang="zh-CN" altLang="en-US" dirty="0"/>
          </a:p>
        </p:txBody>
      </p:sp>
      <p:sp>
        <p:nvSpPr>
          <p:cNvPr id="4" name="灯片编号占位符 3"/>
          <p:cNvSpPr>
            <a:spLocks noGrp="1"/>
          </p:cNvSpPr>
          <p:nvPr>
            <p:ph type="sldNum" sz="quarter" idx="5"/>
          </p:nvPr>
        </p:nvSpPr>
        <p:spPr/>
        <p:txBody>
          <a:bodyPr/>
          <a:lstStyle/>
          <a:p>
            <a:fld id="{A2FD607C-45EA-6243-8DA2-9815A3D38839}" type="slidenum">
              <a:rPr kumimoji="1" lang="zh-CN" altLang="en-US" smtClean="0"/>
              <a:t>17</a:t>
            </a:fld>
            <a:endParaRPr kumimoji="1" lang="zh-CN" altLang="en-US" dirty="0"/>
          </a:p>
        </p:txBody>
      </p:sp>
    </p:spTree>
    <p:extLst>
      <p:ext uri="{BB962C8B-B14F-4D97-AF65-F5344CB8AC3E}">
        <p14:creationId xmlns:p14="http://schemas.microsoft.com/office/powerpoint/2010/main" val="149743305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kumimoji="1" lang="zh-CN" altLang="en-US" dirty="0"/>
          </a:p>
        </p:txBody>
      </p:sp>
      <p:sp>
        <p:nvSpPr>
          <p:cNvPr id="4" name="灯片编号占位符 3"/>
          <p:cNvSpPr>
            <a:spLocks noGrp="1"/>
          </p:cNvSpPr>
          <p:nvPr>
            <p:ph type="sldNum" sz="quarter" idx="5"/>
          </p:nvPr>
        </p:nvSpPr>
        <p:spPr/>
        <p:txBody>
          <a:bodyPr/>
          <a:lstStyle/>
          <a:p>
            <a:fld id="{A2FD607C-45EA-6243-8DA2-9815A3D38839}" type="slidenum">
              <a:rPr kumimoji="1" lang="zh-CN" altLang="en-US" smtClean="0"/>
              <a:t>18</a:t>
            </a:fld>
            <a:endParaRPr kumimoji="1" lang="zh-CN" altLang="en-US" dirty="0"/>
          </a:p>
        </p:txBody>
      </p:sp>
    </p:spTree>
    <p:extLst>
      <p:ext uri="{BB962C8B-B14F-4D97-AF65-F5344CB8AC3E}">
        <p14:creationId xmlns:p14="http://schemas.microsoft.com/office/powerpoint/2010/main" val="353155960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kumimoji="1" lang="zh-CN" altLang="en-US" dirty="0"/>
          </a:p>
        </p:txBody>
      </p:sp>
      <p:sp>
        <p:nvSpPr>
          <p:cNvPr id="4" name="灯片编号占位符 3"/>
          <p:cNvSpPr>
            <a:spLocks noGrp="1"/>
          </p:cNvSpPr>
          <p:nvPr>
            <p:ph type="sldNum" sz="quarter" idx="5"/>
          </p:nvPr>
        </p:nvSpPr>
        <p:spPr/>
        <p:txBody>
          <a:bodyPr/>
          <a:lstStyle/>
          <a:p>
            <a:fld id="{A2FD607C-45EA-6243-8DA2-9815A3D38839}" type="slidenum">
              <a:rPr kumimoji="1" lang="zh-CN" altLang="en-US" smtClean="0"/>
              <a:t>19</a:t>
            </a:fld>
            <a:endParaRPr kumimoji="1" lang="zh-CN" altLang="en-US" dirty="0"/>
          </a:p>
        </p:txBody>
      </p:sp>
    </p:spTree>
    <p:extLst>
      <p:ext uri="{BB962C8B-B14F-4D97-AF65-F5344CB8AC3E}">
        <p14:creationId xmlns:p14="http://schemas.microsoft.com/office/powerpoint/2010/main" val="127319035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kumimoji="1" lang="zh-CN" altLang="en-US" dirty="0"/>
          </a:p>
        </p:txBody>
      </p:sp>
      <p:sp>
        <p:nvSpPr>
          <p:cNvPr id="4" name="灯片编号占位符 3"/>
          <p:cNvSpPr>
            <a:spLocks noGrp="1"/>
          </p:cNvSpPr>
          <p:nvPr>
            <p:ph type="sldNum" sz="quarter" idx="5"/>
          </p:nvPr>
        </p:nvSpPr>
        <p:spPr/>
        <p:txBody>
          <a:bodyPr/>
          <a:lstStyle/>
          <a:p>
            <a:fld id="{A2FD607C-45EA-6243-8DA2-9815A3D38839}" type="slidenum">
              <a:rPr kumimoji="1" lang="zh-CN" altLang="en-US" smtClean="0"/>
              <a:t>20</a:t>
            </a:fld>
            <a:endParaRPr kumimoji="1" lang="zh-CN" altLang="en-US" dirty="0"/>
          </a:p>
        </p:txBody>
      </p:sp>
    </p:spTree>
    <p:extLst>
      <p:ext uri="{BB962C8B-B14F-4D97-AF65-F5344CB8AC3E}">
        <p14:creationId xmlns:p14="http://schemas.microsoft.com/office/powerpoint/2010/main" val="5122167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kumimoji="1" lang="zh-CN" altLang="en-US" dirty="0"/>
          </a:p>
        </p:txBody>
      </p:sp>
      <p:sp>
        <p:nvSpPr>
          <p:cNvPr id="4" name="灯片编号占位符 3"/>
          <p:cNvSpPr>
            <a:spLocks noGrp="1"/>
          </p:cNvSpPr>
          <p:nvPr>
            <p:ph type="sldNum" sz="quarter" idx="5"/>
          </p:nvPr>
        </p:nvSpPr>
        <p:spPr/>
        <p:txBody>
          <a:bodyPr/>
          <a:lstStyle/>
          <a:p>
            <a:fld id="{A2FD607C-45EA-6243-8DA2-9815A3D38839}" type="slidenum">
              <a:rPr kumimoji="1" lang="zh-CN" altLang="en-US" smtClean="0"/>
              <a:t>21</a:t>
            </a:fld>
            <a:endParaRPr kumimoji="1" lang="zh-CN" altLang="en-US" dirty="0"/>
          </a:p>
        </p:txBody>
      </p:sp>
    </p:spTree>
    <p:extLst>
      <p:ext uri="{BB962C8B-B14F-4D97-AF65-F5344CB8AC3E}">
        <p14:creationId xmlns:p14="http://schemas.microsoft.com/office/powerpoint/2010/main" val="192492877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kumimoji="1" lang="zh-CN" altLang="en-US" dirty="0"/>
          </a:p>
        </p:txBody>
      </p:sp>
      <p:sp>
        <p:nvSpPr>
          <p:cNvPr id="4" name="灯片编号占位符 3"/>
          <p:cNvSpPr>
            <a:spLocks noGrp="1"/>
          </p:cNvSpPr>
          <p:nvPr>
            <p:ph type="sldNum" sz="quarter" idx="5"/>
          </p:nvPr>
        </p:nvSpPr>
        <p:spPr/>
        <p:txBody>
          <a:bodyPr/>
          <a:lstStyle/>
          <a:p>
            <a:fld id="{A2FD607C-45EA-6243-8DA2-9815A3D38839}" type="slidenum">
              <a:rPr kumimoji="1" lang="zh-CN" altLang="en-US" smtClean="0"/>
              <a:t>22</a:t>
            </a:fld>
            <a:endParaRPr kumimoji="1" lang="zh-CN" altLang="en-US" dirty="0"/>
          </a:p>
        </p:txBody>
      </p:sp>
    </p:spTree>
    <p:extLst>
      <p:ext uri="{BB962C8B-B14F-4D97-AF65-F5344CB8AC3E}">
        <p14:creationId xmlns:p14="http://schemas.microsoft.com/office/powerpoint/2010/main" val="416105814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kumimoji="1" lang="zh-CN" altLang="en-US" dirty="0"/>
          </a:p>
        </p:txBody>
      </p:sp>
      <p:sp>
        <p:nvSpPr>
          <p:cNvPr id="4" name="灯片编号占位符 3"/>
          <p:cNvSpPr>
            <a:spLocks noGrp="1"/>
          </p:cNvSpPr>
          <p:nvPr>
            <p:ph type="sldNum" sz="quarter" idx="5"/>
          </p:nvPr>
        </p:nvSpPr>
        <p:spPr/>
        <p:txBody>
          <a:bodyPr/>
          <a:lstStyle/>
          <a:p>
            <a:fld id="{A2FD607C-45EA-6243-8DA2-9815A3D38839}" type="slidenum">
              <a:rPr kumimoji="1" lang="zh-CN" altLang="en-US" smtClean="0"/>
              <a:t>23</a:t>
            </a:fld>
            <a:endParaRPr kumimoji="1" lang="zh-CN" altLang="en-US" dirty="0"/>
          </a:p>
        </p:txBody>
      </p:sp>
    </p:spTree>
    <p:extLst>
      <p:ext uri="{BB962C8B-B14F-4D97-AF65-F5344CB8AC3E}">
        <p14:creationId xmlns:p14="http://schemas.microsoft.com/office/powerpoint/2010/main" val="2085846976"/>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kumimoji="1" lang="zh-CN" altLang="en-US" dirty="0"/>
          </a:p>
        </p:txBody>
      </p:sp>
      <p:sp>
        <p:nvSpPr>
          <p:cNvPr id="4" name="灯片编号占位符 3"/>
          <p:cNvSpPr>
            <a:spLocks noGrp="1"/>
          </p:cNvSpPr>
          <p:nvPr>
            <p:ph type="sldNum" sz="quarter" idx="5"/>
          </p:nvPr>
        </p:nvSpPr>
        <p:spPr/>
        <p:txBody>
          <a:bodyPr/>
          <a:lstStyle/>
          <a:p>
            <a:fld id="{A2FD607C-45EA-6243-8DA2-9815A3D38839}" type="slidenum">
              <a:rPr kumimoji="1" lang="zh-CN" altLang="en-US" smtClean="0"/>
              <a:t>24</a:t>
            </a:fld>
            <a:endParaRPr kumimoji="1" lang="zh-CN" altLang="en-US" dirty="0"/>
          </a:p>
        </p:txBody>
      </p:sp>
    </p:spTree>
    <p:extLst>
      <p:ext uri="{BB962C8B-B14F-4D97-AF65-F5344CB8AC3E}">
        <p14:creationId xmlns:p14="http://schemas.microsoft.com/office/powerpoint/2010/main" val="3419815213"/>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无左上蓝色色块">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2" name="日期占位符 3"/>
          <p:cNvSpPr>
            <a:spLocks noGrp="1"/>
          </p:cNvSpPr>
          <p:nvPr>
            <p:ph type="dt" sz="half" idx="10"/>
          </p:nvPr>
        </p:nvSpPr>
        <p:spPr>
          <a:xfrm>
            <a:off x="1089660" y="6415619"/>
            <a:ext cx="2743200" cy="365125"/>
          </a:xfrm>
          <a:prstGeom prst="rect">
            <a:avLst/>
          </a:prstGeom>
        </p:spPr>
        <p:txBody>
          <a:bodyPr/>
          <a:lstStyle>
            <a:lvl1pPr>
              <a:lnSpc>
                <a:spcPct val="150000"/>
              </a:lnSpc>
              <a:defRPr sz="1200">
                <a:solidFill>
                  <a:schemeClr val="bg1"/>
                </a:solidFill>
                <a:latin typeface="+mn-lt"/>
              </a:defRPr>
            </a:lvl1pPr>
          </a:lstStyle>
          <a:p>
            <a:r>
              <a:rPr lang="en-US" altLang="zh-CN" dirty="0" err="1">
                <a:ea typeface="微软雅黑" panose="020B0503020204020204" pitchFamily="34" charset="-122"/>
              </a:rPr>
              <a:t>Sangfor</a:t>
            </a:r>
            <a:r>
              <a:rPr lang="en-US" altLang="zh-CN" dirty="0">
                <a:ea typeface="微软雅黑" panose="020B0503020204020204" pitchFamily="34" charset="-122"/>
              </a:rPr>
              <a:t> Technologies</a:t>
            </a:r>
          </a:p>
        </p:txBody>
      </p:sp>
      <p:sp>
        <p:nvSpPr>
          <p:cNvPr id="15" name="页脚占位符 4"/>
          <p:cNvSpPr>
            <a:spLocks noGrp="1"/>
          </p:cNvSpPr>
          <p:nvPr>
            <p:ph type="ftr" sz="quarter" idx="11"/>
          </p:nvPr>
        </p:nvSpPr>
        <p:spPr>
          <a:xfrm>
            <a:off x="4038600" y="6415619"/>
            <a:ext cx="4114800" cy="365125"/>
          </a:xfrm>
          <a:prstGeom prst="rect">
            <a:avLst/>
          </a:prstGeom>
        </p:spPr>
        <p:txBody>
          <a:bodyPr/>
          <a:lstStyle>
            <a:lvl1pPr algn="ctr">
              <a:lnSpc>
                <a:spcPct val="150000"/>
              </a:lnSpc>
              <a:defRPr sz="1200">
                <a:solidFill>
                  <a:schemeClr val="bg1"/>
                </a:solidFill>
                <a:latin typeface="+mn-lt"/>
              </a:defRPr>
            </a:lvl1pPr>
          </a:lstStyle>
          <a:p>
            <a:r>
              <a:rPr lang="en-US" altLang="zh-CN">
                <a:ea typeface="微软雅黑" panose="020B0503020204020204" pitchFamily="34" charset="-122"/>
              </a:rPr>
              <a:t>CONFIDENTIAL</a:t>
            </a:r>
            <a:endParaRPr lang="zh-CN" altLang="en-US" dirty="0">
              <a:ea typeface="微软雅黑" panose="020B0503020204020204" pitchFamily="34" charset="-122"/>
            </a:endParaRPr>
          </a:p>
        </p:txBody>
      </p:sp>
      <p:grpSp>
        <p:nvGrpSpPr>
          <p:cNvPr id="23" name="组合 22"/>
          <p:cNvGrpSpPr/>
          <p:nvPr userDrawn="1"/>
        </p:nvGrpSpPr>
        <p:grpSpPr>
          <a:xfrm>
            <a:off x="907549" y="6517055"/>
            <a:ext cx="10423265" cy="162252"/>
            <a:chOff x="907549" y="6523638"/>
            <a:chExt cx="10423265" cy="162252"/>
          </a:xfrm>
        </p:grpSpPr>
        <p:sp>
          <p:nvSpPr>
            <p:cNvPr id="24" name="矩形 23"/>
            <p:cNvSpPr/>
            <p:nvPr/>
          </p:nvSpPr>
          <p:spPr>
            <a:xfrm>
              <a:off x="11168562" y="6523638"/>
              <a:ext cx="162252" cy="162252"/>
            </a:xfrm>
            <a:prstGeom prst="rect">
              <a:avLst/>
            </a:prstGeom>
            <a:solidFill>
              <a:srgbClr val="6FB33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25" name="矩形 24"/>
            <p:cNvSpPr/>
            <p:nvPr/>
          </p:nvSpPr>
          <p:spPr>
            <a:xfrm>
              <a:off x="907549" y="6523638"/>
              <a:ext cx="162252" cy="162252"/>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cxnSp>
        <p:nvCxnSpPr>
          <p:cNvPr id="26" name="直接连接符 25"/>
          <p:cNvCxnSpPr/>
          <p:nvPr userDrawn="1"/>
        </p:nvCxnSpPr>
        <p:spPr>
          <a:xfrm>
            <a:off x="914400" y="6299667"/>
            <a:ext cx="10421938" cy="0"/>
          </a:xfrm>
          <a:prstGeom prst="line">
            <a:avLst/>
          </a:prstGeom>
          <a:ln w="12700">
            <a:solidFill>
              <a:srgbClr val="79BD28"/>
            </a:solidFill>
          </a:ln>
        </p:spPr>
        <p:style>
          <a:lnRef idx="1">
            <a:schemeClr val="accent1"/>
          </a:lnRef>
          <a:fillRef idx="0">
            <a:schemeClr val="accent1"/>
          </a:fillRef>
          <a:effectRef idx="0">
            <a:schemeClr val="accent1"/>
          </a:effectRef>
          <a:fontRef idx="minor">
            <a:schemeClr val="tx1"/>
          </a:fontRef>
        </p:style>
      </p:cxnSp>
      <p:sp>
        <p:nvSpPr>
          <p:cNvPr id="29" name="灯片编号占位符 5"/>
          <p:cNvSpPr>
            <a:spLocks noGrp="1"/>
          </p:cNvSpPr>
          <p:nvPr>
            <p:ph type="sldNum" sz="quarter" idx="12"/>
          </p:nvPr>
        </p:nvSpPr>
        <p:spPr>
          <a:xfrm>
            <a:off x="8432797" y="6415619"/>
            <a:ext cx="2743200" cy="365125"/>
          </a:xfrm>
        </p:spPr>
        <p:txBody>
          <a:bodyPr/>
          <a:lstStyle>
            <a:lvl1pPr>
              <a:defRPr>
                <a:solidFill>
                  <a:schemeClr val="bg1"/>
                </a:solidFill>
                <a:latin typeface="+mn-lt"/>
              </a:defRPr>
            </a:lvl1pPr>
          </a:lstStyle>
          <a:p>
            <a:r>
              <a:rPr lang="en-US" altLang="zh-CN"/>
              <a:t>Page  </a:t>
            </a:r>
            <a:fld id="{6F6B6950-8D1A-4668-8374-25B44628E0DF}" type="slidenum">
              <a:rPr lang="zh-CN" altLang="en-US" smtClean="0"/>
              <a:pPr/>
              <a:t>‹#›</a:t>
            </a:fld>
            <a:endParaRPr lang="zh-CN" altLang="en-US" dirty="0"/>
          </a:p>
        </p:txBody>
      </p:sp>
      <p:pic>
        <p:nvPicPr>
          <p:cNvPr id="30" name="图片 29"/>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10004040" y="242315"/>
            <a:ext cx="1813144" cy="595886"/>
          </a:xfrm>
          <a:prstGeom prst="rect">
            <a:avLst/>
          </a:prstGeom>
        </p:spPr>
      </p:pic>
    </p:spTree>
    <p:extLst>
      <p:ext uri="{BB962C8B-B14F-4D97-AF65-F5344CB8AC3E}">
        <p14:creationId xmlns:p14="http://schemas.microsoft.com/office/powerpoint/2010/main" val="1056917183"/>
      </p:ext>
    </p:extLst>
  </p:cSld>
  <p:clrMapOvr>
    <a:masterClrMapping/>
  </p:clrMapOvr>
  <p:extLst>
    <p:ext uri="{DCECCB84-F9BA-43D5-87BE-67443E8EF086}">
      <p15:sldGuideLst xmlns:p15="http://schemas.microsoft.com/office/powerpoint/2012/main">
        <p15:guide id="1" orient="horz" pos="4201" userDrawn="1">
          <p15:clr>
            <a:srgbClr val="FBAE40"/>
          </p15:clr>
        </p15:guide>
        <p15:guide id="2" pos="756" userDrawn="1">
          <p15:clr>
            <a:srgbClr val="FBAE40"/>
          </p15:clr>
        </p15:guide>
        <p15:guide id="3" pos="3840" userDrawn="1">
          <p15:clr>
            <a:srgbClr val="FBAE40"/>
          </p15:clr>
        </p15:guide>
        <p15:guide id="4" pos="6970" userDrawn="1">
          <p15:clr>
            <a:srgbClr val="FBAE40"/>
          </p15:clr>
        </p15:guide>
        <p15:guide id="5" pos="3940" userDrawn="1">
          <p15:clr>
            <a:srgbClr val="FBAE40"/>
          </p15:clr>
        </p15:guide>
        <p15:guide id="6" orient="horz" pos="4042" userDrawn="1">
          <p15:clr>
            <a:srgbClr val="FBAE40"/>
          </p15:clr>
        </p15:guide>
        <p15:guide id="7" orient="horz" pos="4292" userDrawn="1">
          <p15:clr>
            <a:srgbClr val="FBAE40"/>
          </p15:clr>
        </p15:guide>
      </p15:sldGuideLst>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标题幻灯片">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6" name="日期占位符 3"/>
          <p:cNvSpPr>
            <a:spLocks noGrp="1"/>
          </p:cNvSpPr>
          <p:nvPr>
            <p:ph type="dt" sz="half" idx="10"/>
          </p:nvPr>
        </p:nvSpPr>
        <p:spPr>
          <a:xfrm>
            <a:off x="1089660" y="6415619"/>
            <a:ext cx="2743200" cy="365125"/>
          </a:xfrm>
          <a:prstGeom prst="rect">
            <a:avLst/>
          </a:prstGeom>
        </p:spPr>
        <p:txBody>
          <a:bodyPr/>
          <a:lstStyle>
            <a:lvl1pPr>
              <a:lnSpc>
                <a:spcPct val="150000"/>
              </a:lnSpc>
              <a:defRPr sz="1200">
                <a:solidFill>
                  <a:schemeClr val="bg1"/>
                </a:solidFill>
                <a:latin typeface="+mn-lt"/>
              </a:defRPr>
            </a:lvl1pPr>
          </a:lstStyle>
          <a:p>
            <a:r>
              <a:rPr lang="en-US" altLang="zh-CN" dirty="0" err="1">
                <a:ea typeface="微软雅黑" panose="020B0503020204020204" pitchFamily="34" charset="-122"/>
              </a:rPr>
              <a:t>Sangfor</a:t>
            </a:r>
            <a:r>
              <a:rPr lang="en-US" altLang="zh-CN" dirty="0">
                <a:ea typeface="微软雅黑" panose="020B0503020204020204" pitchFamily="34" charset="-122"/>
              </a:rPr>
              <a:t> Technologies</a:t>
            </a:r>
          </a:p>
        </p:txBody>
      </p:sp>
      <p:sp>
        <p:nvSpPr>
          <p:cNvPr id="38" name="页脚占位符 4"/>
          <p:cNvSpPr>
            <a:spLocks noGrp="1"/>
          </p:cNvSpPr>
          <p:nvPr>
            <p:ph type="ftr" sz="quarter" idx="11"/>
          </p:nvPr>
        </p:nvSpPr>
        <p:spPr>
          <a:xfrm>
            <a:off x="4038600" y="6415619"/>
            <a:ext cx="4114800" cy="365125"/>
          </a:xfrm>
          <a:prstGeom prst="rect">
            <a:avLst/>
          </a:prstGeom>
        </p:spPr>
        <p:txBody>
          <a:bodyPr/>
          <a:lstStyle>
            <a:lvl1pPr algn="ctr">
              <a:lnSpc>
                <a:spcPct val="150000"/>
              </a:lnSpc>
              <a:defRPr sz="1200">
                <a:solidFill>
                  <a:schemeClr val="bg1"/>
                </a:solidFill>
                <a:latin typeface="+mn-lt"/>
              </a:defRPr>
            </a:lvl1pPr>
          </a:lstStyle>
          <a:p>
            <a:r>
              <a:rPr lang="en-US" altLang="zh-CN">
                <a:ea typeface="微软雅黑" panose="020B0503020204020204" pitchFamily="34" charset="-122"/>
              </a:rPr>
              <a:t>CONFIDENTIAL</a:t>
            </a:r>
            <a:endParaRPr lang="zh-CN" altLang="en-US" dirty="0">
              <a:ea typeface="微软雅黑" panose="020B0503020204020204" pitchFamily="34" charset="-122"/>
            </a:endParaRPr>
          </a:p>
        </p:txBody>
      </p:sp>
      <p:grpSp>
        <p:nvGrpSpPr>
          <p:cNvPr id="40" name="组合 39"/>
          <p:cNvGrpSpPr/>
          <p:nvPr userDrawn="1"/>
        </p:nvGrpSpPr>
        <p:grpSpPr>
          <a:xfrm>
            <a:off x="907549" y="6517055"/>
            <a:ext cx="10423265" cy="162252"/>
            <a:chOff x="907549" y="6523638"/>
            <a:chExt cx="10423265" cy="162252"/>
          </a:xfrm>
        </p:grpSpPr>
        <p:sp>
          <p:nvSpPr>
            <p:cNvPr id="41" name="矩形 40"/>
            <p:cNvSpPr/>
            <p:nvPr/>
          </p:nvSpPr>
          <p:spPr>
            <a:xfrm>
              <a:off x="11168562" y="6523638"/>
              <a:ext cx="162252" cy="162252"/>
            </a:xfrm>
            <a:prstGeom prst="rect">
              <a:avLst/>
            </a:prstGeom>
            <a:solidFill>
              <a:srgbClr val="6FB33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42" name="矩形 41"/>
            <p:cNvSpPr/>
            <p:nvPr/>
          </p:nvSpPr>
          <p:spPr>
            <a:xfrm>
              <a:off x="907549" y="6523638"/>
              <a:ext cx="162252" cy="162252"/>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cxnSp>
        <p:nvCxnSpPr>
          <p:cNvPr id="43" name="直接连接符 42"/>
          <p:cNvCxnSpPr/>
          <p:nvPr userDrawn="1"/>
        </p:nvCxnSpPr>
        <p:spPr>
          <a:xfrm>
            <a:off x="914400" y="6299667"/>
            <a:ext cx="10421938" cy="0"/>
          </a:xfrm>
          <a:prstGeom prst="line">
            <a:avLst/>
          </a:prstGeom>
          <a:ln w="12700">
            <a:solidFill>
              <a:srgbClr val="79BD28"/>
            </a:solidFill>
          </a:ln>
        </p:spPr>
        <p:style>
          <a:lnRef idx="1">
            <a:schemeClr val="accent1"/>
          </a:lnRef>
          <a:fillRef idx="0">
            <a:schemeClr val="accent1"/>
          </a:fillRef>
          <a:effectRef idx="0">
            <a:schemeClr val="accent1"/>
          </a:effectRef>
          <a:fontRef idx="minor">
            <a:schemeClr val="tx1"/>
          </a:fontRef>
        </p:style>
      </p:cxnSp>
      <p:sp>
        <p:nvSpPr>
          <p:cNvPr id="44" name="灯片编号占位符 5"/>
          <p:cNvSpPr>
            <a:spLocks noGrp="1"/>
          </p:cNvSpPr>
          <p:nvPr>
            <p:ph type="sldNum" sz="quarter" idx="12"/>
          </p:nvPr>
        </p:nvSpPr>
        <p:spPr>
          <a:xfrm>
            <a:off x="8432797" y="6415619"/>
            <a:ext cx="2743200" cy="365125"/>
          </a:xfrm>
        </p:spPr>
        <p:txBody>
          <a:bodyPr/>
          <a:lstStyle>
            <a:lvl1pPr>
              <a:defRPr>
                <a:solidFill>
                  <a:schemeClr val="bg1"/>
                </a:solidFill>
                <a:latin typeface="+mn-lt"/>
              </a:defRPr>
            </a:lvl1pPr>
          </a:lstStyle>
          <a:p>
            <a:r>
              <a:rPr lang="en-US" altLang="zh-CN"/>
              <a:t>Page  </a:t>
            </a:r>
            <a:fld id="{6F6B6950-8D1A-4668-8374-25B44628E0DF}" type="slidenum">
              <a:rPr lang="zh-CN" altLang="en-US" smtClean="0"/>
              <a:pPr/>
              <a:t>‹#›</a:t>
            </a:fld>
            <a:endParaRPr lang="zh-CN" altLang="en-US" dirty="0"/>
          </a:p>
        </p:txBody>
      </p:sp>
      <p:pic>
        <p:nvPicPr>
          <p:cNvPr id="45" name="图片 44"/>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10004040" y="242315"/>
            <a:ext cx="1813144" cy="595886"/>
          </a:xfrm>
          <a:prstGeom prst="rect">
            <a:avLst/>
          </a:prstGeom>
        </p:spPr>
      </p:pic>
      <p:sp>
        <p:nvSpPr>
          <p:cNvPr id="46" name="矩形 45"/>
          <p:cNvSpPr/>
          <p:nvPr userDrawn="1"/>
        </p:nvSpPr>
        <p:spPr>
          <a:xfrm>
            <a:off x="1" y="311234"/>
            <a:ext cx="396240" cy="326939"/>
          </a:xfrm>
          <a:prstGeom prst="rect">
            <a:avLst/>
          </a:prstGeom>
          <a:solidFill>
            <a:srgbClr val="3456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47" name="矩形 46"/>
          <p:cNvSpPr/>
          <p:nvPr userDrawn="1"/>
        </p:nvSpPr>
        <p:spPr>
          <a:xfrm>
            <a:off x="393853" y="311234"/>
            <a:ext cx="65722" cy="326939"/>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48" name="标题 1"/>
          <p:cNvSpPr>
            <a:spLocks noGrp="1"/>
          </p:cNvSpPr>
          <p:nvPr>
            <p:ph type="ctrTitle"/>
          </p:nvPr>
        </p:nvSpPr>
        <p:spPr>
          <a:xfrm>
            <a:off x="558800" y="165099"/>
            <a:ext cx="5232400" cy="550863"/>
          </a:xfrm>
        </p:spPr>
        <p:txBody>
          <a:bodyPr anchor="b">
            <a:normAutofit/>
          </a:bodyPr>
          <a:lstStyle>
            <a:lvl1pPr algn="l">
              <a:defRPr sz="2800" b="1"/>
            </a:lvl1pPr>
          </a:lstStyle>
          <a:p>
            <a:r>
              <a:rPr lang="zh-CN" altLang="en-US"/>
              <a:t>单击此处编辑母版标题样式</a:t>
            </a:r>
          </a:p>
        </p:txBody>
      </p:sp>
    </p:spTree>
    <p:extLst>
      <p:ext uri="{BB962C8B-B14F-4D97-AF65-F5344CB8AC3E}">
        <p14:creationId xmlns:p14="http://schemas.microsoft.com/office/powerpoint/2010/main" val="143192817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1_标题幻灯片">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6" name="日期占位符 3"/>
          <p:cNvSpPr>
            <a:spLocks noGrp="1"/>
          </p:cNvSpPr>
          <p:nvPr>
            <p:ph type="dt" sz="half" idx="10"/>
          </p:nvPr>
        </p:nvSpPr>
        <p:spPr>
          <a:xfrm>
            <a:off x="1089660" y="6415619"/>
            <a:ext cx="2743200" cy="365125"/>
          </a:xfrm>
          <a:prstGeom prst="rect">
            <a:avLst/>
          </a:prstGeom>
        </p:spPr>
        <p:txBody>
          <a:bodyPr/>
          <a:lstStyle>
            <a:lvl1pPr>
              <a:lnSpc>
                <a:spcPct val="150000"/>
              </a:lnSpc>
              <a:defRPr sz="1200">
                <a:solidFill>
                  <a:schemeClr val="bg1"/>
                </a:solidFill>
                <a:latin typeface="+mn-lt"/>
              </a:defRPr>
            </a:lvl1pPr>
          </a:lstStyle>
          <a:p>
            <a:r>
              <a:rPr lang="en-US" altLang="zh-CN" dirty="0" err="1">
                <a:ea typeface="微软雅黑" panose="020B0503020204020204" pitchFamily="34" charset="-122"/>
              </a:rPr>
              <a:t>Sangfor</a:t>
            </a:r>
            <a:r>
              <a:rPr lang="en-US" altLang="zh-CN" dirty="0">
                <a:ea typeface="微软雅黑" panose="020B0503020204020204" pitchFamily="34" charset="-122"/>
              </a:rPr>
              <a:t> Technologies</a:t>
            </a:r>
          </a:p>
        </p:txBody>
      </p:sp>
      <p:sp>
        <p:nvSpPr>
          <p:cNvPr id="38" name="页脚占位符 4"/>
          <p:cNvSpPr>
            <a:spLocks noGrp="1"/>
          </p:cNvSpPr>
          <p:nvPr>
            <p:ph type="ftr" sz="quarter" idx="11"/>
          </p:nvPr>
        </p:nvSpPr>
        <p:spPr>
          <a:xfrm>
            <a:off x="4038600" y="6415619"/>
            <a:ext cx="4114800" cy="365125"/>
          </a:xfrm>
          <a:prstGeom prst="rect">
            <a:avLst/>
          </a:prstGeom>
        </p:spPr>
        <p:txBody>
          <a:bodyPr/>
          <a:lstStyle>
            <a:lvl1pPr algn="ctr">
              <a:lnSpc>
                <a:spcPct val="150000"/>
              </a:lnSpc>
              <a:defRPr sz="1200">
                <a:solidFill>
                  <a:schemeClr val="bg1"/>
                </a:solidFill>
                <a:latin typeface="+mn-lt"/>
              </a:defRPr>
            </a:lvl1pPr>
          </a:lstStyle>
          <a:p>
            <a:r>
              <a:rPr lang="en-US" altLang="zh-CN">
                <a:ea typeface="微软雅黑" panose="020B0503020204020204" pitchFamily="34" charset="-122"/>
              </a:rPr>
              <a:t>CONFIDENTIAL</a:t>
            </a:r>
            <a:endParaRPr lang="zh-CN" altLang="en-US" dirty="0">
              <a:ea typeface="微软雅黑" panose="020B0503020204020204" pitchFamily="34" charset="-122"/>
            </a:endParaRPr>
          </a:p>
        </p:txBody>
      </p:sp>
      <p:grpSp>
        <p:nvGrpSpPr>
          <p:cNvPr id="40" name="组合 39"/>
          <p:cNvGrpSpPr/>
          <p:nvPr userDrawn="1"/>
        </p:nvGrpSpPr>
        <p:grpSpPr>
          <a:xfrm>
            <a:off x="907549" y="6517055"/>
            <a:ext cx="10423265" cy="162252"/>
            <a:chOff x="907549" y="6523638"/>
            <a:chExt cx="10423265" cy="162252"/>
          </a:xfrm>
        </p:grpSpPr>
        <p:sp>
          <p:nvSpPr>
            <p:cNvPr id="41" name="矩形 40"/>
            <p:cNvSpPr/>
            <p:nvPr/>
          </p:nvSpPr>
          <p:spPr>
            <a:xfrm>
              <a:off x="11168562" y="6523638"/>
              <a:ext cx="162252" cy="162252"/>
            </a:xfrm>
            <a:prstGeom prst="rect">
              <a:avLst/>
            </a:prstGeom>
            <a:solidFill>
              <a:srgbClr val="6FB33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42" name="矩形 41"/>
            <p:cNvSpPr/>
            <p:nvPr/>
          </p:nvSpPr>
          <p:spPr>
            <a:xfrm>
              <a:off x="907549" y="6523638"/>
              <a:ext cx="162252" cy="162252"/>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cxnSp>
        <p:nvCxnSpPr>
          <p:cNvPr id="43" name="直接连接符 42"/>
          <p:cNvCxnSpPr/>
          <p:nvPr userDrawn="1"/>
        </p:nvCxnSpPr>
        <p:spPr>
          <a:xfrm>
            <a:off x="914400" y="6299667"/>
            <a:ext cx="10421938" cy="0"/>
          </a:xfrm>
          <a:prstGeom prst="line">
            <a:avLst/>
          </a:prstGeom>
          <a:ln w="12700">
            <a:solidFill>
              <a:srgbClr val="79BD28"/>
            </a:solidFill>
          </a:ln>
        </p:spPr>
        <p:style>
          <a:lnRef idx="1">
            <a:schemeClr val="accent1"/>
          </a:lnRef>
          <a:fillRef idx="0">
            <a:schemeClr val="accent1"/>
          </a:fillRef>
          <a:effectRef idx="0">
            <a:schemeClr val="accent1"/>
          </a:effectRef>
          <a:fontRef idx="minor">
            <a:schemeClr val="tx1"/>
          </a:fontRef>
        </p:style>
      </p:cxnSp>
      <p:sp>
        <p:nvSpPr>
          <p:cNvPr id="44" name="灯片编号占位符 5"/>
          <p:cNvSpPr>
            <a:spLocks noGrp="1"/>
          </p:cNvSpPr>
          <p:nvPr>
            <p:ph type="sldNum" sz="quarter" idx="12"/>
          </p:nvPr>
        </p:nvSpPr>
        <p:spPr>
          <a:xfrm>
            <a:off x="8432797" y="6415619"/>
            <a:ext cx="2743200" cy="365125"/>
          </a:xfrm>
        </p:spPr>
        <p:txBody>
          <a:bodyPr/>
          <a:lstStyle>
            <a:lvl1pPr>
              <a:defRPr>
                <a:solidFill>
                  <a:schemeClr val="bg1"/>
                </a:solidFill>
                <a:latin typeface="+mn-lt"/>
              </a:defRPr>
            </a:lvl1pPr>
          </a:lstStyle>
          <a:p>
            <a:r>
              <a:rPr lang="en-US" altLang="zh-CN"/>
              <a:t>Page  </a:t>
            </a:r>
            <a:fld id="{6F6B6950-8D1A-4668-8374-25B44628E0DF}" type="slidenum">
              <a:rPr lang="zh-CN" altLang="en-US" smtClean="0"/>
              <a:pPr/>
              <a:t>‹#›</a:t>
            </a:fld>
            <a:endParaRPr lang="zh-CN" altLang="en-US" dirty="0"/>
          </a:p>
        </p:txBody>
      </p:sp>
      <p:pic>
        <p:nvPicPr>
          <p:cNvPr id="45" name="图片 44"/>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10004040" y="242315"/>
            <a:ext cx="1813144" cy="595886"/>
          </a:xfrm>
          <a:prstGeom prst="rect">
            <a:avLst/>
          </a:prstGeom>
        </p:spPr>
      </p:pic>
    </p:spTree>
    <p:extLst>
      <p:ext uri="{BB962C8B-B14F-4D97-AF65-F5344CB8AC3E}">
        <p14:creationId xmlns:p14="http://schemas.microsoft.com/office/powerpoint/2010/main" val="406775481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无CONFIDENTIAL版式">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 name="标题 1"/>
          <p:cNvSpPr txBox="1">
            <a:spLocks/>
          </p:cNvSpPr>
          <p:nvPr userDrawn="1"/>
        </p:nvSpPr>
        <p:spPr>
          <a:xfrm>
            <a:off x="558800" y="165099"/>
            <a:ext cx="5232400" cy="550863"/>
          </a:xfrm>
          <a:prstGeom prst="rect">
            <a:avLst/>
          </a:prstGeom>
        </p:spPr>
        <p:txBody>
          <a:bodyPr vert="horz" lIns="91440" tIns="45720" rIns="91440" bIns="45720" rtlCol="0" anchor="b">
            <a:normAutofit/>
          </a:bodyPr>
          <a:lstStyle>
            <a:lvl1pPr algn="l" defTabSz="914400" rtl="0" eaLnBrk="1" latinLnBrk="0" hangingPunct="1">
              <a:lnSpc>
                <a:spcPct val="90000"/>
              </a:lnSpc>
              <a:spcBef>
                <a:spcPct val="0"/>
              </a:spcBef>
              <a:buNone/>
              <a:defRPr sz="2800" kern="1200">
                <a:solidFill>
                  <a:schemeClr val="bg1"/>
                </a:solidFill>
                <a:latin typeface="+mj-lt"/>
                <a:ea typeface="+mj-ea"/>
                <a:cs typeface="+mj-cs"/>
              </a:defRPr>
            </a:lvl1pPr>
          </a:lstStyle>
          <a:p>
            <a:r>
              <a:rPr lang="zh-CN" altLang="en-US" b="1" dirty="0"/>
              <a:t>单击此处编辑母版标题样式</a:t>
            </a:r>
          </a:p>
        </p:txBody>
      </p:sp>
      <p:sp>
        <p:nvSpPr>
          <p:cNvPr id="48" name="矩形 47"/>
          <p:cNvSpPr/>
          <p:nvPr userDrawn="1"/>
        </p:nvSpPr>
        <p:spPr>
          <a:xfrm>
            <a:off x="1" y="311234"/>
            <a:ext cx="396240" cy="326939"/>
          </a:xfrm>
          <a:prstGeom prst="rect">
            <a:avLst/>
          </a:prstGeom>
          <a:solidFill>
            <a:srgbClr val="3456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49" name="矩形 48"/>
          <p:cNvSpPr/>
          <p:nvPr userDrawn="1"/>
        </p:nvSpPr>
        <p:spPr>
          <a:xfrm>
            <a:off x="393853" y="311234"/>
            <a:ext cx="65722" cy="326939"/>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32" name="日期占位符 3"/>
          <p:cNvSpPr>
            <a:spLocks noGrp="1"/>
          </p:cNvSpPr>
          <p:nvPr>
            <p:ph type="dt" sz="half" idx="10"/>
          </p:nvPr>
        </p:nvSpPr>
        <p:spPr>
          <a:xfrm>
            <a:off x="1089660" y="6415619"/>
            <a:ext cx="2743200" cy="365125"/>
          </a:xfrm>
          <a:prstGeom prst="rect">
            <a:avLst/>
          </a:prstGeom>
        </p:spPr>
        <p:txBody>
          <a:bodyPr/>
          <a:lstStyle>
            <a:lvl1pPr>
              <a:lnSpc>
                <a:spcPct val="150000"/>
              </a:lnSpc>
              <a:defRPr sz="1200">
                <a:solidFill>
                  <a:schemeClr val="bg1"/>
                </a:solidFill>
                <a:latin typeface="+mn-lt"/>
              </a:defRPr>
            </a:lvl1pPr>
          </a:lstStyle>
          <a:p>
            <a:r>
              <a:rPr lang="en-US" altLang="zh-CN" dirty="0" err="1">
                <a:ea typeface="微软雅黑" panose="020B0503020204020204" pitchFamily="34" charset="-122"/>
              </a:rPr>
              <a:t>Sangfor</a:t>
            </a:r>
            <a:r>
              <a:rPr lang="en-US" altLang="zh-CN" dirty="0">
                <a:ea typeface="微软雅黑" panose="020B0503020204020204" pitchFamily="34" charset="-122"/>
              </a:rPr>
              <a:t> Technologies</a:t>
            </a:r>
          </a:p>
        </p:txBody>
      </p:sp>
      <p:grpSp>
        <p:nvGrpSpPr>
          <p:cNvPr id="34" name="组合 33"/>
          <p:cNvGrpSpPr/>
          <p:nvPr userDrawn="1"/>
        </p:nvGrpSpPr>
        <p:grpSpPr>
          <a:xfrm>
            <a:off x="907549" y="6517055"/>
            <a:ext cx="10423265" cy="162252"/>
            <a:chOff x="907549" y="6523638"/>
            <a:chExt cx="10423265" cy="162252"/>
          </a:xfrm>
        </p:grpSpPr>
        <p:sp>
          <p:nvSpPr>
            <p:cNvPr id="35" name="矩形 34"/>
            <p:cNvSpPr/>
            <p:nvPr/>
          </p:nvSpPr>
          <p:spPr>
            <a:xfrm>
              <a:off x="11168562" y="6523638"/>
              <a:ext cx="162252" cy="162252"/>
            </a:xfrm>
            <a:prstGeom prst="rect">
              <a:avLst/>
            </a:prstGeom>
            <a:solidFill>
              <a:srgbClr val="6FB33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36" name="矩形 35"/>
            <p:cNvSpPr/>
            <p:nvPr/>
          </p:nvSpPr>
          <p:spPr>
            <a:xfrm>
              <a:off x="907549" y="6523638"/>
              <a:ext cx="162252" cy="162252"/>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cxnSp>
        <p:nvCxnSpPr>
          <p:cNvPr id="37" name="直接连接符 36"/>
          <p:cNvCxnSpPr/>
          <p:nvPr userDrawn="1"/>
        </p:nvCxnSpPr>
        <p:spPr>
          <a:xfrm>
            <a:off x="914400" y="6299667"/>
            <a:ext cx="10421938" cy="0"/>
          </a:xfrm>
          <a:prstGeom prst="line">
            <a:avLst/>
          </a:prstGeom>
          <a:ln w="12700">
            <a:solidFill>
              <a:srgbClr val="79BD28"/>
            </a:solidFill>
          </a:ln>
        </p:spPr>
        <p:style>
          <a:lnRef idx="1">
            <a:schemeClr val="accent1"/>
          </a:lnRef>
          <a:fillRef idx="0">
            <a:schemeClr val="accent1"/>
          </a:fillRef>
          <a:effectRef idx="0">
            <a:schemeClr val="accent1"/>
          </a:effectRef>
          <a:fontRef idx="minor">
            <a:schemeClr val="tx1"/>
          </a:fontRef>
        </p:style>
      </p:cxnSp>
      <p:sp>
        <p:nvSpPr>
          <p:cNvPr id="38" name="灯片编号占位符 5"/>
          <p:cNvSpPr>
            <a:spLocks noGrp="1"/>
          </p:cNvSpPr>
          <p:nvPr>
            <p:ph type="sldNum" sz="quarter" idx="12"/>
          </p:nvPr>
        </p:nvSpPr>
        <p:spPr>
          <a:xfrm>
            <a:off x="8432797" y="6415619"/>
            <a:ext cx="2743200" cy="365125"/>
          </a:xfrm>
        </p:spPr>
        <p:txBody>
          <a:bodyPr/>
          <a:lstStyle>
            <a:lvl1pPr>
              <a:defRPr>
                <a:solidFill>
                  <a:schemeClr val="bg1"/>
                </a:solidFill>
                <a:latin typeface="+mn-lt"/>
              </a:defRPr>
            </a:lvl1pPr>
          </a:lstStyle>
          <a:p>
            <a:r>
              <a:rPr lang="en-US" altLang="zh-CN"/>
              <a:t>Page  </a:t>
            </a:r>
            <a:fld id="{6F6B6950-8D1A-4668-8374-25B44628E0DF}" type="slidenum">
              <a:rPr lang="zh-CN" altLang="en-US" smtClean="0"/>
              <a:pPr/>
              <a:t>‹#›</a:t>
            </a:fld>
            <a:endParaRPr lang="zh-CN" altLang="en-US" dirty="0"/>
          </a:p>
        </p:txBody>
      </p:sp>
      <p:pic>
        <p:nvPicPr>
          <p:cNvPr id="39" name="图片 38"/>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10004040" y="242315"/>
            <a:ext cx="1813144" cy="595886"/>
          </a:xfrm>
          <a:prstGeom prst="rect">
            <a:avLst/>
          </a:prstGeom>
        </p:spPr>
      </p:pic>
    </p:spTree>
    <p:extLst>
      <p:ext uri="{BB962C8B-B14F-4D97-AF65-F5344CB8AC3E}">
        <p14:creationId xmlns:p14="http://schemas.microsoft.com/office/powerpoint/2010/main" val="350205170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无左上文本框">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2" name="矩形 11"/>
          <p:cNvSpPr/>
          <p:nvPr userDrawn="1"/>
        </p:nvSpPr>
        <p:spPr>
          <a:xfrm>
            <a:off x="1" y="311234"/>
            <a:ext cx="396240" cy="326939"/>
          </a:xfrm>
          <a:prstGeom prst="rect">
            <a:avLst/>
          </a:prstGeom>
          <a:solidFill>
            <a:srgbClr val="3456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13" name="矩形 12"/>
          <p:cNvSpPr/>
          <p:nvPr userDrawn="1"/>
        </p:nvSpPr>
        <p:spPr>
          <a:xfrm>
            <a:off x="393853" y="311234"/>
            <a:ext cx="65722" cy="326939"/>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35" name="日期占位符 3"/>
          <p:cNvSpPr>
            <a:spLocks noGrp="1"/>
          </p:cNvSpPr>
          <p:nvPr>
            <p:ph type="dt" sz="half" idx="10"/>
          </p:nvPr>
        </p:nvSpPr>
        <p:spPr>
          <a:xfrm>
            <a:off x="1089660" y="6415619"/>
            <a:ext cx="2743200" cy="365125"/>
          </a:xfrm>
          <a:prstGeom prst="rect">
            <a:avLst/>
          </a:prstGeom>
        </p:spPr>
        <p:txBody>
          <a:bodyPr/>
          <a:lstStyle>
            <a:lvl1pPr>
              <a:lnSpc>
                <a:spcPct val="150000"/>
              </a:lnSpc>
              <a:defRPr sz="1200">
                <a:solidFill>
                  <a:schemeClr val="bg1"/>
                </a:solidFill>
                <a:latin typeface="+mn-lt"/>
              </a:defRPr>
            </a:lvl1pPr>
          </a:lstStyle>
          <a:p>
            <a:r>
              <a:rPr lang="en-US" altLang="zh-CN" dirty="0" err="1">
                <a:ea typeface="微软雅黑" panose="020B0503020204020204" pitchFamily="34" charset="-122"/>
              </a:rPr>
              <a:t>Sangfor</a:t>
            </a:r>
            <a:r>
              <a:rPr lang="en-US" altLang="zh-CN" dirty="0">
                <a:ea typeface="微软雅黑" panose="020B0503020204020204" pitchFamily="34" charset="-122"/>
              </a:rPr>
              <a:t> Technologies</a:t>
            </a:r>
          </a:p>
        </p:txBody>
      </p:sp>
      <p:sp>
        <p:nvSpPr>
          <p:cNvPr id="36" name="页脚占位符 4"/>
          <p:cNvSpPr>
            <a:spLocks noGrp="1"/>
          </p:cNvSpPr>
          <p:nvPr>
            <p:ph type="ftr" sz="quarter" idx="11"/>
          </p:nvPr>
        </p:nvSpPr>
        <p:spPr>
          <a:xfrm>
            <a:off x="4038600" y="6415619"/>
            <a:ext cx="4114800" cy="365125"/>
          </a:xfrm>
          <a:prstGeom prst="rect">
            <a:avLst/>
          </a:prstGeom>
        </p:spPr>
        <p:txBody>
          <a:bodyPr/>
          <a:lstStyle>
            <a:lvl1pPr algn="ctr">
              <a:lnSpc>
                <a:spcPct val="150000"/>
              </a:lnSpc>
              <a:defRPr sz="1200">
                <a:solidFill>
                  <a:schemeClr val="bg1"/>
                </a:solidFill>
                <a:latin typeface="+mn-lt"/>
              </a:defRPr>
            </a:lvl1pPr>
          </a:lstStyle>
          <a:p>
            <a:r>
              <a:rPr lang="en-US" altLang="zh-CN">
                <a:ea typeface="微软雅黑" panose="020B0503020204020204" pitchFamily="34" charset="-122"/>
              </a:rPr>
              <a:t>CONFIDENTIAL</a:t>
            </a:r>
            <a:endParaRPr lang="zh-CN" altLang="en-US" dirty="0">
              <a:ea typeface="微软雅黑" panose="020B0503020204020204" pitchFamily="34" charset="-122"/>
            </a:endParaRPr>
          </a:p>
        </p:txBody>
      </p:sp>
      <p:grpSp>
        <p:nvGrpSpPr>
          <p:cNvPr id="37" name="组合 36"/>
          <p:cNvGrpSpPr/>
          <p:nvPr userDrawn="1"/>
        </p:nvGrpSpPr>
        <p:grpSpPr>
          <a:xfrm>
            <a:off x="907549" y="6517055"/>
            <a:ext cx="10423265" cy="162252"/>
            <a:chOff x="907549" y="6523638"/>
            <a:chExt cx="10423265" cy="162252"/>
          </a:xfrm>
        </p:grpSpPr>
        <p:sp>
          <p:nvSpPr>
            <p:cNvPr id="38" name="矩形 37"/>
            <p:cNvSpPr/>
            <p:nvPr/>
          </p:nvSpPr>
          <p:spPr>
            <a:xfrm>
              <a:off x="11168562" y="6523638"/>
              <a:ext cx="162252" cy="162252"/>
            </a:xfrm>
            <a:prstGeom prst="rect">
              <a:avLst/>
            </a:prstGeom>
            <a:solidFill>
              <a:srgbClr val="6FB33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39" name="矩形 38"/>
            <p:cNvSpPr/>
            <p:nvPr/>
          </p:nvSpPr>
          <p:spPr>
            <a:xfrm>
              <a:off x="907549" y="6523638"/>
              <a:ext cx="162252" cy="162252"/>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cxnSp>
        <p:nvCxnSpPr>
          <p:cNvPr id="40" name="直接连接符 39"/>
          <p:cNvCxnSpPr/>
          <p:nvPr userDrawn="1"/>
        </p:nvCxnSpPr>
        <p:spPr>
          <a:xfrm>
            <a:off x="914400" y="6299667"/>
            <a:ext cx="10421938" cy="0"/>
          </a:xfrm>
          <a:prstGeom prst="line">
            <a:avLst/>
          </a:prstGeom>
          <a:ln w="12700">
            <a:solidFill>
              <a:srgbClr val="79BD28"/>
            </a:solidFill>
          </a:ln>
        </p:spPr>
        <p:style>
          <a:lnRef idx="1">
            <a:schemeClr val="accent1"/>
          </a:lnRef>
          <a:fillRef idx="0">
            <a:schemeClr val="accent1"/>
          </a:fillRef>
          <a:effectRef idx="0">
            <a:schemeClr val="accent1"/>
          </a:effectRef>
          <a:fontRef idx="minor">
            <a:schemeClr val="tx1"/>
          </a:fontRef>
        </p:style>
      </p:cxnSp>
      <p:sp>
        <p:nvSpPr>
          <p:cNvPr id="41" name="灯片编号占位符 5"/>
          <p:cNvSpPr>
            <a:spLocks noGrp="1"/>
          </p:cNvSpPr>
          <p:nvPr>
            <p:ph type="sldNum" sz="quarter" idx="12"/>
          </p:nvPr>
        </p:nvSpPr>
        <p:spPr>
          <a:xfrm>
            <a:off x="8432797" y="6415619"/>
            <a:ext cx="2743200" cy="365125"/>
          </a:xfrm>
        </p:spPr>
        <p:txBody>
          <a:bodyPr/>
          <a:lstStyle>
            <a:lvl1pPr>
              <a:defRPr>
                <a:solidFill>
                  <a:schemeClr val="bg1"/>
                </a:solidFill>
                <a:latin typeface="+mn-lt"/>
              </a:defRPr>
            </a:lvl1pPr>
          </a:lstStyle>
          <a:p>
            <a:r>
              <a:rPr lang="en-US" altLang="zh-CN"/>
              <a:t>Page  </a:t>
            </a:r>
            <a:fld id="{6F6B6950-8D1A-4668-8374-25B44628E0DF}" type="slidenum">
              <a:rPr lang="zh-CN" altLang="en-US" smtClean="0"/>
              <a:pPr/>
              <a:t>‹#›</a:t>
            </a:fld>
            <a:endParaRPr lang="zh-CN" altLang="en-US" dirty="0"/>
          </a:p>
        </p:txBody>
      </p:sp>
      <p:pic>
        <p:nvPicPr>
          <p:cNvPr id="42" name="图片 41"/>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10004040" y="242315"/>
            <a:ext cx="1813144" cy="595886"/>
          </a:xfrm>
          <a:prstGeom prst="rect">
            <a:avLst/>
          </a:prstGeom>
        </p:spPr>
      </p:pic>
    </p:spTree>
    <p:extLst>
      <p:ext uri="{BB962C8B-B14F-4D97-AF65-F5344CB8AC3E}">
        <p14:creationId xmlns:p14="http://schemas.microsoft.com/office/powerpoint/2010/main" val="380070345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无横线及方块">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7" name="标题 1"/>
          <p:cNvSpPr txBox="1">
            <a:spLocks/>
          </p:cNvSpPr>
          <p:nvPr userDrawn="1"/>
        </p:nvSpPr>
        <p:spPr>
          <a:xfrm>
            <a:off x="558800" y="165099"/>
            <a:ext cx="5232400" cy="550863"/>
          </a:xfrm>
          <a:prstGeom prst="rect">
            <a:avLst/>
          </a:prstGeom>
        </p:spPr>
        <p:txBody>
          <a:bodyPr vert="horz" lIns="91440" tIns="45720" rIns="91440" bIns="45720" rtlCol="0" anchor="b">
            <a:normAutofit/>
          </a:bodyPr>
          <a:lstStyle>
            <a:lvl1pPr algn="l" defTabSz="914400" rtl="0" eaLnBrk="1" latinLnBrk="0" hangingPunct="1">
              <a:lnSpc>
                <a:spcPct val="90000"/>
              </a:lnSpc>
              <a:spcBef>
                <a:spcPct val="0"/>
              </a:spcBef>
              <a:buNone/>
              <a:defRPr sz="2800" kern="1200">
                <a:solidFill>
                  <a:schemeClr val="bg1"/>
                </a:solidFill>
                <a:latin typeface="+mj-lt"/>
                <a:ea typeface="+mj-ea"/>
                <a:cs typeface="+mj-cs"/>
              </a:defRPr>
            </a:lvl1pPr>
          </a:lstStyle>
          <a:p>
            <a:r>
              <a:rPr lang="zh-CN" altLang="en-US" b="1" dirty="0"/>
              <a:t>单击此处编辑母版标题样式</a:t>
            </a:r>
          </a:p>
        </p:txBody>
      </p:sp>
      <p:sp>
        <p:nvSpPr>
          <p:cNvPr id="48" name="矩形 47"/>
          <p:cNvSpPr/>
          <p:nvPr userDrawn="1"/>
        </p:nvSpPr>
        <p:spPr>
          <a:xfrm>
            <a:off x="1" y="311234"/>
            <a:ext cx="396240" cy="326939"/>
          </a:xfrm>
          <a:prstGeom prst="rect">
            <a:avLst/>
          </a:prstGeom>
          <a:solidFill>
            <a:srgbClr val="3456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49" name="矩形 48"/>
          <p:cNvSpPr/>
          <p:nvPr userDrawn="1"/>
        </p:nvSpPr>
        <p:spPr>
          <a:xfrm>
            <a:off x="393853" y="311234"/>
            <a:ext cx="65722" cy="326939"/>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36" name="日期占位符 3"/>
          <p:cNvSpPr>
            <a:spLocks noGrp="1"/>
          </p:cNvSpPr>
          <p:nvPr>
            <p:ph type="dt" sz="half" idx="10"/>
          </p:nvPr>
        </p:nvSpPr>
        <p:spPr>
          <a:xfrm>
            <a:off x="1089660" y="6415619"/>
            <a:ext cx="2743200" cy="365125"/>
          </a:xfrm>
          <a:prstGeom prst="rect">
            <a:avLst/>
          </a:prstGeom>
        </p:spPr>
        <p:txBody>
          <a:bodyPr/>
          <a:lstStyle>
            <a:lvl1pPr>
              <a:lnSpc>
                <a:spcPct val="150000"/>
              </a:lnSpc>
              <a:defRPr sz="1200">
                <a:solidFill>
                  <a:schemeClr val="bg1"/>
                </a:solidFill>
                <a:latin typeface="+mn-lt"/>
              </a:defRPr>
            </a:lvl1pPr>
          </a:lstStyle>
          <a:p>
            <a:r>
              <a:rPr lang="en-US" altLang="zh-CN" dirty="0" err="1">
                <a:ea typeface="微软雅黑" panose="020B0503020204020204" pitchFamily="34" charset="-122"/>
              </a:rPr>
              <a:t>Sangfor</a:t>
            </a:r>
            <a:r>
              <a:rPr lang="en-US" altLang="zh-CN" dirty="0">
                <a:ea typeface="微软雅黑" panose="020B0503020204020204" pitchFamily="34" charset="-122"/>
              </a:rPr>
              <a:t> Technologies</a:t>
            </a:r>
          </a:p>
        </p:txBody>
      </p:sp>
      <p:sp>
        <p:nvSpPr>
          <p:cNvPr id="37" name="页脚占位符 4"/>
          <p:cNvSpPr>
            <a:spLocks noGrp="1"/>
          </p:cNvSpPr>
          <p:nvPr>
            <p:ph type="ftr" sz="quarter" idx="11"/>
          </p:nvPr>
        </p:nvSpPr>
        <p:spPr>
          <a:xfrm>
            <a:off x="4038600" y="6415619"/>
            <a:ext cx="4114800" cy="365125"/>
          </a:xfrm>
          <a:prstGeom prst="rect">
            <a:avLst/>
          </a:prstGeom>
        </p:spPr>
        <p:txBody>
          <a:bodyPr/>
          <a:lstStyle>
            <a:lvl1pPr algn="ctr">
              <a:lnSpc>
                <a:spcPct val="150000"/>
              </a:lnSpc>
              <a:defRPr sz="1200">
                <a:solidFill>
                  <a:schemeClr val="bg1"/>
                </a:solidFill>
                <a:latin typeface="+mn-lt"/>
              </a:defRPr>
            </a:lvl1pPr>
          </a:lstStyle>
          <a:p>
            <a:r>
              <a:rPr lang="en-US" altLang="zh-CN">
                <a:ea typeface="微软雅黑" panose="020B0503020204020204" pitchFamily="34" charset="-122"/>
              </a:rPr>
              <a:t>CONFIDENTIAL</a:t>
            </a:r>
            <a:endParaRPr lang="zh-CN" altLang="en-US" dirty="0">
              <a:ea typeface="微软雅黑" panose="020B0503020204020204" pitchFamily="34" charset="-122"/>
            </a:endParaRPr>
          </a:p>
        </p:txBody>
      </p:sp>
      <p:sp>
        <p:nvSpPr>
          <p:cNvPr id="43" name="灯片编号占位符 5"/>
          <p:cNvSpPr>
            <a:spLocks noGrp="1"/>
          </p:cNvSpPr>
          <p:nvPr>
            <p:ph type="sldNum" sz="quarter" idx="12"/>
          </p:nvPr>
        </p:nvSpPr>
        <p:spPr>
          <a:xfrm>
            <a:off x="8432797" y="6415619"/>
            <a:ext cx="2743200" cy="365125"/>
          </a:xfrm>
        </p:spPr>
        <p:txBody>
          <a:bodyPr/>
          <a:lstStyle>
            <a:lvl1pPr>
              <a:defRPr>
                <a:solidFill>
                  <a:schemeClr val="bg1"/>
                </a:solidFill>
                <a:latin typeface="+mn-lt"/>
              </a:defRPr>
            </a:lvl1pPr>
          </a:lstStyle>
          <a:p>
            <a:r>
              <a:rPr lang="en-US" altLang="zh-CN"/>
              <a:t>Page  </a:t>
            </a:r>
            <a:fld id="{6F6B6950-8D1A-4668-8374-25B44628E0DF}" type="slidenum">
              <a:rPr lang="zh-CN" altLang="en-US" smtClean="0"/>
              <a:pPr/>
              <a:t>‹#›</a:t>
            </a:fld>
            <a:endParaRPr lang="zh-CN" altLang="en-US" dirty="0"/>
          </a:p>
        </p:txBody>
      </p:sp>
      <p:pic>
        <p:nvPicPr>
          <p:cNvPr id="44" name="图片 43"/>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10004040" y="242315"/>
            <a:ext cx="1813144" cy="595886"/>
          </a:xfrm>
          <a:prstGeom prst="rect">
            <a:avLst/>
          </a:prstGeom>
        </p:spPr>
      </p:pic>
    </p:spTree>
    <p:extLst>
      <p:ext uri="{BB962C8B-B14F-4D97-AF65-F5344CB8AC3E}">
        <p14:creationId xmlns:p14="http://schemas.microsoft.com/office/powerpoint/2010/main" val="333583472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空白背景">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84051702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封面版式">
    <p:spTree>
      <p:nvGrpSpPr>
        <p:cNvPr id="1" name=""/>
        <p:cNvGrpSpPr/>
        <p:nvPr/>
      </p:nvGrpSpPr>
      <p:grpSpPr>
        <a:xfrm>
          <a:off x="0" y="0"/>
          <a:ext cx="0" cy="0"/>
          <a:chOff x="0" y="0"/>
          <a:chExt cx="0" cy="0"/>
        </a:xfrm>
      </p:grpSpPr>
      <p:sp>
        <p:nvSpPr>
          <p:cNvPr id="3" name="灯片编号占位符 2"/>
          <p:cNvSpPr>
            <a:spLocks noGrp="1"/>
          </p:cNvSpPr>
          <p:nvPr>
            <p:ph type="sldNum" sz="quarter" idx="10"/>
          </p:nvPr>
        </p:nvSpPr>
        <p:spPr/>
        <p:txBody>
          <a:bodyPr/>
          <a:lstStyle/>
          <a:p>
            <a:fld id="{795C62BC-63D8-4176-937B-D5EBCAA09FF2}" type="slidenum">
              <a:rPr lang="zh-CN" altLang="en-US" smtClean="0"/>
              <a:pPr/>
              <a:t>‹#›</a:t>
            </a:fld>
            <a:endParaRPr lang="zh-CN" altLang="en-US" dirty="0"/>
          </a:p>
        </p:txBody>
      </p:sp>
    </p:spTree>
    <p:extLst>
      <p:ext uri="{BB962C8B-B14F-4D97-AF65-F5344CB8AC3E}">
        <p14:creationId xmlns:p14="http://schemas.microsoft.com/office/powerpoint/2010/main" val="21620302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10" Type="http://schemas.openxmlformats.org/officeDocument/2006/relationships/image" Target="../media/image1.jpg"/><Relationship Id="rId4" Type="http://schemas.openxmlformats.org/officeDocument/2006/relationships/slideLayout" Target="../slideLayouts/slideLayout4.xml"/><Relationship Id="rId9"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0">
            <a:lum/>
          </a:blip>
          <a:srcRect/>
          <a:stretch>
            <a:fillRect/>
          </a:stretch>
        </a:blip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736600" y="2740025"/>
            <a:ext cx="6946900" cy="1325563"/>
          </a:xfrm>
          <a:prstGeom prst="rect">
            <a:avLst/>
          </a:prstGeom>
        </p:spPr>
        <p:txBody>
          <a:bodyPr vert="horz" lIns="91440" tIns="45720" rIns="91440" bIns="45720" rtlCol="0" anchor="ctr">
            <a:normAutofit/>
          </a:bodyPr>
          <a:lstStyle/>
          <a:p>
            <a:r>
              <a:rPr lang="zh-CN" altLang="en-US"/>
              <a:t>单击此处编辑母版标题样式</a:t>
            </a:r>
          </a:p>
        </p:txBody>
      </p:sp>
      <p:sp>
        <p:nvSpPr>
          <p:cNvPr id="6" name="灯片编号占位符 5"/>
          <p:cNvSpPr>
            <a:spLocks noGrp="1"/>
          </p:cNvSpPr>
          <p:nvPr>
            <p:ph type="sldNum" sz="quarter" idx="4"/>
          </p:nvPr>
        </p:nvSpPr>
        <p:spPr>
          <a:xfrm>
            <a:off x="8432796" y="6433223"/>
            <a:ext cx="2743200" cy="365125"/>
          </a:xfrm>
          <a:prstGeom prst="rect">
            <a:avLst/>
          </a:prstGeom>
        </p:spPr>
        <p:txBody>
          <a:bodyPr vert="horz" lIns="91440" tIns="45720" rIns="91440" bIns="45720" rtlCol="0" anchor="ctr"/>
          <a:lstStyle>
            <a:lvl1pPr algn="r">
              <a:defRPr sz="1200">
                <a:solidFill>
                  <a:schemeClr val="bg1"/>
                </a:solidFill>
                <a:latin typeface="Century Gothic" panose="020B0502020202020204" pitchFamily="34" charset="0"/>
              </a:defRPr>
            </a:lvl1pPr>
          </a:lstStyle>
          <a:p>
            <a:fld id="{795C62BC-63D8-4176-937B-D5EBCAA09FF2}" type="slidenum">
              <a:rPr lang="zh-CN" altLang="en-US" smtClean="0"/>
              <a:pPr/>
              <a:t>‹#›</a:t>
            </a:fld>
            <a:endParaRPr lang="zh-CN" altLang="en-US" dirty="0"/>
          </a:p>
        </p:txBody>
      </p:sp>
    </p:spTree>
    <p:extLst>
      <p:ext uri="{BB962C8B-B14F-4D97-AF65-F5344CB8AC3E}">
        <p14:creationId xmlns:p14="http://schemas.microsoft.com/office/powerpoint/2010/main" val="113482532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61" r:id="rId3"/>
    <p:sldLayoutId id="2147483651" r:id="rId4"/>
    <p:sldLayoutId id="2147483655" r:id="rId5"/>
    <p:sldLayoutId id="2147483658" r:id="rId6"/>
    <p:sldLayoutId id="2147483660" r:id="rId7"/>
    <p:sldLayoutId id="2147483659" r:id="rId8"/>
  </p:sldLayoutIdLst>
  <p:hf hdr="0"/>
  <p:txStyles>
    <p:titleStyle>
      <a:lvl1pPr algn="l" defTabSz="914400" rtl="0" eaLnBrk="1" latinLnBrk="0" hangingPunct="1">
        <a:lnSpc>
          <a:spcPct val="90000"/>
        </a:lnSpc>
        <a:spcBef>
          <a:spcPct val="0"/>
        </a:spcBef>
        <a:buNone/>
        <a:defRPr sz="4400" b="1" kern="1200">
          <a:solidFill>
            <a:schemeClr val="bg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bg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bg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bg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bg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xml"/><Relationship Id="rId1" Type="http://schemas.openxmlformats.org/officeDocument/2006/relationships/slideLayout" Target="../slideLayouts/slideLayout8.xml"/></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7" Type="http://schemas.openxmlformats.org/officeDocument/2006/relationships/image" Target="../media/image9.png"/><Relationship Id="rId2" Type="http://schemas.openxmlformats.org/officeDocument/2006/relationships/notesSlide" Target="../notesSlides/notesSlide2.xml"/><Relationship Id="rId1" Type="http://schemas.openxmlformats.org/officeDocument/2006/relationships/slideLayout" Target="../slideLayouts/slideLayout3.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3.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5.xml"/><Relationship Id="rId1" Type="http://schemas.openxmlformats.org/officeDocument/2006/relationships/slideLayout" Target="../slideLayouts/slideLayout3.xml"/><Relationship Id="rId6" Type="http://schemas.openxmlformats.org/officeDocument/2006/relationships/image" Target="../media/image14.png"/><Relationship Id="rId5" Type="http://schemas.openxmlformats.org/officeDocument/2006/relationships/image" Target="../media/image13.png"/><Relationship Id="rId4" Type="http://schemas.openxmlformats.org/officeDocument/2006/relationships/image" Target="../media/image12.png"/></Relationships>
</file>

<file path=ppt/slides/_rels/slide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6.xml"/><Relationship Id="rId1" Type="http://schemas.openxmlformats.org/officeDocument/2006/relationships/slideLayout" Target="../slideLayouts/slideLayout3.xml"/><Relationship Id="rId6" Type="http://schemas.openxmlformats.org/officeDocument/2006/relationships/image" Target="../media/image14.png"/><Relationship Id="rId5" Type="http://schemas.openxmlformats.org/officeDocument/2006/relationships/image" Target="../media/image13.png"/><Relationship Id="rId4" Type="http://schemas.openxmlformats.org/officeDocument/2006/relationships/image" Target="../media/image12.png"/></Relationships>
</file>

<file path=ppt/slides/_rels/slide10.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7.xml"/><Relationship Id="rId1" Type="http://schemas.openxmlformats.org/officeDocument/2006/relationships/slideLayout" Target="../slideLayouts/slideLayout3.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11.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notesSlide" Target="../notesSlides/notesSlide8.xml"/><Relationship Id="rId1" Type="http://schemas.openxmlformats.org/officeDocument/2006/relationships/slideLayout" Target="../slideLayouts/slideLayout3.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notesSlide" Target="../notesSlides/notesSlide10.xml"/><Relationship Id="rId1" Type="http://schemas.openxmlformats.org/officeDocument/2006/relationships/slideLayout" Target="../slideLayouts/slideLayout3.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14.xml.rels><?xml version="1.0" encoding="UTF-8" standalone="yes"?>
<Relationships xmlns="http://schemas.openxmlformats.org/package/2006/relationships"><Relationship Id="rId3" Type="http://schemas.openxmlformats.org/officeDocument/2006/relationships/diagramData" Target="../diagrams/data5.xml"/><Relationship Id="rId7" Type="http://schemas.microsoft.com/office/2007/relationships/diagramDrawing" Target="../diagrams/drawing5.xml"/><Relationship Id="rId2" Type="http://schemas.openxmlformats.org/officeDocument/2006/relationships/notesSlide" Target="../notesSlides/notesSlide11.xml"/><Relationship Id="rId1" Type="http://schemas.openxmlformats.org/officeDocument/2006/relationships/slideLayout" Target="../slideLayouts/slideLayout3.xml"/><Relationship Id="rId6" Type="http://schemas.openxmlformats.org/officeDocument/2006/relationships/diagramColors" Target="../diagrams/colors5.xml"/><Relationship Id="rId5" Type="http://schemas.openxmlformats.org/officeDocument/2006/relationships/diagramQuickStyle" Target="../diagrams/quickStyle5.xml"/><Relationship Id="rId4" Type="http://schemas.openxmlformats.org/officeDocument/2006/relationships/diagramLayout" Target="../diagrams/layout5.xml"/></Relationships>
</file>

<file path=ppt/slides/_rels/slide15.xml.rels><?xml version="1.0" encoding="UTF-8" standalone="yes"?>
<Relationships xmlns="http://schemas.openxmlformats.org/package/2006/relationships"><Relationship Id="rId3" Type="http://schemas.openxmlformats.org/officeDocument/2006/relationships/diagramData" Target="../diagrams/data6.xml"/><Relationship Id="rId7" Type="http://schemas.microsoft.com/office/2007/relationships/diagramDrawing" Target="../diagrams/drawing6.xml"/><Relationship Id="rId2" Type="http://schemas.openxmlformats.org/officeDocument/2006/relationships/notesSlide" Target="../notesSlides/notesSlide12.xml"/><Relationship Id="rId1" Type="http://schemas.openxmlformats.org/officeDocument/2006/relationships/slideLayout" Target="../slideLayouts/slideLayout3.xml"/><Relationship Id="rId6" Type="http://schemas.openxmlformats.org/officeDocument/2006/relationships/diagramColors" Target="../diagrams/colors6.xml"/><Relationship Id="rId5" Type="http://schemas.openxmlformats.org/officeDocument/2006/relationships/diagramQuickStyle" Target="../diagrams/quickStyle6.xml"/><Relationship Id="rId4" Type="http://schemas.openxmlformats.org/officeDocument/2006/relationships/diagramLayout" Target="../diagrams/layout6.xml"/></Relationships>
</file>

<file path=ppt/slides/_rels/slide16.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3.xml"/><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4.xml"/><Relationship Id="rId1" Type="http://schemas.openxmlformats.org/officeDocument/2006/relationships/slideLayout" Target="../slideLayouts/slideLayout3.xml"/><Relationship Id="rId6" Type="http://schemas.openxmlformats.org/officeDocument/2006/relationships/image" Target="../media/image19.png"/><Relationship Id="rId5" Type="http://schemas.openxmlformats.org/officeDocument/2006/relationships/image" Target="../media/image18.png"/><Relationship Id="rId4" Type="http://schemas.openxmlformats.org/officeDocument/2006/relationships/image" Target="../media/image17.png"/></Relationships>
</file>

<file path=ppt/slides/_rels/slide18.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5.xml"/><Relationship Id="rId1" Type="http://schemas.openxmlformats.org/officeDocument/2006/relationships/slideLayout" Target="../slideLayouts/slideLayout3.xml"/><Relationship Id="rId6" Type="http://schemas.openxmlformats.org/officeDocument/2006/relationships/image" Target="../media/image23.png"/><Relationship Id="rId5" Type="http://schemas.openxmlformats.org/officeDocument/2006/relationships/image" Target="../media/image22.png"/><Relationship Id="rId4" Type="http://schemas.openxmlformats.org/officeDocument/2006/relationships/image" Target="../media/image21.png"/></Relationships>
</file>

<file path=ppt/slides/_rels/slide19.xml.rels><?xml version="1.0" encoding="UTF-8" standalone="yes"?>
<Relationships xmlns="http://schemas.openxmlformats.org/package/2006/relationships"><Relationship Id="rId8" Type="http://schemas.openxmlformats.org/officeDocument/2006/relationships/image" Target="../media/image29.png"/><Relationship Id="rId13" Type="http://schemas.openxmlformats.org/officeDocument/2006/relationships/image" Target="../media/image34.png"/><Relationship Id="rId3" Type="http://schemas.openxmlformats.org/officeDocument/2006/relationships/image" Target="../media/image24.png"/><Relationship Id="rId7" Type="http://schemas.openxmlformats.org/officeDocument/2006/relationships/image" Target="../media/image28.png"/><Relationship Id="rId12" Type="http://schemas.openxmlformats.org/officeDocument/2006/relationships/image" Target="../media/image33.png"/><Relationship Id="rId2" Type="http://schemas.openxmlformats.org/officeDocument/2006/relationships/notesSlide" Target="../notesSlides/notesSlide16.xml"/><Relationship Id="rId1" Type="http://schemas.openxmlformats.org/officeDocument/2006/relationships/slideLayout" Target="../slideLayouts/slideLayout3.xml"/><Relationship Id="rId6" Type="http://schemas.openxmlformats.org/officeDocument/2006/relationships/image" Target="../media/image27.png"/><Relationship Id="rId11" Type="http://schemas.openxmlformats.org/officeDocument/2006/relationships/image" Target="../media/image32.png"/><Relationship Id="rId5" Type="http://schemas.openxmlformats.org/officeDocument/2006/relationships/image" Target="../media/image26.png"/><Relationship Id="rId10" Type="http://schemas.openxmlformats.org/officeDocument/2006/relationships/image" Target="../media/image31.png"/><Relationship Id="rId4" Type="http://schemas.openxmlformats.org/officeDocument/2006/relationships/image" Target="../media/image25.png"/><Relationship Id="rId9" Type="http://schemas.openxmlformats.org/officeDocument/2006/relationships/image" Target="../media/image30.png"/></Relationships>
</file>

<file path=ppt/slides/_rels/slide20.xml.rels><?xml version="1.0" encoding="UTF-8" standalone="yes"?>
<Relationships xmlns="http://schemas.openxmlformats.org/package/2006/relationships"><Relationship Id="rId3" Type="http://schemas.openxmlformats.org/officeDocument/2006/relationships/image" Target="../media/image34.png"/><Relationship Id="rId7" Type="http://schemas.openxmlformats.org/officeDocument/2006/relationships/image" Target="../media/image38.png"/><Relationship Id="rId2" Type="http://schemas.openxmlformats.org/officeDocument/2006/relationships/notesSlide" Target="../notesSlides/notesSlide17.xml"/><Relationship Id="rId1" Type="http://schemas.openxmlformats.org/officeDocument/2006/relationships/slideLayout" Target="../slideLayouts/slideLayout3.xml"/><Relationship Id="rId6" Type="http://schemas.openxmlformats.org/officeDocument/2006/relationships/image" Target="../media/image37.png"/><Relationship Id="rId5" Type="http://schemas.openxmlformats.org/officeDocument/2006/relationships/image" Target="../media/image36.png"/><Relationship Id="rId4" Type="http://schemas.openxmlformats.org/officeDocument/2006/relationships/image" Target="../media/image35.png"/></Relationships>
</file>

<file path=ppt/slides/_rels/slide21.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notesSlide" Target="../notesSlides/notesSlide18.xml"/><Relationship Id="rId1" Type="http://schemas.openxmlformats.org/officeDocument/2006/relationships/slideLayout" Target="../slideLayouts/slideLayout3.xml"/></Relationships>
</file>

<file path=ppt/slides/_rels/slide22.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notesSlide" Target="../notesSlides/notesSlide19.xml"/><Relationship Id="rId1" Type="http://schemas.openxmlformats.org/officeDocument/2006/relationships/slideLayout" Target="../slideLayouts/slideLayout3.xml"/></Relationships>
</file>

<file path=ppt/slides/_rels/slide23.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notesSlide" Target="../notesSlides/notesSlide20.xml"/><Relationship Id="rId1" Type="http://schemas.openxmlformats.org/officeDocument/2006/relationships/slideLayout" Target="../slideLayouts/slideLayout3.xml"/></Relationships>
</file>

<file path=ppt/slides/_rels/slide24.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notesSlide" Target="../notesSlides/notesSlide21.xml"/><Relationship Id="rId1" Type="http://schemas.openxmlformats.org/officeDocument/2006/relationships/slideLayout" Target="../slideLayouts/slideLayout3.xml"/></Relationships>
</file>

<file path=ppt/slides/_rels/slide2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2.xml"/><Relationship Id="rId1" Type="http://schemas.openxmlformats.org/officeDocument/2006/relationships/slideLayout" Target="../slideLayouts/slideLayout8.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矩形 23"/>
          <p:cNvSpPr/>
          <p:nvPr/>
        </p:nvSpPr>
        <p:spPr>
          <a:xfrm>
            <a:off x="913253" y="6517951"/>
            <a:ext cx="162252" cy="162252"/>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25" name="文本框 24"/>
          <p:cNvSpPr txBox="1"/>
          <p:nvPr/>
        </p:nvSpPr>
        <p:spPr>
          <a:xfrm>
            <a:off x="1131708" y="6460578"/>
            <a:ext cx="1560042" cy="276999"/>
          </a:xfrm>
          <a:prstGeom prst="rect">
            <a:avLst/>
          </a:prstGeom>
          <a:noFill/>
        </p:spPr>
        <p:txBody>
          <a:bodyPr wrap="none" rtlCol="0">
            <a:spAutoFit/>
          </a:bodyPr>
          <a:lstStyle/>
          <a:p>
            <a:r>
              <a:rPr lang="en-US" altLang="en-US" sz="1200" dirty="0">
                <a:solidFill>
                  <a:schemeClr val="bg1"/>
                </a:solidFill>
                <a:latin typeface="Century Gothic" panose="020B0502020202020204" pitchFamily="34" charset="0"/>
                <a:ea typeface="微软雅黑" charset="-122"/>
                <a:sym typeface="微软雅黑" panose="020B0503020204020204" pitchFamily="34" charset="-122"/>
              </a:rPr>
              <a:t>www.sangfor.com</a:t>
            </a:r>
            <a:endParaRPr lang="en-US" altLang="en-US" sz="1200" dirty="0">
              <a:solidFill>
                <a:schemeClr val="bg1"/>
              </a:solidFill>
              <a:latin typeface="Century Gothic" panose="020B0502020202020204" pitchFamily="34" charset="0"/>
              <a:ea typeface="微软雅黑" charset="-122"/>
            </a:endParaRPr>
          </a:p>
        </p:txBody>
      </p:sp>
      <p:grpSp>
        <p:nvGrpSpPr>
          <p:cNvPr id="3" name="组合 2"/>
          <p:cNvGrpSpPr/>
          <p:nvPr/>
        </p:nvGrpSpPr>
        <p:grpSpPr>
          <a:xfrm>
            <a:off x="4943635" y="6460578"/>
            <a:ext cx="2304730" cy="276999"/>
            <a:chOff x="4872830" y="6460578"/>
            <a:chExt cx="2304730" cy="276999"/>
          </a:xfrm>
        </p:grpSpPr>
        <p:sp>
          <p:nvSpPr>
            <p:cNvPr id="27" name="矩形 26"/>
            <p:cNvSpPr/>
            <p:nvPr/>
          </p:nvSpPr>
          <p:spPr>
            <a:xfrm>
              <a:off x="4872830" y="6517951"/>
              <a:ext cx="162252" cy="162252"/>
            </a:xfrm>
            <a:prstGeom prst="rect">
              <a:avLst/>
            </a:prstGeom>
            <a:solidFill>
              <a:srgbClr val="79BD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28" name="文本框 27"/>
            <p:cNvSpPr txBox="1"/>
            <p:nvPr/>
          </p:nvSpPr>
          <p:spPr>
            <a:xfrm>
              <a:off x="5077305" y="6460578"/>
              <a:ext cx="2100255" cy="276999"/>
            </a:xfrm>
            <a:prstGeom prst="rect">
              <a:avLst/>
            </a:prstGeom>
            <a:noFill/>
          </p:spPr>
          <p:txBody>
            <a:bodyPr wrap="none" rtlCol="0">
              <a:spAutoFit/>
            </a:bodyPr>
            <a:lstStyle/>
            <a:p>
              <a:r>
                <a:rPr lang="en-US" altLang="en-US" sz="1200" dirty="0" err="1">
                  <a:solidFill>
                    <a:schemeClr val="bg1"/>
                  </a:solidFill>
                  <a:latin typeface="Century Gothic" panose="020B0502020202020204" pitchFamily="34" charset="0"/>
                  <a:ea typeface="微软雅黑" charset="-122"/>
                  <a:sym typeface="微软雅黑" panose="020B0503020204020204" pitchFamily="34" charset="-122"/>
                </a:rPr>
                <a:t>Sangfor</a:t>
              </a:r>
              <a:r>
                <a:rPr lang="en-US" altLang="en-US" sz="1200" dirty="0">
                  <a:solidFill>
                    <a:schemeClr val="bg1"/>
                  </a:solidFill>
                  <a:latin typeface="Century Gothic" panose="020B0502020202020204" pitchFamily="34" charset="0"/>
                  <a:ea typeface="微软雅黑" charset="-122"/>
                  <a:sym typeface="微软雅黑" panose="020B0503020204020204" pitchFamily="34" charset="-122"/>
                </a:rPr>
                <a:t> Technologies Inc.</a:t>
              </a:r>
            </a:p>
          </p:txBody>
        </p:sp>
      </p:grpSp>
      <p:sp>
        <p:nvSpPr>
          <p:cNvPr id="31" name="矩形 30"/>
          <p:cNvSpPr/>
          <p:nvPr/>
        </p:nvSpPr>
        <p:spPr>
          <a:xfrm>
            <a:off x="0" y="2514045"/>
            <a:ext cx="438150" cy="2028767"/>
          </a:xfrm>
          <a:prstGeom prst="rect">
            <a:avLst/>
          </a:prstGeom>
          <a:solidFill>
            <a:srgbClr val="3456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Century Gothic" panose="020B0502020202020204" pitchFamily="34" charset="0"/>
            </a:endParaRPr>
          </a:p>
        </p:txBody>
      </p:sp>
      <p:sp>
        <p:nvSpPr>
          <p:cNvPr id="32" name="矩形 31"/>
          <p:cNvSpPr/>
          <p:nvPr/>
        </p:nvSpPr>
        <p:spPr>
          <a:xfrm>
            <a:off x="438150" y="2514045"/>
            <a:ext cx="123825" cy="2028767"/>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Century Gothic" panose="020B0502020202020204" pitchFamily="34" charset="0"/>
            </a:endParaRPr>
          </a:p>
        </p:txBody>
      </p:sp>
      <p:pic>
        <p:nvPicPr>
          <p:cNvPr id="51" name="图片 50"/>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04439" y="382014"/>
            <a:ext cx="2006357" cy="659385"/>
          </a:xfrm>
          <a:prstGeom prst="rect">
            <a:avLst/>
          </a:prstGeom>
        </p:spPr>
      </p:pic>
      <p:grpSp>
        <p:nvGrpSpPr>
          <p:cNvPr id="11" name="组合 10">
            <a:extLst>
              <a:ext uri="{FF2B5EF4-FFF2-40B4-BE49-F238E27FC236}">
                <a16:creationId xmlns:a16="http://schemas.microsoft.com/office/drawing/2014/main" id="{F3AB8A1A-274A-46AA-A5E4-CF216942D7C1}"/>
              </a:ext>
            </a:extLst>
          </p:cNvPr>
          <p:cNvGrpSpPr/>
          <p:nvPr/>
        </p:nvGrpSpPr>
        <p:grpSpPr>
          <a:xfrm>
            <a:off x="661868" y="1697478"/>
            <a:ext cx="8375276" cy="3661900"/>
            <a:chOff x="1320954" y="1989957"/>
            <a:chExt cx="6939803" cy="2238564"/>
          </a:xfrm>
        </p:grpSpPr>
        <p:sp>
          <p:nvSpPr>
            <p:cNvPr id="12" name="矩形 11">
              <a:extLst>
                <a:ext uri="{FF2B5EF4-FFF2-40B4-BE49-F238E27FC236}">
                  <a16:creationId xmlns:a16="http://schemas.microsoft.com/office/drawing/2014/main" id="{976DC312-8EF3-44D4-8456-2F324ECB6402}"/>
                </a:ext>
              </a:extLst>
            </p:cNvPr>
            <p:cNvSpPr/>
            <p:nvPr/>
          </p:nvSpPr>
          <p:spPr>
            <a:xfrm>
              <a:off x="1320954" y="1989957"/>
              <a:ext cx="5776326" cy="1260589"/>
            </a:xfrm>
            <a:prstGeom prst="rect">
              <a:avLst/>
            </a:prstGeom>
          </p:spPr>
          <p:txBody>
            <a:bodyPr wrap="square">
              <a:spAutoFit/>
            </a:bodyPr>
            <a:lstStyle/>
            <a:p>
              <a:r>
                <a:rPr lang="en-US" altLang="zh-CN" sz="3200" b="1" dirty="0" err="1">
                  <a:solidFill>
                    <a:schemeClr val="bg1"/>
                  </a:solidFill>
                  <a:latin typeface="Century Gothic" panose="020B0502020202020204" pitchFamily="34" charset="0"/>
                  <a:ea typeface="微软雅黑" charset="-122"/>
                </a:rPr>
                <a:t>Sangfor’s</a:t>
              </a:r>
              <a:r>
                <a:rPr lang="en-US" altLang="zh-CN" sz="3200" b="1" dirty="0">
                  <a:solidFill>
                    <a:schemeClr val="bg1"/>
                  </a:solidFill>
                  <a:latin typeface="Century Gothic" panose="020B0502020202020204" pitchFamily="34" charset="0"/>
                  <a:ea typeface="微软雅黑" charset="-122"/>
                </a:rPr>
                <a:t> Threat Identification, Analysis and Risk Assessment (TIARA) &amp; Managed Detection and Response (MDR) Service</a:t>
              </a:r>
              <a:endParaRPr lang="zh-CN" altLang="en-US" sz="3200" b="1" dirty="0">
                <a:solidFill>
                  <a:schemeClr val="bg1"/>
                </a:solidFill>
                <a:latin typeface="Century Gothic" panose="020B0502020202020204" pitchFamily="34" charset="0"/>
              </a:endParaRPr>
            </a:p>
          </p:txBody>
        </p:sp>
        <p:cxnSp>
          <p:nvCxnSpPr>
            <p:cNvPr id="13" name="直接连接符 12">
              <a:extLst>
                <a:ext uri="{FF2B5EF4-FFF2-40B4-BE49-F238E27FC236}">
                  <a16:creationId xmlns:a16="http://schemas.microsoft.com/office/drawing/2014/main" id="{61C0D9E3-7914-4F72-B9D2-C6858BE261CB}"/>
                </a:ext>
              </a:extLst>
            </p:cNvPr>
            <p:cNvCxnSpPr/>
            <p:nvPr/>
          </p:nvCxnSpPr>
          <p:spPr>
            <a:xfrm>
              <a:off x="1320954" y="3250546"/>
              <a:ext cx="3796145" cy="0"/>
            </a:xfrm>
            <a:prstGeom prst="line">
              <a:avLst/>
            </a:prstGeom>
            <a:ln w="12700">
              <a:solidFill>
                <a:srgbClr val="C9C9C9"/>
              </a:solidFill>
              <a:prstDash val="solid"/>
            </a:ln>
          </p:spPr>
          <p:style>
            <a:lnRef idx="1">
              <a:schemeClr val="accent1"/>
            </a:lnRef>
            <a:fillRef idx="0">
              <a:schemeClr val="accent1"/>
            </a:fillRef>
            <a:effectRef idx="0">
              <a:schemeClr val="accent1"/>
            </a:effectRef>
            <a:fontRef idx="minor">
              <a:schemeClr val="tx1"/>
            </a:fontRef>
          </p:style>
        </p:cxnSp>
        <p:sp>
          <p:nvSpPr>
            <p:cNvPr id="14" name="矩形 2">
              <a:extLst>
                <a:ext uri="{FF2B5EF4-FFF2-40B4-BE49-F238E27FC236}">
                  <a16:creationId xmlns:a16="http://schemas.microsoft.com/office/drawing/2014/main" id="{A67E386A-5F89-4A92-872B-BB28A8661CD5}"/>
                </a:ext>
              </a:extLst>
            </p:cNvPr>
            <p:cNvSpPr/>
            <p:nvPr/>
          </p:nvSpPr>
          <p:spPr>
            <a:xfrm>
              <a:off x="1320954" y="3250546"/>
              <a:ext cx="6939803" cy="977975"/>
            </a:xfrm>
            <a:prstGeom prst="rect">
              <a:avLst/>
            </a:prstGeom>
          </p:spPr>
          <p:txBody>
            <a:bodyPr wrap="square">
              <a:spAutoFit/>
            </a:bodyPr>
            <a:lstStyle/>
            <a:p>
              <a:pPr>
                <a:lnSpc>
                  <a:spcPts val="2400"/>
                </a:lnSpc>
              </a:pPr>
              <a:r>
                <a:rPr lang="en-US" altLang="en-US" sz="1600" b="1" dirty="0">
                  <a:solidFill>
                    <a:schemeClr val="bg1"/>
                  </a:solidFill>
                  <a:latin typeface="Century Gothic" panose="020B0502020202020204" pitchFamily="34" charset="0"/>
                  <a:ea typeface="微软雅黑" panose="020B0503020204020204" pitchFamily="34" charset="-122"/>
                  <a:sym typeface="微软雅黑" panose="020B0503020204020204" pitchFamily="34" charset="-122"/>
                </a:rPr>
                <a:t>Jeffrey Lee </a:t>
              </a:r>
            </a:p>
            <a:p>
              <a:pPr>
                <a:lnSpc>
                  <a:spcPts val="2400"/>
                </a:lnSpc>
              </a:pPr>
              <a:r>
                <a:rPr lang="en-US" altLang="en-US" sz="1600" i="1" dirty="0">
                  <a:solidFill>
                    <a:schemeClr val="bg1"/>
                  </a:solidFill>
                  <a:latin typeface="Century Gothic" panose="020B0502020202020204" pitchFamily="34" charset="0"/>
                  <a:ea typeface="微软雅黑" panose="020B0503020204020204" pitchFamily="34" charset="-122"/>
                  <a:sym typeface="微软雅黑" panose="020B0503020204020204" pitchFamily="34" charset="-122"/>
                </a:rPr>
                <a:t>Security Services Product Manager cum. Cyber Security Consultant</a:t>
              </a:r>
            </a:p>
            <a:p>
              <a:pPr>
                <a:lnSpc>
                  <a:spcPts val="2400"/>
                </a:lnSpc>
              </a:pPr>
              <a:r>
                <a:rPr lang="en-US" altLang="en-US" sz="1600" dirty="0">
                  <a:solidFill>
                    <a:schemeClr val="bg1"/>
                  </a:solidFill>
                  <a:latin typeface="Century Gothic" panose="020B0502020202020204" pitchFamily="34" charset="0"/>
                  <a:ea typeface="微软雅黑" panose="020B0503020204020204" pitchFamily="34" charset="-122"/>
                  <a:sym typeface="微软雅黑" panose="020B0503020204020204" pitchFamily="34" charset="-122"/>
                </a:rPr>
                <a:t>CREST Registered Tester (CRT), </a:t>
              </a:r>
              <a:br>
                <a:rPr lang="en-US" altLang="en-US" sz="1600" dirty="0">
                  <a:solidFill>
                    <a:schemeClr val="bg1"/>
                  </a:solidFill>
                  <a:latin typeface="Century Gothic" panose="020B0502020202020204" pitchFamily="34" charset="0"/>
                  <a:ea typeface="微软雅黑" panose="020B0503020204020204" pitchFamily="34" charset="-122"/>
                  <a:sym typeface="微软雅黑" panose="020B0503020204020204" pitchFamily="34" charset="-122"/>
                </a:rPr>
              </a:br>
              <a:r>
                <a:rPr lang="en-US" altLang="en-US" sz="1600" dirty="0">
                  <a:solidFill>
                    <a:schemeClr val="bg1"/>
                  </a:solidFill>
                  <a:latin typeface="Century Gothic" panose="020B0502020202020204" pitchFamily="34" charset="0"/>
                  <a:ea typeface="微软雅黑" panose="020B0503020204020204" pitchFamily="34" charset="-122"/>
                  <a:sym typeface="微软雅黑" panose="020B0503020204020204" pitchFamily="34" charset="-122"/>
                </a:rPr>
                <a:t>Offensive Security Certified Professional (OSCP),</a:t>
              </a:r>
              <a:br>
                <a:rPr lang="en-US" altLang="en-US" sz="1600" dirty="0">
                  <a:solidFill>
                    <a:schemeClr val="bg1"/>
                  </a:solidFill>
                  <a:latin typeface="Century Gothic" panose="020B0502020202020204" pitchFamily="34" charset="0"/>
                  <a:ea typeface="微软雅黑" panose="020B0503020204020204" pitchFamily="34" charset="-122"/>
                  <a:sym typeface="微软雅黑" panose="020B0503020204020204" pitchFamily="34" charset="-122"/>
                </a:rPr>
              </a:br>
              <a:r>
                <a:rPr lang="en-US" altLang="en-US" sz="1600" dirty="0">
                  <a:solidFill>
                    <a:schemeClr val="bg1"/>
                  </a:solidFill>
                  <a:latin typeface="Century Gothic" panose="020B0502020202020204" pitchFamily="34" charset="0"/>
                  <a:ea typeface="微软雅黑" panose="020B0503020204020204" pitchFamily="34" charset="-122"/>
                  <a:sym typeface="微软雅黑" panose="020B0503020204020204" pitchFamily="34" charset="-122"/>
                </a:rPr>
                <a:t>CompTIA Pentest+, Certified Ethical Hacker (CEH)</a:t>
              </a:r>
            </a:p>
          </p:txBody>
        </p:sp>
      </p:grpSp>
    </p:spTree>
    <p:extLst>
      <p:ext uri="{BB962C8B-B14F-4D97-AF65-F5344CB8AC3E}">
        <p14:creationId xmlns:p14="http://schemas.microsoft.com/office/powerpoint/2010/main" val="2086126803"/>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 name="矩形 46">
            <a:extLst>
              <a:ext uri="{FF2B5EF4-FFF2-40B4-BE49-F238E27FC236}">
                <a16:creationId xmlns:a16="http://schemas.microsoft.com/office/drawing/2014/main" id="{CE249C23-706D-486B-9FB9-DF4E9EEEAAE5}"/>
              </a:ext>
            </a:extLst>
          </p:cNvPr>
          <p:cNvSpPr/>
          <p:nvPr/>
        </p:nvSpPr>
        <p:spPr>
          <a:xfrm>
            <a:off x="1" y="311234"/>
            <a:ext cx="396240" cy="326939"/>
          </a:xfrm>
          <a:prstGeom prst="rect">
            <a:avLst/>
          </a:prstGeom>
          <a:solidFill>
            <a:srgbClr val="3456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48" name="矩形 47">
            <a:extLst>
              <a:ext uri="{FF2B5EF4-FFF2-40B4-BE49-F238E27FC236}">
                <a16:creationId xmlns:a16="http://schemas.microsoft.com/office/drawing/2014/main" id="{F8263FDE-1538-422E-812C-777D2A5775C1}"/>
              </a:ext>
            </a:extLst>
          </p:cNvPr>
          <p:cNvSpPr/>
          <p:nvPr/>
        </p:nvSpPr>
        <p:spPr>
          <a:xfrm>
            <a:off x="393853" y="311234"/>
            <a:ext cx="65722" cy="326939"/>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49" name="矩形 48">
            <a:extLst>
              <a:ext uri="{FF2B5EF4-FFF2-40B4-BE49-F238E27FC236}">
                <a16:creationId xmlns:a16="http://schemas.microsoft.com/office/drawing/2014/main" id="{85C60E7E-DF7A-489A-A933-1D5019257079}"/>
              </a:ext>
            </a:extLst>
          </p:cNvPr>
          <p:cNvSpPr/>
          <p:nvPr/>
        </p:nvSpPr>
        <p:spPr>
          <a:xfrm>
            <a:off x="579651" y="200326"/>
            <a:ext cx="4185761" cy="523220"/>
          </a:xfrm>
          <a:prstGeom prst="rect">
            <a:avLst/>
          </a:prstGeom>
        </p:spPr>
        <p:txBody>
          <a:bodyPr wrap="none">
            <a:spAutoFit/>
          </a:bodyPr>
          <a:lstStyle/>
          <a:p>
            <a:r>
              <a:rPr lang="en-US" altLang="zh-CN" sz="2800" b="1" dirty="0">
                <a:solidFill>
                  <a:schemeClr val="bg1"/>
                </a:solidFill>
                <a:latin typeface="Century Gothic" panose="020B0502020202020204" pitchFamily="34" charset="0"/>
                <a:ea typeface="微软雅黑" charset="-122"/>
              </a:rPr>
              <a:t>CISO Fears &amp; Concerns</a:t>
            </a:r>
          </a:p>
        </p:txBody>
      </p:sp>
      <p:sp>
        <p:nvSpPr>
          <p:cNvPr id="50" name="日期占位符 1">
            <a:extLst>
              <a:ext uri="{FF2B5EF4-FFF2-40B4-BE49-F238E27FC236}">
                <a16:creationId xmlns:a16="http://schemas.microsoft.com/office/drawing/2014/main" id="{D687F6CC-EBF7-43E3-8595-9ED7734D9938}"/>
              </a:ext>
            </a:extLst>
          </p:cNvPr>
          <p:cNvSpPr>
            <a:spLocks noGrp="1"/>
          </p:cNvSpPr>
          <p:nvPr>
            <p:ph type="dt" sz="half" idx="10"/>
          </p:nvPr>
        </p:nvSpPr>
        <p:spPr>
          <a:xfrm>
            <a:off x="1089660" y="6415619"/>
            <a:ext cx="2743200" cy="365125"/>
          </a:xfrm>
        </p:spPr>
        <p:txBody>
          <a:bodyPr/>
          <a:lstStyle/>
          <a:p>
            <a:r>
              <a:rPr lang="en-US" altLang="zh-CN">
                <a:ea typeface="微软雅黑" panose="020B0503020204020204" pitchFamily="34" charset="-122"/>
              </a:rPr>
              <a:t>Sangfor Technologies</a:t>
            </a:r>
            <a:endParaRPr lang="en-US" altLang="zh-CN" dirty="0">
              <a:ea typeface="微软雅黑" panose="020B0503020204020204" pitchFamily="34" charset="-122"/>
            </a:endParaRPr>
          </a:p>
        </p:txBody>
      </p:sp>
      <p:sp>
        <p:nvSpPr>
          <p:cNvPr id="51" name="页脚占位符 2">
            <a:extLst>
              <a:ext uri="{FF2B5EF4-FFF2-40B4-BE49-F238E27FC236}">
                <a16:creationId xmlns:a16="http://schemas.microsoft.com/office/drawing/2014/main" id="{D376FAD0-73A6-4753-B22E-E0EE6D6BA7FC}"/>
              </a:ext>
            </a:extLst>
          </p:cNvPr>
          <p:cNvSpPr>
            <a:spLocks noGrp="1"/>
          </p:cNvSpPr>
          <p:nvPr>
            <p:ph type="ftr" sz="quarter" idx="11"/>
          </p:nvPr>
        </p:nvSpPr>
        <p:spPr>
          <a:xfrm>
            <a:off x="4038600" y="6415619"/>
            <a:ext cx="4114800" cy="365125"/>
          </a:xfrm>
        </p:spPr>
        <p:txBody>
          <a:bodyPr/>
          <a:lstStyle/>
          <a:p>
            <a:r>
              <a:rPr lang="en-US" altLang="zh-CN">
                <a:ea typeface="微软雅黑" panose="020B0503020204020204" pitchFamily="34" charset="-122"/>
              </a:rPr>
              <a:t>CONFIDENTIAL</a:t>
            </a:r>
            <a:endParaRPr lang="zh-CN" altLang="en-US" dirty="0">
              <a:ea typeface="微软雅黑" panose="020B0503020204020204" pitchFamily="34" charset="-122"/>
            </a:endParaRPr>
          </a:p>
        </p:txBody>
      </p:sp>
      <p:sp>
        <p:nvSpPr>
          <p:cNvPr id="52" name="灯片编号占位符 3">
            <a:extLst>
              <a:ext uri="{FF2B5EF4-FFF2-40B4-BE49-F238E27FC236}">
                <a16:creationId xmlns:a16="http://schemas.microsoft.com/office/drawing/2014/main" id="{F6A72679-AD13-41F6-AB9A-FC29A5385C2E}"/>
              </a:ext>
            </a:extLst>
          </p:cNvPr>
          <p:cNvSpPr>
            <a:spLocks noGrp="1"/>
          </p:cNvSpPr>
          <p:nvPr>
            <p:ph type="sldNum" sz="quarter" idx="12"/>
          </p:nvPr>
        </p:nvSpPr>
        <p:spPr>
          <a:xfrm>
            <a:off x="8432797" y="6415619"/>
            <a:ext cx="2743200" cy="365125"/>
          </a:xfrm>
        </p:spPr>
        <p:txBody>
          <a:bodyPr/>
          <a:lstStyle/>
          <a:p>
            <a:r>
              <a:rPr lang="en-US" altLang="zh-CN"/>
              <a:t>Page  </a:t>
            </a:r>
            <a:fld id="{6F6B6950-8D1A-4668-8374-25B44628E0DF}" type="slidenum">
              <a:rPr lang="zh-CN" altLang="en-US" smtClean="0"/>
              <a:pPr/>
              <a:t>1</a:t>
            </a:fld>
            <a:endParaRPr lang="zh-CN" altLang="en-US" dirty="0"/>
          </a:p>
        </p:txBody>
      </p:sp>
      <p:sp>
        <p:nvSpPr>
          <p:cNvPr id="3" name="文本框 2">
            <a:extLst>
              <a:ext uri="{FF2B5EF4-FFF2-40B4-BE49-F238E27FC236}">
                <a16:creationId xmlns:a16="http://schemas.microsoft.com/office/drawing/2014/main" id="{6380A3CE-A171-438D-9553-C9F88A9C0DB7}"/>
              </a:ext>
            </a:extLst>
          </p:cNvPr>
          <p:cNvSpPr txBox="1"/>
          <p:nvPr/>
        </p:nvSpPr>
        <p:spPr>
          <a:xfrm>
            <a:off x="2423448" y="1710465"/>
            <a:ext cx="7192995" cy="369332"/>
          </a:xfrm>
          <a:prstGeom prst="rect">
            <a:avLst/>
          </a:prstGeom>
          <a:noFill/>
        </p:spPr>
        <p:txBody>
          <a:bodyPr wrap="none" rtlCol="0">
            <a:spAutoFit/>
          </a:bodyPr>
          <a:lstStyle/>
          <a:p>
            <a:r>
              <a:rPr lang="en-US" dirty="0">
                <a:solidFill>
                  <a:schemeClr val="bg1"/>
                </a:solidFill>
              </a:rPr>
              <a:t>Out of control situation due to </a:t>
            </a:r>
            <a:r>
              <a:rPr lang="en-US" b="1" dirty="0">
                <a:solidFill>
                  <a:srgbClr val="FF0000"/>
                </a:solidFill>
              </a:rPr>
              <a:t>hidden malwares &amp; ransomware</a:t>
            </a:r>
          </a:p>
        </p:txBody>
      </p:sp>
      <p:pic>
        <p:nvPicPr>
          <p:cNvPr id="33" name="图片 32">
            <a:extLst>
              <a:ext uri="{FF2B5EF4-FFF2-40B4-BE49-F238E27FC236}">
                <a16:creationId xmlns:a16="http://schemas.microsoft.com/office/drawing/2014/main" id="{A783D733-B755-45E1-8D99-C2B79392CC2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586236" y="1538957"/>
            <a:ext cx="646331" cy="646332"/>
          </a:xfrm>
          <a:prstGeom prst="rect">
            <a:avLst/>
          </a:prstGeom>
        </p:spPr>
      </p:pic>
      <p:sp>
        <p:nvSpPr>
          <p:cNvPr id="24" name="文本框 23">
            <a:extLst>
              <a:ext uri="{FF2B5EF4-FFF2-40B4-BE49-F238E27FC236}">
                <a16:creationId xmlns:a16="http://schemas.microsoft.com/office/drawing/2014/main" id="{02EDACCF-904C-4DB6-BC34-632C5F37BEFF}"/>
              </a:ext>
            </a:extLst>
          </p:cNvPr>
          <p:cNvSpPr txBox="1"/>
          <p:nvPr/>
        </p:nvSpPr>
        <p:spPr>
          <a:xfrm>
            <a:off x="2423448" y="2434862"/>
            <a:ext cx="7894165" cy="646331"/>
          </a:xfrm>
          <a:prstGeom prst="rect">
            <a:avLst/>
          </a:prstGeom>
          <a:noFill/>
        </p:spPr>
        <p:txBody>
          <a:bodyPr wrap="square" rtlCol="0">
            <a:spAutoFit/>
          </a:bodyPr>
          <a:lstStyle/>
          <a:p>
            <a:r>
              <a:rPr lang="en-US" altLang="zh-CN" dirty="0">
                <a:solidFill>
                  <a:schemeClr val="bg1"/>
                </a:solidFill>
              </a:rPr>
              <a:t>No </a:t>
            </a:r>
            <a:r>
              <a:rPr lang="en-US" altLang="zh-CN" b="1" dirty="0">
                <a:solidFill>
                  <a:srgbClr val="FF0000"/>
                </a:solidFill>
              </a:rPr>
              <a:t>kill chain &amp; attack path determination </a:t>
            </a:r>
            <a:r>
              <a:rPr lang="en-US" altLang="zh-CN" dirty="0">
                <a:solidFill>
                  <a:schemeClr val="bg1"/>
                </a:solidFill>
              </a:rPr>
              <a:t>may cause it team not sure where to investigation and lead to unnecessary works with no result</a:t>
            </a:r>
          </a:p>
        </p:txBody>
      </p:sp>
      <p:pic>
        <p:nvPicPr>
          <p:cNvPr id="25" name="图片 24">
            <a:extLst>
              <a:ext uri="{FF2B5EF4-FFF2-40B4-BE49-F238E27FC236}">
                <a16:creationId xmlns:a16="http://schemas.microsoft.com/office/drawing/2014/main" id="{F789F405-1B86-46BA-A61C-D6CE6D1BC0D6}"/>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586236" y="2434863"/>
            <a:ext cx="646331" cy="646331"/>
          </a:xfrm>
          <a:prstGeom prst="rect">
            <a:avLst/>
          </a:prstGeom>
        </p:spPr>
      </p:pic>
      <p:sp>
        <p:nvSpPr>
          <p:cNvPr id="26" name="文本框 25">
            <a:extLst>
              <a:ext uri="{FF2B5EF4-FFF2-40B4-BE49-F238E27FC236}">
                <a16:creationId xmlns:a16="http://schemas.microsoft.com/office/drawing/2014/main" id="{3A112C0D-56C0-4C55-B210-F2C326642E04}"/>
              </a:ext>
            </a:extLst>
          </p:cNvPr>
          <p:cNvSpPr txBox="1"/>
          <p:nvPr/>
        </p:nvSpPr>
        <p:spPr>
          <a:xfrm>
            <a:off x="2461260" y="3416604"/>
            <a:ext cx="8253517" cy="646331"/>
          </a:xfrm>
          <a:prstGeom prst="rect">
            <a:avLst/>
          </a:prstGeom>
          <a:noFill/>
        </p:spPr>
        <p:txBody>
          <a:bodyPr wrap="square" rtlCol="0">
            <a:spAutoFit/>
          </a:bodyPr>
          <a:lstStyle/>
          <a:p>
            <a:r>
              <a:rPr lang="en-US" altLang="zh-CN" b="1" dirty="0">
                <a:solidFill>
                  <a:srgbClr val="FF0000"/>
                </a:solidFill>
              </a:rPr>
              <a:t>Attacks bypass existing security controls / Insufficient security controls </a:t>
            </a:r>
            <a:r>
              <a:rPr lang="en-US" altLang="zh-CN" dirty="0">
                <a:solidFill>
                  <a:schemeClr val="bg1"/>
                </a:solidFill>
              </a:rPr>
              <a:t>lead to regulatory compliance violation</a:t>
            </a:r>
            <a:endParaRPr lang="en-US" dirty="0">
              <a:solidFill>
                <a:schemeClr val="bg1"/>
              </a:solidFill>
            </a:endParaRPr>
          </a:p>
        </p:txBody>
      </p:sp>
      <p:pic>
        <p:nvPicPr>
          <p:cNvPr id="27" name="图片 26">
            <a:extLst>
              <a:ext uri="{FF2B5EF4-FFF2-40B4-BE49-F238E27FC236}">
                <a16:creationId xmlns:a16="http://schemas.microsoft.com/office/drawing/2014/main" id="{C965FC48-3722-4386-BF0F-6A5578AA2E60}"/>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586236" y="3375212"/>
            <a:ext cx="646331" cy="646331"/>
          </a:xfrm>
          <a:prstGeom prst="rect">
            <a:avLst/>
          </a:prstGeom>
        </p:spPr>
      </p:pic>
      <p:sp>
        <p:nvSpPr>
          <p:cNvPr id="28" name="文本框 27">
            <a:extLst>
              <a:ext uri="{FF2B5EF4-FFF2-40B4-BE49-F238E27FC236}">
                <a16:creationId xmlns:a16="http://schemas.microsoft.com/office/drawing/2014/main" id="{85D16D8E-975D-4932-98F0-48699E340110}"/>
              </a:ext>
            </a:extLst>
          </p:cNvPr>
          <p:cNvSpPr txBox="1"/>
          <p:nvPr/>
        </p:nvSpPr>
        <p:spPr>
          <a:xfrm>
            <a:off x="2423448" y="4398347"/>
            <a:ext cx="8253516" cy="646331"/>
          </a:xfrm>
          <a:prstGeom prst="rect">
            <a:avLst/>
          </a:prstGeom>
          <a:noFill/>
        </p:spPr>
        <p:txBody>
          <a:bodyPr wrap="square" rtlCol="0">
            <a:spAutoFit/>
          </a:bodyPr>
          <a:lstStyle/>
          <a:p>
            <a:r>
              <a:rPr lang="en-US" altLang="zh-CN" dirty="0">
                <a:solidFill>
                  <a:schemeClr val="bg1"/>
                </a:solidFill>
              </a:rPr>
              <a:t>Legal issue due to </a:t>
            </a:r>
            <a:r>
              <a:rPr lang="en-US" altLang="zh-CN" b="1" dirty="0">
                <a:solidFill>
                  <a:srgbClr val="FF0000"/>
                </a:solidFill>
              </a:rPr>
              <a:t>customer data leakage / DDOS Attack </a:t>
            </a:r>
            <a:r>
              <a:rPr lang="en-US" altLang="zh-CN" dirty="0">
                <a:solidFill>
                  <a:schemeClr val="bg1"/>
                </a:solidFill>
              </a:rPr>
              <a:t>from internal compromised machine (zombie) to external</a:t>
            </a:r>
            <a:endParaRPr lang="en-US" dirty="0">
              <a:solidFill>
                <a:schemeClr val="bg1"/>
              </a:solidFill>
            </a:endParaRPr>
          </a:p>
        </p:txBody>
      </p:sp>
      <p:pic>
        <p:nvPicPr>
          <p:cNvPr id="29" name="图片 28">
            <a:extLst>
              <a:ext uri="{FF2B5EF4-FFF2-40B4-BE49-F238E27FC236}">
                <a16:creationId xmlns:a16="http://schemas.microsoft.com/office/drawing/2014/main" id="{E36383A6-7161-456B-A4D6-E164A0894F6A}"/>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586236" y="4398346"/>
            <a:ext cx="646332" cy="646332"/>
          </a:xfrm>
          <a:prstGeom prst="rect">
            <a:avLst/>
          </a:prstGeom>
        </p:spPr>
      </p:pic>
      <p:pic>
        <p:nvPicPr>
          <p:cNvPr id="34" name="图片 33">
            <a:extLst>
              <a:ext uri="{FF2B5EF4-FFF2-40B4-BE49-F238E27FC236}">
                <a16:creationId xmlns:a16="http://schemas.microsoft.com/office/drawing/2014/main" id="{03CF4A23-5C20-40FB-90C0-8F20D5FA562A}"/>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586236" y="5338695"/>
            <a:ext cx="646331" cy="646331"/>
          </a:xfrm>
          <a:prstGeom prst="rect">
            <a:avLst/>
          </a:prstGeom>
        </p:spPr>
      </p:pic>
      <p:sp>
        <p:nvSpPr>
          <p:cNvPr id="37" name="文本框 36">
            <a:extLst>
              <a:ext uri="{FF2B5EF4-FFF2-40B4-BE49-F238E27FC236}">
                <a16:creationId xmlns:a16="http://schemas.microsoft.com/office/drawing/2014/main" id="{EF4FCF41-A266-46D2-8FFD-47FA94A4204E}"/>
              </a:ext>
            </a:extLst>
          </p:cNvPr>
          <p:cNvSpPr txBox="1"/>
          <p:nvPr/>
        </p:nvSpPr>
        <p:spPr>
          <a:xfrm>
            <a:off x="2423448" y="5338695"/>
            <a:ext cx="8253516" cy="646331"/>
          </a:xfrm>
          <a:prstGeom prst="rect">
            <a:avLst/>
          </a:prstGeom>
          <a:noFill/>
        </p:spPr>
        <p:txBody>
          <a:bodyPr wrap="square" rtlCol="0">
            <a:spAutoFit/>
          </a:bodyPr>
          <a:lstStyle/>
          <a:p>
            <a:r>
              <a:rPr lang="en-US" dirty="0">
                <a:solidFill>
                  <a:schemeClr val="bg1"/>
                </a:solidFill>
              </a:rPr>
              <a:t>Internal </a:t>
            </a:r>
            <a:r>
              <a:rPr lang="en-US" b="1" dirty="0">
                <a:solidFill>
                  <a:srgbClr val="FF0000"/>
                </a:solidFill>
              </a:rPr>
              <a:t>insecure practices and abnormal traffics </a:t>
            </a:r>
            <a:r>
              <a:rPr lang="en-US" dirty="0">
                <a:solidFill>
                  <a:schemeClr val="bg1"/>
                </a:solidFill>
              </a:rPr>
              <a:t>that could introduce more attack surfaces for attackers</a:t>
            </a:r>
          </a:p>
        </p:txBody>
      </p:sp>
    </p:spTree>
    <p:extLst>
      <p:ext uri="{BB962C8B-B14F-4D97-AF65-F5344CB8AC3E}">
        <p14:creationId xmlns:p14="http://schemas.microsoft.com/office/powerpoint/2010/main" val="348830461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 name="矩形 46">
            <a:extLst>
              <a:ext uri="{FF2B5EF4-FFF2-40B4-BE49-F238E27FC236}">
                <a16:creationId xmlns:a16="http://schemas.microsoft.com/office/drawing/2014/main" id="{CE249C23-706D-486B-9FB9-DF4E9EEEAAE5}"/>
              </a:ext>
            </a:extLst>
          </p:cNvPr>
          <p:cNvSpPr/>
          <p:nvPr/>
        </p:nvSpPr>
        <p:spPr>
          <a:xfrm>
            <a:off x="1" y="311234"/>
            <a:ext cx="396240" cy="326939"/>
          </a:xfrm>
          <a:prstGeom prst="rect">
            <a:avLst/>
          </a:prstGeom>
          <a:solidFill>
            <a:srgbClr val="3456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48" name="矩形 47">
            <a:extLst>
              <a:ext uri="{FF2B5EF4-FFF2-40B4-BE49-F238E27FC236}">
                <a16:creationId xmlns:a16="http://schemas.microsoft.com/office/drawing/2014/main" id="{F8263FDE-1538-422E-812C-777D2A5775C1}"/>
              </a:ext>
            </a:extLst>
          </p:cNvPr>
          <p:cNvSpPr/>
          <p:nvPr/>
        </p:nvSpPr>
        <p:spPr>
          <a:xfrm>
            <a:off x="393853" y="311234"/>
            <a:ext cx="65722" cy="326939"/>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49" name="矩形 48">
            <a:extLst>
              <a:ext uri="{FF2B5EF4-FFF2-40B4-BE49-F238E27FC236}">
                <a16:creationId xmlns:a16="http://schemas.microsoft.com/office/drawing/2014/main" id="{85C60E7E-DF7A-489A-A933-1D5019257079}"/>
              </a:ext>
            </a:extLst>
          </p:cNvPr>
          <p:cNvSpPr/>
          <p:nvPr/>
        </p:nvSpPr>
        <p:spPr>
          <a:xfrm>
            <a:off x="579651" y="200326"/>
            <a:ext cx="3222357" cy="523220"/>
          </a:xfrm>
          <a:prstGeom prst="rect">
            <a:avLst/>
          </a:prstGeom>
        </p:spPr>
        <p:txBody>
          <a:bodyPr wrap="none">
            <a:spAutoFit/>
          </a:bodyPr>
          <a:lstStyle/>
          <a:p>
            <a:r>
              <a:rPr lang="en-US" altLang="zh-CN" sz="2800" b="1" dirty="0">
                <a:solidFill>
                  <a:schemeClr val="bg1"/>
                </a:solidFill>
                <a:latin typeface="Century Gothic" panose="020B0502020202020204" pitchFamily="34" charset="0"/>
                <a:ea typeface="微软雅黑" charset="-122"/>
              </a:rPr>
              <a:t>What CISO Want?</a:t>
            </a:r>
          </a:p>
        </p:txBody>
      </p:sp>
      <p:sp>
        <p:nvSpPr>
          <p:cNvPr id="50" name="日期占位符 1">
            <a:extLst>
              <a:ext uri="{FF2B5EF4-FFF2-40B4-BE49-F238E27FC236}">
                <a16:creationId xmlns:a16="http://schemas.microsoft.com/office/drawing/2014/main" id="{D687F6CC-EBF7-43E3-8595-9ED7734D9938}"/>
              </a:ext>
            </a:extLst>
          </p:cNvPr>
          <p:cNvSpPr>
            <a:spLocks noGrp="1"/>
          </p:cNvSpPr>
          <p:nvPr>
            <p:ph type="dt" sz="half" idx="10"/>
          </p:nvPr>
        </p:nvSpPr>
        <p:spPr/>
        <p:txBody>
          <a:bodyPr/>
          <a:lstStyle/>
          <a:p>
            <a:r>
              <a:rPr lang="en-US" altLang="zh-CN"/>
              <a:t>Sangfor Technologies</a:t>
            </a:r>
            <a:endParaRPr lang="en-US" altLang="zh-CN" dirty="0"/>
          </a:p>
        </p:txBody>
      </p:sp>
      <p:sp>
        <p:nvSpPr>
          <p:cNvPr id="51" name="页脚占位符 2">
            <a:extLst>
              <a:ext uri="{FF2B5EF4-FFF2-40B4-BE49-F238E27FC236}">
                <a16:creationId xmlns:a16="http://schemas.microsoft.com/office/drawing/2014/main" id="{D376FAD0-73A6-4753-B22E-E0EE6D6BA7FC}"/>
              </a:ext>
            </a:extLst>
          </p:cNvPr>
          <p:cNvSpPr>
            <a:spLocks noGrp="1"/>
          </p:cNvSpPr>
          <p:nvPr>
            <p:ph type="ftr" sz="quarter" idx="11"/>
          </p:nvPr>
        </p:nvSpPr>
        <p:spPr/>
        <p:txBody>
          <a:bodyPr/>
          <a:lstStyle/>
          <a:p>
            <a:r>
              <a:rPr lang="en-US" altLang="zh-CN"/>
              <a:t>CONFIDENTIAL</a:t>
            </a:r>
            <a:endParaRPr lang="zh-CN" altLang="en-US" dirty="0"/>
          </a:p>
        </p:txBody>
      </p:sp>
      <p:sp>
        <p:nvSpPr>
          <p:cNvPr id="52" name="灯片编号占位符 3">
            <a:extLst>
              <a:ext uri="{FF2B5EF4-FFF2-40B4-BE49-F238E27FC236}">
                <a16:creationId xmlns:a16="http://schemas.microsoft.com/office/drawing/2014/main" id="{F6A72679-AD13-41F6-AB9A-FC29A5385C2E}"/>
              </a:ext>
            </a:extLst>
          </p:cNvPr>
          <p:cNvSpPr>
            <a:spLocks noGrp="1"/>
          </p:cNvSpPr>
          <p:nvPr>
            <p:ph type="sldNum" sz="quarter" idx="12"/>
          </p:nvPr>
        </p:nvSpPr>
        <p:spPr/>
        <p:txBody>
          <a:bodyPr/>
          <a:lstStyle/>
          <a:p>
            <a:r>
              <a:rPr lang="en-US" altLang="zh-CN"/>
              <a:t>Page  </a:t>
            </a:r>
            <a:fld id="{6F6B6950-8D1A-4668-8374-25B44628E0DF}" type="slidenum">
              <a:rPr lang="zh-CN" altLang="en-US" smtClean="0"/>
              <a:pPr/>
              <a:t>2</a:t>
            </a:fld>
            <a:endParaRPr lang="zh-CN" altLang="en-US" dirty="0"/>
          </a:p>
        </p:txBody>
      </p:sp>
      <p:sp>
        <p:nvSpPr>
          <p:cNvPr id="4" name="文本框 3">
            <a:extLst>
              <a:ext uri="{FF2B5EF4-FFF2-40B4-BE49-F238E27FC236}">
                <a16:creationId xmlns:a16="http://schemas.microsoft.com/office/drawing/2014/main" id="{06160F31-3072-4AD4-A78A-EFB42DA7827D}"/>
              </a:ext>
            </a:extLst>
          </p:cNvPr>
          <p:cNvSpPr txBox="1"/>
          <p:nvPr/>
        </p:nvSpPr>
        <p:spPr>
          <a:xfrm>
            <a:off x="8337704" y="5046285"/>
            <a:ext cx="3042440" cy="646331"/>
          </a:xfrm>
          <a:prstGeom prst="rect">
            <a:avLst/>
          </a:prstGeom>
          <a:noFill/>
        </p:spPr>
        <p:txBody>
          <a:bodyPr wrap="square" rtlCol="0">
            <a:spAutoFit/>
          </a:bodyPr>
          <a:lstStyle/>
          <a:p>
            <a:r>
              <a:rPr lang="en-US" b="1" dirty="0">
                <a:solidFill>
                  <a:srgbClr val="00B050"/>
                </a:solidFill>
              </a:rPr>
              <a:t>No Event-Based Remediation Methods</a:t>
            </a:r>
          </a:p>
        </p:txBody>
      </p:sp>
      <p:sp>
        <p:nvSpPr>
          <p:cNvPr id="28" name="文本框 27">
            <a:extLst>
              <a:ext uri="{FF2B5EF4-FFF2-40B4-BE49-F238E27FC236}">
                <a16:creationId xmlns:a16="http://schemas.microsoft.com/office/drawing/2014/main" id="{376681D7-9BD1-4595-BE81-A7B391828F5D}"/>
              </a:ext>
            </a:extLst>
          </p:cNvPr>
          <p:cNvSpPr txBox="1"/>
          <p:nvPr/>
        </p:nvSpPr>
        <p:spPr>
          <a:xfrm>
            <a:off x="8337705" y="2642551"/>
            <a:ext cx="3042440" cy="646331"/>
          </a:xfrm>
          <a:prstGeom prst="rect">
            <a:avLst/>
          </a:prstGeom>
          <a:noFill/>
        </p:spPr>
        <p:txBody>
          <a:bodyPr wrap="square" rtlCol="0">
            <a:spAutoFit/>
          </a:bodyPr>
          <a:lstStyle/>
          <a:p>
            <a:r>
              <a:rPr lang="en-US" b="1" dirty="0">
                <a:solidFill>
                  <a:srgbClr val="00B050"/>
                </a:solidFill>
              </a:rPr>
              <a:t>Potential data leakage? Outbound attack traffics?</a:t>
            </a:r>
          </a:p>
        </p:txBody>
      </p:sp>
      <p:pic>
        <p:nvPicPr>
          <p:cNvPr id="8" name="图片 7">
            <a:extLst>
              <a:ext uri="{FF2B5EF4-FFF2-40B4-BE49-F238E27FC236}">
                <a16:creationId xmlns:a16="http://schemas.microsoft.com/office/drawing/2014/main" id="{71EC5785-55CD-4F07-A78C-FBF7DA8D4190}"/>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30702" y="1998062"/>
            <a:ext cx="3422524" cy="3020377"/>
          </a:xfrm>
          <a:prstGeom prst="rect">
            <a:avLst/>
          </a:prstGeom>
        </p:spPr>
      </p:pic>
      <p:sp>
        <p:nvSpPr>
          <p:cNvPr id="12" name="文本框 11">
            <a:extLst>
              <a:ext uri="{FF2B5EF4-FFF2-40B4-BE49-F238E27FC236}">
                <a16:creationId xmlns:a16="http://schemas.microsoft.com/office/drawing/2014/main" id="{95D71355-44CE-4154-8D7F-533BFBA7702F}"/>
              </a:ext>
            </a:extLst>
          </p:cNvPr>
          <p:cNvSpPr txBox="1"/>
          <p:nvPr/>
        </p:nvSpPr>
        <p:spPr>
          <a:xfrm>
            <a:off x="8326482" y="3614458"/>
            <a:ext cx="2945036" cy="646331"/>
          </a:xfrm>
          <a:prstGeom prst="rect">
            <a:avLst/>
          </a:prstGeom>
          <a:noFill/>
        </p:spPr>
        <p:txBody>
          <a:bodyPr wrap="square" rtlCol="0">
            <a:spAutoFit/>
          </a:bodyPr>
          <a:lstStyle/>
          <a:p>
            <a:r>
              <a:rPr lang="en-US" b="1" dirty="0">
                <a:solidFill>
                  <a:srgbClr val="00B050"/>
                </a:solidFill>
              </a:rPr>
              <a:t>Meet regulatory compliances</a:t>
            </a:r>
          </a:p>
        </p:txBody>
      </p:sp>
      <p:sp>
        <p:nvSpPr>
          <p:cNvPr id="13" name="文本框 12">
            <a:extLst>
              <a:ext uri="{FF2B5EF4-FFF2-40B4-BE49-F238E27FC236}">
                <a16:creationId xmlns:a16="http://schemas.microsoft.com/office/drawing/2014/main" id="{D940F9EF-426C-4CDA-8BA1-8F5558CF95EB}"/>
              </a:ext>
            </a:extLst>
          </p:cNvPr>
          <p:cNvSpPr txBox="1"/>
          <p:nvPr/>
        </p:nvSpPr>
        <p:spPr>
          <a:xfrm>
            <a:off x="4781110" y="1551737"/>
            <a:ext cx="2413500" cy="1384995"/>
          </a:xfrm>
          <a:prstGeom prst="rect">
            <a:avLst/>
          </a:prstGeom>
          <a:noFill/>
        </p:spPr>
        <p:txBody>
          <a:bodyPr wrap="square" rtlCol="0">
            <a:spAutoFit/>
          </a:bodyPr>
          <a:lstStyle/>
          <a:p>
            <a:pPr algn="ctr"/>
            <a:r>
              <a:rPr lang="en-US" sz="2800" b="1" dirty="0">
                <a:solidFill>
                  <a:srgbClr val="FFC000"/>
                </a:solidFill>
              </a:rPr>
              <a:t>Know everything in network</a:t>
            </a:r>
          </a:p>
        </p:txBody>
      </p:sp>
      <p:sp>
        <p:nvSpPr>
          <p:cNvPr id="14" name="文本框 13">
            <a:extLst>
              <a:ext uri="{FF2B5EF4-FFF2-40B4-BE49-F238E27FC236}">
                <a16:creationId xmlns:a16="http://schemas.microsoft.com/office/drawing/2014/main" id="{4F79F18B-2CCD-4F3F-A42B-D81961439BE8}"/>
              </a:ext>
            </a:extLst>
          </p:cNvPr>
          <p:cNvSpPr txBox="1"/>
          <p:nvPr/>
        </p:nvSpPr>
        <p:spPr>
          <a:xfrm>
            <a:off x="8326482" y="4336954"/>
            <a:ext cx="2956259" cy="646331"/>
          </a:xfrm>
          <a:prstGeom prst="rect">
            <a:avLst/>
          </a:prstGeom>
          <a:noFill/>
        </p:spPr>
        <p:txBody>
          <a:bodyPr wrap="square" rtlCol="0">
            <a:spAutoFit/>
          </a:bodyPr>
          <a:lstStyle/>
          <a:p>
            <a:r>
              <a:rPr lang="en-US" b="1" dirty="0">
                <a:solidFill>
                  <a:srgbClr val="00B050"/>
                </a:solidFill>
              </a:rPr>
              <a:t>Minimize Unnecessary Workloads</a:t>
            </a:r>
          </a:p>
        </p:txBody>
      </p:sp>
      <p:sp>
        <p:nvSpPr>
          <p:cNvPr id="15" name="文本框 14">
            <a:extLst>
              <a:ext uri="{FF2B5EF4-FFF2-40B4-BE49-F238E27FC236}">
                <a16:creationId xmlns:a16="http://schemas.microsoft.com/office/drawing/2014/main" id="{EE5DAA60-813B-46BF-8E97-73B784D38B6A}"/>
              </a:ext>
            </a:extLst>
          </p:cNvPr>
          <p:cNvSpPr txBox="1"/>
          <p:nvPr/>
        </p:nvSpPr>
        <p:spPr>
          <a:xfrm>
            <a:off x="8337705" y="1191840"/>
            <a:ext cx="3159532" cy="646331"/>
          </a:xfrm>
          <a:prstGeom prst="rect">
            <a:avLst/>
          </a:prstGeom>
          <a:noFill/>
        </p:spPr>
        <p:txBody>
          <a:bodyPr wrap="square" rtlCol="0">
            <a:spAutoFit/>
          </a:bodyPr>
          <a:lstStyle/>
          <a:p>
            <a:r>
              <a:rPr lang="en-US" b="1" dirty="0">
                <a:solidFill>
                  <a:srgbClr val="00B050"/>
                </a:solidFill>
              </a:rPr>
              <a:t>Attacks bypassed existing defense?</a:t>
            </a:r>
          </a:p>
        </p:txBody>
      </p:sp>
      <p:sp>
        <p:nvSpPr>
          <p:cNvPr id="16" name="文本框 15">
            <a:extLst>
              <a:ext uri="{FF2B5EF4-FFF2-40B4-BE49-F238E27FC236}">
                <a16:creationId xmlns:a16="http://schemas.microsoft.com/office/drawing/2014/main" id="{C56D0C94-97CB-4A87-8F64-16464174B8C2}"/>
              </a:ext>
            </a:extLst>
          </p:cNvPr>
          <p:cNvSpPr txBox="1"/>
          <p:nvPr/>
        </p:nvSpPr>
        <p:spPr>
          <a:xfrm>
            <a:off x="8337704" y="2059569"/>
            <a:ext cx="1931939" cy="369332"/>
          </a:xfrm>
          <a:prstGeom prst="rect">
            <a:avLst/>
          </a:prstGeom>
          <a:noFill/>
        </p:spPr>
        <p:txBody>
          <a:bodyPr wrap="none" rtlCol="0">
            <a:spAutoFit/>
          </a:bodyPr>
          <a:lstStyle/>
          <a:p>
            <a:r>
              <a:rPr lang="en-US" b="1" dirty="0">
                <a:solidFill>
                  <a:srgbClr val="00B050"/>
                </a:solidFill>
              </a:rPr>
              <a:t>Hidden threats?</a:t>
            </a:r>
          </a:p>
        </p:txBody>
      </p:sp>
      <p:cxnSp>
        <p:nvCxnSpPr>
          <p:cNvPr id="3" name="直接连接符 2">
            <a:extLst>
              <a:ext uri="{FF2B5EF4-FFF2-40B4-BE49-F238E27FC236}">
                <a16:creationId xmlns:a16="http://schemas.microsoft.com/office/drawing/2014/main" id="{48353683-6206-4FB7-B536-BF928C4B6713}"/>
              </a:ext>
            </a:extLst>
          </p:cNvPr>
          <p:cNvCxnSpPr>
            <a:cxnSpLocks/>
            <a:stCxn id="13" idx="3"/>
            <a:endCxn id="15" idx="1"/>
          </p:cNvCxnSpPr>
          <p:nvPr/>
        </p:nvCxnSpPr>
        <p:spPr>
          <a:xfrm flipV="1">
            <a:off x="7194610" y="1515006"/>
            <a:ext cx="1143095" cy="729229"/>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6" name="直接连接符 5">
            <a:extLst>
              <a:ext uri="{FF2B5EF4-FFF2-40B4-BE49-F238E27FC236}">
                <a16:creationId xmlns:a16="http://schemas.microsoft.com/office/drawing/2014/main" id="{BAB900ED-F02F-47FA-916A-E3CA8ADC92BC}"/>
              </a:ext>
            </a:extLst>
          </p:cNvPr>
          <p:cNvCxnSpPr>
            <a:cxnSpLocks/>
            <a:stCxn id="13" idx="3"/>
            <a:endCxn id="16" idx="1"/>
          </p:cNvCxnSpPr>
          <p:nvPr/>
        </p:nvCxnSpPr>
        <p:spPr>
          <a:xfrm>
            <a:off x="7194610" y="2244235"/>
            <a:ext cx="1143094"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9" name="直接连接符 8">
            <a:extLst>
              <a:ext uri="{FF2B5EF4-FFF2-40B4-BE49-F238E27FC236}">
                <a16:creationId xmlns:a16="http://schemas.microsoft.com/office/drawing/2014/main" id="{76A9607E-4F1F-4382-8CE7-76BAB9AEC0D9}"/>
              </a:ext>
            </a:extLst>
          </p:cNvPr>
          <p:cNvCxnSpPr>
            <a:cxnSpLocks/>
            <a:stCxn id="13" idx="3"/>
            <a:endCxn id="28" idx="1"/>
          </p:cNvCxnSpPr>
          <p:nvPr/>
        </p:nvCxnSpPr>
        <p:spPr>
          <a:xfrm>
            <a:off x="7194610" y="2244235"/>
            <a:ext cx="1143095" cy="721482"/>
          </a:xfrm>
          <a:prstGeom prst="line">
            <a:avLst/>
          </a:prstGeom>
        </p:spPr>
        <p:style>
          <a:lnRef idx="1">
            <a:schemeClr val="accent1"/>
          </a:lnRef>
          <a:fillRef idx="0">
            <a:schemeClr val="accent1"/>
          </a:fillRef>
          <a:effectRef idx="0">
            <a:schemeClr val="accent1"/>
          </a:effectRef>
          <a:fontRef idx="minor">
            <a:schemeClr val="tx1"/>
          </a:fontRef>
        </p:style>
      </p:cxnSp>
      <p:cxnSp>
        <p:nvCxnSpPr>
          <p:cNvPr id="11" name="直接连接符 10">
            <a:extLst>
              <a:ext uri="{FF2B5EF4-FFF2-40B4-BE49-F238E27FC236}">
                <a16:creationId xmlns:a16="http://schemas.microsoft.com/office/drawing/2014/main" id="{BB970FCE-6E29-4E9B-ADC4-2C57C5D9DF9B}"/>
              </a:ext>
            </a:extLst>
          </p:cNvPr>
          <p:cNvCxnSpPr>
            <a:cxnSpLocks/>
            <a:stCxn id="29" idx="3"/>
            <a:endCxn id="12" idx="1"/>
          </p:cNvCxnSpPr>
          <p:nvPr/>
        </p:nvCxnSpPr>
        <p:spPr>
          <a:xfrm flipV="1">
            <a:off x="7524308" y="3937624"/>
            <a:ext cx="802174" cy="722496"/>
          </a:xfrm>
          <a:prstGeom prst="line">
            <a:avLst/>
          </a:prstGeom>
        </p:spPr>
        <p:style>
          <a:lnRef idx="1">
            <a:schemeClr val="accent1"/>
          </a:lnRef>
          <a:fillRef idx="0">
            <a:schemeClr val="accent1"/>
          </a:fillRef>
          <a:effectRef idx="0">
            <a:schemeClr val="accent1"/>
          </a:effectRef>
          <a:fontRef idx="minor">
            <a:schemeClr val="tx1"/>
          </a:fontRef>
        </p:style>
      </p:cxnSp>
      <p:sp>
        <p:nvSpPr>
          <p:cNvPr id="29" name="文本框 28">
            <a:extLst>
              <a:ext uri="{FF2B5EF4-FFF2-40B4-BE49-F238E27FC236}">
                <a16:creationId xmlns:a16="http://schemas.microsoft.com/office/drawing/2014/main" id="{7803081E-3138-48BA-9583-FFC66C0C7997}"/>
              </a:ext>
            </a:extLst>
          </p:cNvPr>
          <p:cNvSpPr txBox="1"/>
          <p:nvPr/>
        </p:nvSpPr>
        <p:spPr>
          <a:xfrm>
            <a:off x="4781110" y="3967622"/>
            <a:ext cx="2743198" cy="1384995"/>
          </a:xfrm>
          <a:prstGeom prst="rect">
            <a:avLst/>
          </a:prstGeom>
          <a:noFill/>
        </p:spPr>
        <p:txBody>
          <a:bodyPr wrap="square" rtlCol="0">
            <a:spAutoFit/>
          </a:bodyPr>
          <a:lstStyle/>
          <a:p>
            <a:pPr algn="ctr"/>
            <a:r>
              <a:rPr lang="en-US" sz="2800" b="1" dirty="0">
                <a:solidFill>
                  <a:srgbClr val="FFC000"/>
                </a:solidFill>
              </a:rPr>
              <a:t>Long-term Improvement Plan</a:t>
            </a:r>
          </a:p>
        </p:txBody>
      </p:sp>
      <p:cxnSp>
        <p:nvCxnSpPr>
          <p:cNvPr id="35" name="直接连接符 34">
            <a:extLst>
              <a:ext uri="{FF2B5EF4-FFF2-40B4-BE49-F238E27FC236}">
                <a16:creationId xmlns:a16="http://schemas.microsoft.com/office/drawing/2014/main" id="{C3E94850-81A0-4F7D-A9DF-31CF3F53B259}"/>
              </a:ext>
            </a:extLst>
          </p:cNvPr>
          <p:cNvCxnSpPr>
            <a:stCxn id="29" idx="3"/>
            <a:endCxn id="14" idx="1"/>
          </p:cNvCxnSpPr>
          <p:nvPr/>
        </p:nvCxnSpPr>
        <p:spPr>
          <a:xfrm>
            <a:off x="7524308" y="4660120"/>
            <a:ext cx="802174"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37" name="直接连接符 36">
            <a:extLst>
              <a:ext uri="{FF2B5EF4-FFF2-40B4-BE49-F238E27FC236}">
                <a16:creationId xmlns:a16="http://schemas.microsoft.com/office/drawing/2014/main" id="{DBE4044A-AADA-4008-856D-00B8BED8464B}"/>
              </a:ext>
            </a:extLst>
          </p:cNvPr>
          <p:cNvCxnSpPr>
            <a:stCxn id="29" idx="3"/>
            <a:endCxn id="4" idx="1"/>
          </p:cNvCxnSpPr>
          <p:nvPr/>
        </p:nvCxnSpPr>
        <p:spPr>
          <a:xfrm>
            <a:off x="7524308" y="4660120"/>
            <a:ext cx="813396" cy="709331"/>
          </a:xfrm>
          <a:prstGeom prst="line">
            <a:avLst/>
          </a:prstGeom>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5337076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3"/>
                                        </p:tgtEl>
                                        <p:attrNameLst>
                                          <p:attrName>style.visibility</p:attrName>
                                        </p:attrNameLst>
                                      </p:cBhvr>
                                      <p:to>
                                        <p:strVal val="visible"/>
                                      </p:to>
                                    </p:set>
                                    <p:animEffect transition="in" filter="fade">
                                      <p:cBhvr>
                                        <p:cTn id="12" dur="500"/>
                                        <p:tgtEl>
                                          <p:spTgt spid="13"/>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9"/>
                                        </p:tgtEl>
                                        <p:attrNameLst>
                                          <p:attrName>style.visibility</p:attrName>
                                        </p:attrNameLst>
                                      </p:cBhvr>
                                      <p:to>
                                        <p:strVal val="visible"/>
                                      </p:to>
                                    </p:set>
                                    <p:animEffect transition="in" filter="fade">
                                      <p:cBhvr>
                                        <p:cTn id="17" dur="500"/>
                                        <p:tgtEl>
                                          <p:spTgt spid="29"/>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8"/>
                                        </p:tgtEl>
                                        <p:attrNameLst>
                                          <p:attrName>style.visibility</p:attrName>
                                        </p:attrNameLst>
                                      </p:cBhvr>
                                      <p:to>
                                        <p:strVal val="visible"/>
                                      </p:to>
                                    </p:set>
                                    <p:animEffect transition="in" filter="fade">
                                      <p:cBhvr>
                                        <p:cTn id="22" dur="500"/>
                                        <p:tgtEl>
                                          <p:spTgt spid="28"/>
                                        </p:tgtEl>
                                      </p:cBhvr>
                                    </p:animEffect>
                                  </p:childTnLst>
                                </p:cTn>
                              </p:par>
                              <p:par>
                                <p:cTn id="23" presetID="10" presetClass="entr" presetSubtype="0" fill="hold" grpId="0" nodeType="withEffect">
                                  <p:stCondLst>
                                    <p:cond delay="0"/>
                                  </p:stCondLst>
                                  <p:childTnLst>
                                    <p:set>
                                      <p:cBhvr>
                                        <p:cTn id="24" dur="1" fill="hold">
                                          <p:stCondLst>
                                            <p:cond delay="0"/>
                                          </p:stCondLst>
                                        </p:cTn>
                                        <p:tgtEl>
                                          <p:spTgt spid="15"/>
                                        </p:tgtEl>
                                        <p:attrNameLst>
                                          <p:attrName>style.visibility</p:attrName>
                                        </p:attrNameLst>
                                      </p:cBhvr>
                                      <p:to>
                                        <p:strVal val="visible"/>
                                      </p:to>
                                    </p:set>
                                    <p:animEffect transition="in" filter="fade">
                                      <p:cBhvr>
                                        <p:cTn id="25" dur="500"/>
                                        <p:tgtEl>
                                          <p:spTgt spid="15"/>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16"/>
                                        </p:tgtEl>
                                        <p:attrNameLst>
                                          <p:attrName>style.visibility</p:attrName>
                                        </p:attrNameLst>
                                      </p:cBhvr>
                                      <p:to>
                                        <p:strVal val="visible"/>
                                      </p:to>
                                    </p:set>
                                    <p:animEffect transition="in" filter="fade">
                                      <p:cBhvr>
                                        <p:cTn id="28" dur="500"/>
                                        <p:tgtEl>
                                          <p:spTgt spid="16"/>
                                        </p:tgtEl>
                                      </p:cBhvr>
                                    </p:animEffect>
                                  </p:childTnLst>
                                </p:cTn>
                              </p:par>
                              <p:par>
                                <p:cTn id="29" presetID="10" presetClass="entr" presetSubtype="0" fill="hold" nodeType="withEffect">
                                  <p:stCondLst>
                                    <p:cond delay="0"/>
                                  </p:stCondLst>
                                  <p:childTnLst>
                                    <p:set>
                                      <p:cBhvr>
                                        <p:cTn id="30" dur="1" fill="hold">
                                          <p:stCondLst>
                                            <p:cond delay="0"/>
                                          </p:stCondLst>
                                        </p:cTn>
                                        <p:tgtEl>
                                          <p:spTgt spid="3"/>
                                        </p:tgtEl>
                                        <p:attrNameLst>
                                          <p:attrName>style.visibility</p:attrName>
                                        </p:attrNameLst>
                                      </p:cBhvr>
                                      <p:to>
                                        <p:strVal val="visible"/>
                                      </p:to>
                                    </p:set>
                                    <p:animEffect transition="in" filter="fade">
                                      <p:cBhvr>
                                        <p:cTn id="31" dur="500"/>
                                        <p:tgtEl>
                                          <p:spTgt spid="3"/>
                                        </p:tgtEl>
                                      </p:cBhvr>
                                    </p:animEffect>
                                  </p:childTnLst>
                                </p:cTn>
                              </p:par>
                              <p:par>
                                <p:cTn id="32" presetID="10" presetClass="entr" presetSubtype="0" fill="hold" nodeType="withEffect">
                                  <p:stCondLst>
                                    <p:cond delay="0"/>
                                  </p:stCondLst>
                                  <p:childTnLst>
                                    <p:set>
                                      <p:cBhvr>
                                        <p:cTn id="33" dur="1" fill="hold">
                                          <p:stCondLst>
                                            <p:cond delay="0"/>
                                          </p:stCondLst>
                                        </p:cTn>
                                        <p:tgtEl>
                                          <p:spTgt spid="6"/>
                                        </p:tgtEl>
                                        <p:attrNameLst>
                                          <p:attrName>style.visibility</p:attrName>
                                        </p:attrNameLst>
                                      </p:cBhvr>
                                      <p:to>
                                        <p:strVal val="visible"/>
                                      </p:to>
                                    </p:set>
                                    <p:animEffect transition="in" filter="fade">
                                      <p:cBhvr>
                                        <p:cTn id="34" dur="500"/>
                                        <p:tgtEl>
                                          <p:spTgt spid="6"/>
                                        </p:tgtEl>
                                      </p:cBhvr>
                                    </p:animEffect>
                                  </p:childTnLst>
                                </p:cTn>
                              </p:par>
                              <p:par>
                                <p:cTn id="35" presetID="10" presetClass="entr" presetSubtype="0" fill="hold" nodeType="withEffect">
                                  <p:stCondLst>
                                    <p:cond delay="0"/>
                                  </p:stCondLst>
                                  <p:childTnLst>
                                    <p:set>
                                      <p:cBhvr>
                                        <p:cTn id="36" dur="1" fill="hold">
                                          <p:stCondLst>
                                            <p:cond delay="0"/>
                                          </p:stCondLst>
                                        </p:cTn>
                                        <p:tgtEl>
                                          <p:spTgt spid="9"/>
                                        </p:tgtEl>
                                        <p:attrNameLst>
                                          <p:attrName>style.visibility</p:attrName>
                                        </p:attrNameLst>
                                      </p:cBhvr>
                                      <p:to>
                                        <p:strVal val="visible"/>
                                      </p:to>
                                    </p:set>
                                    <p:animEffect transition="in" filter="fade">
                                      <p:cBhvr>
                                        <p:cTn id="37" dur="500"/>
                                        <p:tgtEl>
                                          <p:spTgt spid="9"/>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grpId="0" nodeType="clickEffect">
                                  <p:stCondLst>
                                    <p:cond delay="0"/>
                                  </p:stCondLst>
                                  <p:childTnLst>
                                    <p:set>
                                      <p:cBhvr>
                                        <p:cTn id="41" dur="1" fill="hold">
                                          <p:stCondLst>
                                            <p:cond delay="0"/>
                                          </p:stCondLst>
                                        </p:cTn>
                                        <p:tgtEl>
                                          <p:spTgt spid="4"/>
                                        </p:tgtEl>
                                        <p:attrNameLst>
                                          <p:attrName>style.visibility</p:attrName>
                                        </p:attrNameLst>
                                      </p:cBhvr>
                                      <p:to>
                                        <p:strVal val="visible"/>
                                      </p:to>
                                    </p:set>
                                    <p:animEffect transition="in" filter="fade">
                                      <p:cBhvr>
                                        <p:cTn id="42" dur="500"/>
                                        <p:tgtEl>
                                          <p:spTgt spid="4"/>
                                        </p:tgtEl>
                                      </p:cBhvr>
                                    </p:animEffect>
                                  </p:childTnLst>
                                </p:cTn>
                              </p:par>
                              <p:par>
                                <p:cTn id="43" presetID="10" presetClass="entr" presetSubtype="0" fill="hold" grpId="0" nodeType="withEffect">
                                  <p:stCondLst>
                                    <p:cond delay="0"/>
                                  </p:stCondLst>
                                  <p:childTnLst>
                                    <p:set>
                                      <p:cBhvr>
                                        <p:cTn id="44" dur="1" fill="hold">
                                          <p:stCondLst>
                                            <p:cond delay="0"/>
                                          </p:stCondLst>
                                        </p:cTn>
                                        <p:tgtEl>
                                          <p:spTgt spid="14"/>
                                        </p:tgtEl>
                                        <p:attrNameLst>
                                          <p:attrName>style.visibility</p:attrName>
                                        </p:attrNameLst>
                                      </p:cBhvr>
                                      <p:to>
                                        <p:strVal val="visible"/>
                                      </p:to>
                                    </p:set>
                                    <p:animEffect transition="in" filter="fade">
                                      <p:cBhvr>
                                        <p:cTn id="45" dur="500"/>
                                        <p:tgtEl>
                                          <p:spTgt spid="14"/>
                                        </p:tgtEl>
                                      </p:cBhvr>
                                    </p:animEffect>
                                  </p:childTnLst>
                                </p:cTn>
                              </p:par>
                              <p:par>
                                <p:cTn id="46" presetID="10" presetClass="entr" presetSubtype="0" fill="hold" nodeType="withEffect">
                                  <p:stCondLst>
                                    <p:cond delay="0"/>
                                  </p:stCondLst>
                                  <p:childTnLst>
                                    <p:set>
                                      <p:cBhvr>
                                        <p:cTn id="47" dur="1" fill="hold">
                                          <p:stCondLst>
                                            <p:cond delay="0"/>
                                          </p:stCondLst>
                                        </p:cTn>
                                        <p:tgtEl>
                                          <p:spTgt spid="11"/>
                                        </p:tgtEl>
                                        <p:attrNameLst>
                                          <p:attrName>style.visibility</p:attrName>
                                        </p:attrNameLst>
                                      </p:cBhvr>
                                      <p:to>
                                        <p:strVal val="visible"/>
                                      </p:to>
                                    </p:set>
                                    <p:animEffect transition="in" filter="fade">
                                      <p:cBhvr>
                                        <p:cTn id="48" dur="500"/>
                                        <p:tgtEl>
                                          <p:spTgt spid="11"/>
                                        </p:tgtEl>
                                      </p:cBhvr>
                                    </p:animEffect>
                                  </p:childTnLst>
                                </p:cTn>
                              </p:par>
                              <p:par>
                                <p:cTn id="49" presetID="10" presetClass="entr" presetSubtype="0" fill="hold" nodeType="withEffect">
                                  <p:stCondLst>
                                    <p:cond delay="0"/>
                                  </p:stCondLst>
                                  <p:childTnLst>
                                    <p:set>
                                      <p:cBhvr>
                                        <p:cTn id="50" dur="1" fill="hold">
                                          <p:stCondLst>
                                            <p:cond delay="0"/>
                                          </p:stCondLst>
                                        </p:cTn>
                                        <p:tgtEl>
                                          <p:spTgt spid="35"/>
                                        </p:tgtEl>
                                        <p:attrNameLst>
                                          <p:attrName>style.visibility</p:attrName>
                                        </p:attrNameLst>
                                      </p:cBhvr>
                                      <p:to>
                                        <p:strVal val="visible"/>
                                      </p:to>
                                    </p:set>
                                    <p:animEffect transition="in" filter="fade">
                                      <p:cBhvr>
                                        <p:cTn id="51" dur="500"/>
                                        <p:tgtEl>
                                          <p:spTgt spid="35"/>
                                        </p:tgtEl>
                                      </p:cBhvr>
                                    </p:animEffect>
                                  </p:childTnLst>
                                </p:cTn>
                              </p:par>
                              <p:par>
                                <p:cTn id="52" presetID="10" presetClass="entr" presetSubtype="0" fill="hold" nodeType="withEffect">
                                  <p:stCondLst>
                                    <p:cond delay="0"/>
                                  </p:stCondLst>
                                  <p:childTnLst>
                                    <p:set>
                                      <p:cBhvr>
                                        <p:cTn id="53" dur="1" fill="hold">
                                          <p:stCondLst>
                                            <p:cond delay="0"/>
                                          </p:stCondLst>
                                        </p:cTn>
                                        <p:tgtEl>
                                          <p:spTgt spid="37"/>
                                        </p:tgtEl>
                                        <p:attrNameLst>
                                          <p:attrName>style.visibility</p:attrName>
                                        </p:attrNameLst>
                                      </p:cBhvr>
                                      <p:to>
                                        <p:strVal val="visible"/>
                                      </p:to>
                                    </p:set>
                                    <p:animEffect transition="in" filter="fade">
                                      <p:cBhvr>
                                        <p:cTn id="54" dur="500"/>
                                        <p:tgtEl>
                                          <p:spTgt spid="37"/>
                                        </p:tgtEl>
                                      </p:cBhvr>
                                    </p:animEffect>
                                  </p:childTnLst>
                                </p:cTn>
                              </p:par>
                              <p:par>
                                <p:cTn id="55" presetID="10" presetClass="entr" presetSubtype="0" fill="hold" grpId="0" nodeType="withEffect">
                                  <p:stCondLst>
                                    <p:cond delay="0"/>
                                  </p:stCondLst>
                                  <p:childTnLst>
                                    <p:set>
                                      <p:cBhvr>
                                        <p:cTn id="56" dur="1" fill="hold">
                                          <p:stCondLst>
                                            <p:cond delay="0"/>
                                          </p:stCondLst>
                                        </p:cTn>
                                        <p:tgtEl>
                                          <p:spTgt spid="12"/>
                                        </p:tgtEl>
                                        <p:attrNameLst>
                                          <p:attrName>style.visibility</p:attrName>
                                        </p:attrNameLst>
                                      </p:cBhvr>
                                      <p:to>
                                        <p:strVal val="visible"/>
                                      </p:to>
                                    </p:set>
                                    <p:animEffect transition="in" filter="fade">
                                      <p:cBhvr>
                                        <p:cTn id="5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28" grpId="0"/>
      <p:bldP spid="12" grpId="0"/>
      <p:bldP spid="13" grpId="0"/>
      <p:bldP spid="14" grpId="0"/>
      <p:bldP spid="15" grpId="0"/>
      <p:bldP spid="16" grpId="0"/>
      <p:bldP spid="29"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 name="矩形 46">
            <a:extLst>
              <a:ext uri="{FF2B5EF4-FFF2-40B4-BE49-F238E27FC236}">
                <a16:creationId xmlns:a16="http://schemas.microsoft.com/office/drawing/2014/main" id="{CE249C23-706D-486B-9FB9-DF4E9EEEAAE5}"/>
              </a:ext>
            </a:extLst>
          </p:cNvPr>
          <p:cNvSpPr/>
          <p:nvPr/>
        </p:nvSpPr>
        <p:spPr>
          <a:xfrm>
            <a:off x="1" y="311234"/>
            <a:ext cx="396240" cy="326939"/>
          </a:xfrm>
          <a:prstGeom prst="rect">
            <a:avLst/>
          </a:prstGeom>
          <a:solidFill>
            <a:srgbClr val="3456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48" name="矩形 47">
            <a:extLst>
              <a:ext uri="{FF2B5EF4-FFF2-40B4-BE49-F238E27FC236}">
                <a16:creationId xmlns:a16="http://schemas.microsoft.com/office/drawing/2014/main" id="{F8263FDE-1538-422E-812C-777D2A5775C1}"/>
              </a:ext>
            </a:extLst>
          </p:cNvPr>
          <p:cNvSpPr/>
          <p:nvPr/>
        </p:nvSpPr>
        <p:spPr>
          <a:xfrm>
            <a:off x="393853" y="311234"/>
            <a:ext cx="65722" cy="326939"/>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49" name="矩形 48">
            <a:extLst>
              <a:ext uri="{FF2B5EF4-FFF2-40B4-BE49-F238E27FC236}">
                <a16:creationId xmlns:a16="http://schemas.microsoft.com/office/drawing/2014/main" id="{85C60E7E-DF7A-489A-A933-1D5019257079}"/>
              </a:ext>
            </a:extLst>
          </p:cNvPr>
          <p:cNvSpPr/>
          <p:nvPr/>
        </p:nvSpPr>
        <p:spPr>
          <a:xfrm>
            <a:off x="579651" y="200326"/>
            <a:ext cx="7478329" cy="523220"/>
          </a:xfrm>
          <a:prstGeom prst="rect">
            <a:avLst/>
          </a:prstGeom>
        </p:spPr>
        <p:txBody>
          <a:bodyPr wrap="none">
            <a:spAutoFit/>
          </a:bodyPr>
          <a:lstStyle/>
          <a:p>
            <a:r>
              <a:rPr lang="en-US" altLang="zh-CN" sz="2800" b="1" dirty="0">
                <a:solidFill>
                  <a:schemeClr val="bg1"/>
                </a:solidFill>
                <a:latin typeface="Century Gothic" panose="020B0502020202020204" pitchFamily="34" charset="0"/>
                <a:ea typeface="微软雅黑" charset="-122"/>
              </a:rPr>
              <a:t>Security Capability Maturity Model (CMM)</a:t>
            </a:r>
          </a:p>
        </p:txBody>
      </p:sp>
      <p:sp>
        <p:nvSpPr>
          <p:cNvPr id="50" name="日期占位符 1">
            <a:extLst>
              <a:ext uri="{FF2B5EF4-FFF2-40B4-BE49-F238E27FC236}">
                <a16:creationId xmlns:a16="http://schemas.microsoft.com/office/drawing/2014/main" id="{D687F6CC-EBF7-43E3-8595-9ED7734D9938}"/>
              </a:ext>
            </a:extLst>
          </p:cNvPr>
          <p:cNvSpPr>
            <a:spLocks noGrp="1"/>
          </p:cNvSpPr>
          <p:nvPr>
            <p:ph type="dt" sz="half" idx="10"/>
          </p:nvPr>
        </p:nvSpPr>
        <p:spPr>
          <a:xfrm>
            <a:off x="1089660" y="6415619"/>
            <a:ext cx="2743200" cy="365125"/>
          </a:xfrm>
        </p:spPr>
        <p:txBody>
          <a:bodyPr/>
          <a:lstStyle/>
          <a:p>
            <a:r>
              <a:rPr lang="en-US" altLang="zh-CN">
                <a:ea typeface="微软雅黑" panose="020B0503020204020204" pitchFamily="34" charset="-122"/>
              </a:rPr>
              <a:t>Sangfor Technologies</a:t>
            </a:r>
            <a:endParaRPr lang="en-US" altLang="zh-CN" dirty="0">
              <a:ea typeface="微软雅黑" panose="020B0503020204020204" pitchFamily="34" charset="-122"/>
            </a:endParaRPr>
          </a:p>
        </p:txBody>
      </p:sp>
      <p:sp>
        <p:nvSpPr>
          <p:cNvPr id="51" name="页脚占位符 2">
            <a:extLst>
              <a:ext uri="{FF2B5EF4-FFF2-40B4-BE49-F238E27FC236}">
                <a16:creationId xmlns:a16="http://schemas.microsoft.com/office/drawing/2014/main" id="{D376FAD0-73A6-4753-B22E-E0EE6D6BA7FC}"/>
              </a:ext>
            </a:extLst>
          </p:cNvPr>
          <p:cNvSpPr>
            <a:spLocks noGrp="1"/>
          </p:cNvSpPr>
          <p:nvPr>
            <p:ph type="ftr" sz="quarter" idx="11"/>
          </p:nvPr>
        </p:nvSpPr>
        <p:spPr>
          <a:xfrm>
            <a:off x="4038600" y="6415619"/>
            <a:ext cx="4114800" cy="365125"/>
          </a:xfrm>
        </p:spPr>
        <p:txBody>
          <a:bodyPr/>
          <a:lstStyle/>
          <a:p>
            <a:r>
              <a:rPr lang="en-US" altLang="zh-CN">
                <a:ea typeface="微软雅黑" panose="020B0503020204020204" pitchFamily="34" charset="-122"/>
              </a:rPr>
              <a:t>CONFIDENTIAL</a:t>
            </a:r>
            <a:endParaRPr lang="zh-CN" altLang="en-US" dirty="0">
              <a:ea typeface="微软雅黑" panose="020B0503020204020204" pitchFamily="34" charset="-122"/>
            </a:endParaRPr>
          </a:p>
        </p:txBody>
      </p:sp>
      <p:sp>
        <p:nvSpPr>
          <p:cNvPr id="52" name="灯片编号占位符 3">
            <a:extLst>
              <a:ext uri="{FF2B5EF4-FFF2-40B4-BE49-F238E27FC236}">
                <a16:creationId xmlns:a16="http://schemas.microsoft.com/office/drawing/2014/main" id="{F6A72679-AD13-41F6-AB9A-FC29A5385C2E}"/>
              </a:ext>
            </a:extLst>
          </p:cNvPr>
          <p:cNvSpPr>
            <a:spLocks noGrp="1"/>
          </p:cNvSpPr>
          <p:nvPr>
            <p:ph type="sldNum" sz="quarter" idx="12"/>
          </p:nvPr>
        </p:nvSpPr>
        <p:spPr>
          <a:xfrm>
            <a:off x="8432797" y="6415619"/>
            <a:ext cx="2743200" cy="365125"/>
          </a:xfrm>
        </p:spPr>
        <p:txBody>
          <a:bodyPr/>
          <a:lstStyle/>
          <a:p>
            <a:r>
              <a:rPr lang="en-US" altLang="zh-CN"/>
              <a:t>Page  </a:t>
            </a:r>
            <a:fld id="{6F6B6950-8D1A-4668-8374-25B44628E0DF}" type="slidenum">
              <a:rPr lang="zh-CN" altLang="en-US" smtClean="0"/>
              <a:pPr/>
              <a:t>3</a:t>
            </a:fld>
            <a:endParaRPr lang="zh-CN" altLang="en-US" dirty="0"/>
          </a:p>
        </p:txBody>
      </p:sp>
      <p:sp>
        <p:nvSpPr>
          <p:cNvPr id="18" name="立方体 17">
            <a:extLst>
              <a:ext uri="{FF2B5EF4-FFF2-40B4-BE49-F238E27FC236}">
                <a16:creationId xmlns:a16="http://schemas.microsoft.com/office/drawing/2014/main" id="{7BE7BB5C-CB7A-4DC0-BBD7-18EE72366190}"/>
              </a:ext>
            </a:extLst>
          </p:cNvPr>
          <p:cNvSpPr/>
          <p:nvPr/>
        </p:nvSpPr>
        <p:spPr>
          <a:xfrm>
            <a:off x="4102473" y="3602471"/>
            <a:ext cx="4962881" cy="589554"/>
          </a:xfrm>
          <a:prstGeom prst="cube">
            <a:avLst/>
          </a:prstGeom>
          <a:gradFill>
            <a:gsLst>
              <a:gs pos="0">
                <a:srgbClr val="00A3FF">
                  <a:alpha val="44000"/>
                </a:srgbClr>
              </a:gs>
              <a:gs pos="100000">
                <a:srgbClr val="003192">
                  <a:alpha val="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600" dirty="0">
                <a:solidFill>
                  <a:schemeClr val="bg1"/>
                </a:solidFill>
                <a:latin typeface="Century Gothic" charset="0"/>
                <a:ea typeface="Century Gothic" charset="0"/>
                <a:cs typeface="Century Gothic" charset="0"/>
              </a:rPr>
              <a:t>Ⅱ</a:t>
            </a:r>
            <a:r>
              <a:rPr lang="zh-CN" altLang="en-US" sz="1600">
                <a:solidFill>
                  <a:schemeClr val="bg1"/>
                </a:solidFill>
                <a:latin typeface="Century Gothic" charset="0"/>
                <a:ea typeface="Century Gothic" charset="0"/>
                <a:cs typeface="Century Gothic" charset="0"/>
              </a:rPr>
              <a:t> </a:t>
            </a:r>
            <a:r>
              <a:rPr kumimoji="1" lang="en-MY" altLang="zh-CN" sz="1600" b="1" dirty="0">
                <a:solidFill>
                  <a:schemeClr val="bg1"/>
                </a:solidFill>
                <a:latin typeface="Century Gothic" charset="0"/>
                <a:ea typeface="Century Gothic" charset="0"/>
                <a:cs typeface="Century Gothic" charset="0"/>
              </a:rPr>
              <a:t>Basic Defense</a:t>
            </a:r>
            <a:endParaRPr kumimoji="1" lang="en-US" altLang="zh-CN" sz="1600" b="1" dirty="0">
              <a:solidFill>
                <a:schemeClr val="bg1"/>
              </a:solidFill>
              <a:latin typeface="Century Gothic" charset="0"/>
              <a:ea typeface="Century Gothic" charset="0"/>
              <a:cs typeface="Century Gothic" charset="0"/>
            </a:endParaRPr>
          </a:p>
          <a:p>
            <a:pPr algn="ctr"/>
            <a:r>
              <a:rPr kumimoji="1" lang="zh-CN" altLang="en-US" sz="1100">
                <a:solidFill>
                  <a:schemeClr val="bg1"/>
                </a:solidFill>
                <a:latin typeface="Century Gothic" charset="0"/>
                <a:ea typeface="Century Gothic" charset="0"/>
                <a:cs typeface="Century Gothic" charset="0"/>
              </a:rPr>
              <a:t>（</a:t>
            </a:r>
            <a:r>
              <a:rPr kumimoji="1" lang="en-MY" altLang="zh-CN" sz="1100" dirty="0">
                <a:solidFill>
                  <a:schemeClr val="bg1"/>
                </a:solidFill>
                <a:latin typeface="Century Gothic" charset="0"/>
                <a:ea typeface="Century Gothic" charset="0"/>
                <a:cs typeface="Century Gothic" charset="0"/>
              </a:rPr>
              <a:t>security products as the core</a:t>
            </a:r>
            <a:r>
              <a:rPr kumimoji="1" lang="zh-CN" altLang="en-US" sz="1100">
                <a:solidFill>
                  <a:schemeClr val="bg1"/>
                </a:solidFill>
                <a:latin typeface="Century Gothic" charset="0"/>
                <a:ea typeface="Century Gothic" charset="0"/>
                <a:cs typeface="Century Gothic" charset="0"/>
              </a:rPr>
              <a:t>）</a:t>
            </a:r>
          </a:p>
        </p:txBody>
      </p:sp>
      <p:sp>
        <p:nvSpPr>
          <p:cNvPr id="19" name="立方体 18">
            <a:extLst>
              <a:ext uri="{FF2B5EF4-FFF2-40B4-BE49-F238E27FC236}">
                <a16:creationId xmlns:a16="http://schemas.microsoft.com/office/drawing/2014/main" id="{6994D29D-1922-44B1-AF9C-32704FC42801}"/>
              </a:ext>
            </a:extLst>
          </p:cNvPr>
          <p:cNvSpPr/>
          <p:nvPr/>
        </p:nvSpPr>
        <p:spPr>
          <a:xfrm>
            <a:off x="4970748" y="3019988"/>
            <a:ext cx="4525463" cy="589554"/>
          </a:xfrm>
          <a:prstGeom prst="cube">
            <a:avLst/>
          </a:prstGeom>
          <a:gradFill>
            <a:gsLst>
              <a:gs pos="0">
                <a:srgbClr val="00A3FF"/>
              </a:gs>
              <a:gs pos="100000">
                <a:srgbClr val="003192">
                  <a:alpha val="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600" dirty="0">
                <a:solidFill>
                  <a:schemeClr val="bg1"/>
                </a:solidFill>
                <a:latin typeface="Century Gothic" charset="0"/>
                <a:ea typeface="Century Gothic" charset="0"/>
                <a:cs typeface="Century Gothic" charset="0"/>
              </a:rPr>
              <a:t>Ⅲ</a:t>
            </a:r>
            <a:r>
              <a:rPr lang="zh-CN" altLang="en-US" sz="1600" dirty="0">
                <a:solidFill>
                  <a:schemeClr val="bg1"/>
                </a:solidFill>
                <a:latin typeface="Century Gothic" charset="0"/>
                <a:ea typeface="Century Gothic" charset="0"/>
                <a:cs typeface="Century Gothic" charset="0"/>
              </a:rPr>
              <a:t> </a:t>
            </a:r>
            <a:r>
              <a:rPr kumimoji="1" lang="en-MY" altLang="zh-CN" sz="1600" b="1" dirty="0">
                <a:solidFill>
                  <a:schemeClr val="bg1"/>
                </a:solidFill>
                <a:latin typeface="Century Gothic" charset="0"/>
                <a:ea typeface="Century Gothic" charset="0"/>
                <a:cs typeface="Century Gothic" charset="0"/>
              </a:rPr>
              <a:t>Systematically Control</a:t>
            </a:r>
            <a:endParaRPr kumimoji="1" lang="en-US" altLang="zh-CN" sz="1600" b="1" dirty="0">
              <a:solidFill>
                <a:schemeClr val="bg1"/>
              </a:solidFill>
              <a:latin typeface="Century Gothic" charset="0"/>
              <a:ea typeface="Century Gothic" charset="0"/>
              <a:cs typeface="Century Gothic" charset="0"/>
            </a:endParaRPr>
          </a:p>
          <a:p>
            <a:pPr algn="ctr"/>
            <a:r>
              <a:rPr kumimoji="1" lang="zh-CN" altLang="en-US" sz="1100" dirty="0">
                <a:solidFill>
                  <a:schemeClr val="bg1"/>
                </a:solidFill>
                <a:latin typeface="Century Gothic" charset="0"/>
                <a:ea typeface="Century Gothic" charset="0"/>
                <a:cs typeface="Century Gothic" charset="0"/>
              </a:rPr>
              <a:t>（</a:t>
            </a:r>
            <a:r>
              <a:rPr kumimoji="1" lang="en-MY" altLang="zh-CN" sz="1100" dirty="0">
                <a:solidFill>
                  <a:schemeClr val="bg1"/>
                </a:solidFill>
                <a:latin typeface="Century Gothic" charset="0"/>
                <a:ea typeface="Century Gothic" charset="0"/>
                <a:cs typeface="Century Gothic" charset="0"/>
              </a:rPr>
              <a:t>compliance system as the core</a:t>
            </a:r>
            <a:r>
              <a:rPr kumimoji="1" lang="zh-CN" altLang="en-US" sz="1100" dirty="0">
                <a:solidFill>
                  <a:schemeClr val="bg1"/>
                </a:solidFill>
                <a:latin typeface="Century Gothic" charset="0"/>
                <a:ea typeface="Century Gothic" charset="0"/>
                <a:cs typeface="Century Gothic" charset="0"/>
              </a:rPr>
              <a:t>）</a:t>
            </a:r>
          </a:p>
        </p:txBody>
      </p:sp>
      <p:sp>
        <p:nvSpPr>
          <p:cNvPr id="20" name="立方体 19">
            <a:extLst>
              <a:ext uri="{FF2B5EF4-FFF2-40B4-BE49-F238E27FC236}">
                <a16:creationId xmlns:a16="http://schemas.microsoft.com/office/drawing/2014/main" id="{2DBC07D8-9691-4D5D-8064-898A14A962CE}"/>
              </a:ext>
            </a:extLst>
          </p:cNvPr>
          <p:cNvSpPr/>
          <p:nvPr/>
        </p:nvSpPr>
        <p:spPr>
          <a:xfrm>
            <a:off x="5803573" y="2438235"/>
            <a:ext cx="4088045" cy="589554"/>
          </a:xfrm>
          <a:prstGeom prst="cube">
            <a:avLst/>
          </a:prstGeom>
          <a:gradFill>
            <a:gsLst>
              <a:gs pos="0">
                <a:srgbClr val="00A3FF">
                  <a:alpha val="44000"/>
                </a:srgbClr>
              </a:gs>
              <a:gs pos="100000">
                <a:srgbClr val="003192">
                  <a:alpha val="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600" dirty="0">
                <a:solidFill>
                  <a:schemeClr val="bg1"/>
                </a:solidFill>
                <a:latin typeface="Century Gothic" charset="0"/>
                <a:ea typeface="Century Gothic" charset="0"/>
                <a:cs typeface="Century Gothic" charset="0"/>
              </a:rPr>
              <a:t>Ⅳ</a:t>
            </a:r>
            <a:r>
              <a:rPr lang="zh-CN" altLang="en-US" sz="1600">
                <a:solidFill>
                  <a:schemeClr val="bg1"/>
                </a:solidFill>
                <a:latin typeface="Century Gothic" charset="0"/>
                <a:ea typeface="Century Gothic" charset="0"/>
                <a:cs typeface="Century Gothic" charset="0"/>
              </a:rPr>
              <a:t> </a:t>
            </a:r>
            <a:r>
              <a:rPr kumimoji="1" lang="en-MY" altLang="zh-CN" sz="1600" b="1" dirty="0">
                <a:solidFill>
                  <a:schemeClr val="bg1"/>
                </a:solidFill>
                <a:latin typeface="Century Gothic" charset="0"/>
                <a:ea typeface="Century Gothic" charset="0"/>
                <a:cs typeface="Century Gothic" charset="0"/>
              </a:rPr>
              <a:t>Proactive Defense</a:t>
            </a:r>
            <a:endParaRPr kumimoji="1" lang="en-US" altLang="zh-CN" sz="1600" b="1" dirty="0">
              <a:solidFill>
                <a:schemeClr val="bg1"/>
              </a:solidFill>
              <a:latin typeface="Century Gothic" charset="0"/>
              <a:ea typeface="Century Gothic" charset="0"/>
              <a:cs typeface="Century Gothic" charset="0"/>
            </a:endParaRPr>
          </a:p>
          <a:p>
            <a:pPr algn="ctr"/>
            <a:r>
              <a:rPr kumimoji="1" lang="zh-CN" altLang="en-US" sz="1100">
                <a:solidFill>
                  <a:schemeClr val="bg1"/>
                </a:solidFill>
                <a:latin typeface="Century Gothic" charset="0"/>
                <a:ea typeface="Century Gothic" charset="0"/>
                <a:cs typeface="Century Gothic" charset="0"/>
              </a:rPr>
              <a:t>（</a:t>
            </a:r>
            <a:r>
              <a:rPr kumimoji="1" lang="en-MY" altLang="zh-CN" sz="1100" dirty="0">
                <a:solidFill>
                  <a:schemeClr val="bg1"/>
                </a:solidFill>
                <a:latin typeface="Century Gothic" charset="0"/>
                <a:ea typeface="Century Gothic" charset="0"/>
                <a:cs typeface="Century Gothic" charset="0"/>
              </a:rPr>
              <a:t>security operation as the core</a:t>
            </a:r>
            <a:r>
              <a:rPr kumimoji="1" lang="zh-CN" altLang="en-US" sz="1100">
                <a:solidFill>
                  <a:schemeClr val="bg1"/>
                </a:solidFill>
                <a:latin typeface="Century Gothic" charset="0"/>
                <a:ea typeface="Century Gothic" charset="0"/>
                <a:cs typeface="Century Gothic" charset="0"/>
              </a:rPr>
              <a:t>）</a:t>
            </a:r>
          </a:p>
        </p:txBody>
      </p:sp>
      <p:sp>
        <p:nvSpPr>
          <p:cNvPr id="21" name="立方体 20">
            <a:extLst>
              <a:ext uri="{FF2B5EF4-FFF2-40B4-BE49-F238E27FC236}">
                <a16:creationId xmlns:a16="http://schemas.microsoft.com/office/drawing/2014/main" id="{4798967B-2074-4AE4-BE3E-1F12342A7697}"/>
              </a:ext>
            </a:extLst>
          </p:cNvPr>
          <p:cNvSpPr/>
          <p:nvPr/>
        </p:nvSpPr>
        <p:spPr>
          <a:xfrm>
            <a:off x="6718414" y="1844416"/>
            <a:ext cx="3568612" cy="589554"/>
          </a:xfrm>
          <a:prstGeom prst="cube">
            <a:avLst/>
          </a:prstGeom>
          <a:gradFill>
            <a:gsLst>
              <a:gs pos="0">
                <a:srgbClr val="00A3FF"/>
              </a:gs>
              <a:gs pos="100000">
                <a:srgbClr val="003192">
                  <a:alpha val="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600" dirty="0">
                <a:solidFill>
                  <a:schemeClr val="bg1"/>
                </a:solidFill>
                <a:latin typeface="Century Gothic" charset="0"/>
                <a:ea typeface="Century Gothic" charset="0"/>
                <a:cs typeface="Century Gothic" charset="0"/>
              </a:rPr>
              <a:t>Ⅴ</a:t>
            </a:r>
            <a:r>
              <a:rPr kumimoji="1" lang="zh-CN" altLang="en-US" sz="1600" b="1" dirty="0">
                <a:solidFill>
                  <a:schemeClr val="bg1"/>
                </a:solidFill>
                <a:latin typeface="Century Gothic" charset="0"/>
                <a:ea typeface="Century Gothic" charset="0"/>
                <a:cs typeface="Century Gothic" charset="0"/>
              </a:rPr>
              <a:t> </a:t>
            </a:r>
            <a:r>
              <a:rPr kumimoji="1" lang="en-MY" altLang="zh-CN" sz="1600" b="1" dirty="0">
                <a:solidFill>
                  <a:schemeClr val="bg1"/>
                </a:solidFill>
                <a:latin typeface="Century Gothic" charset="0"/>
                <a:ea typeface="Century Gothic" charset="0"/>
                <a:cs typeface="Century Gothic" charset="0"/>
              </a:rPr>
              <a:t>Offensive Defense</a:t>
            </a:r>
            <a:endParaRPr kumimoji="1" lang="en-US" altLang="zh-CN" sz="1600" b="1" dirty="0">
              <a:solidFill>
                <a:schemeClr val="bg1"/>
              </a:solidFill>
              <a:latin typeface="Century Gothic" charset="0"/>
              <a:ea typeface="Century Gothic" charset="0"/>
              <a:cs typeface="Century Gothic" charset="0"/>
            </a:endParaRPr>
          </a:p>
          <a:p>
            <a:pPr algn="ctr"/>
            <a:r>
              <a:rPr kumimoji="1" lang="zh-CN" altLang="en-US" sz="1100" dirty="0">
                <a:solidFill>
                  <a:schemeClr val="bg1"/>
                </a:solidFill>
                <a:latin typeface="Century Gothic" charset="0"/>
                <a:ea typeface="Century Gothic" charset="0"/>
                <a:cs typeface="Century Gothic" charset="0"/>
              </a:rPr>
              <a:t>（</a:t>
            </a:r>
            <a:r>
              <a:rPr kumimoji="1" lang="en-MY" altLang="zh-CN" sz="1100" dirty="0">
                <a:solidFill>
                  <a:schemeClr val="bg1"/>
                </a:solidFill>
                <a:latin typeface="Century Gothic" charset="0"/>
                <a:ea typeface="Century Gothic" charset="0"/>
                <a:cs typeface="Century Gothic" charset="0"/>
              </a:rPr>
              <a:t>offensive defensive capability as the core</a:t>
            </a:r>
            <a:r>
              <a:rPr kumimoji="1" lang="zh-CN" altLang="en-US" sz="1100" dirty="0">
                <a:solidFill>
                  <a:schemeClr val="bg1"/>
                </a:solidFill>
                <a:latin typeface="Century Gothic" charset="0"/>
                <a:ea typeface="Century Gothic" charset="0"/>
                <a:cs typeface="Century Gothic" charset="0"/>
              </a:rPr>
              <a:t>）</a:t>
            </a:r>
          </a:p>
        </p:txBody>
      </p:sp>
      <p:sp>
        <p:nvSpPr>
          <p:cNvPr id="22" name="立方体 21">
            <a:extLst>
              <a:ext uri="{FF2B5EF4-FFF2-40B4-BE49-F238E27FC236}">
                <a16:creationId xmlns:a16="http://schemas.microsoft.com/office/drawing/2014/main" id="{E9D4E032-0352-43D8-A886-BD6339AF03B2}"/>
              </a:ext>
            </a:extLst>
          </p:cNvPr>
          <p:cNvSpPr/>
          <p:nvPr/>
        </p:nvSpPr>
        <p:spPr>
          <a:xfrm>
            <a:off x="3167406" y="4184954"/>
            <a:ext cx="5454746" cy="589554"/>
          </a:xfrm>
          <a:prstGeom prst="cube">
            <a:avLst/>
          </a:prstGeom>
          <a:gradFill>
            <a:gsLst>
              <a:gs pos="0">
                <a:srgbClr val="00A3FF"/>
              </a:gs>
              <a:gs pos="100000">
                <a:srgbClr val="003192">
                  <a:alpha val="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en-US" altLang="zh-CN" sz="1600" b="1" dirty="0">
                <a:solidFill>
                  <a:schemeClr val="bg1"/>
                </a:solidFill>
                <a:latin typeface="Century Gothic" charset="0"/>
                <a:ea typeface="Century Gothic" charset="0"/>
                <a:cs typeface="Century Gothic" charset="0"/>
              </a:rPr>
              <a:t>I</a:t>
            </a:r>
            <a:r>
              <a:rPr kumimoji="1" lang="zh-CN" altLang="en-US" sz="1600" b="1">
                <a:solidFill>
                  <a:schemeClr val="bg1"/>
                </a:solidFill>
                <a:latin typeface="Century Gothic" charset="0"/>
                <a:ea typeface="Century Gothic" charset="0"/>
                <a:cs typeface="Century Gothic" charset="0"/>
              </a:rPr>
              <a:t> </a:t>
            </a:r>
            <a:r>
              <a:rPr kumimoji="1" lang="en-MY" altLang="zh-CN" sz="1600" b="1" dirty="0">
                <a:solidFill>
                  <a:schemeClr val="bg1"/>
                </a:solidFill>
                <a:latin typeface="Century Gothic" charset="0"/>
                <a:ea typeface="Century Gothic" charset="0"/>
                <a:cs typeface="Century Gothic" charset="0"/>
              </a:rPr>
              <a:t>Basic Protection</a:t>
            </a:r>
            <a:endParaRPr kumimoji="1" lang="en-US" altLang="zh-CN" sz="1600" b="1" dirty="0">
              <a:solidFill>
                <a:schemeClr val="bg1"/>
              </a:solidFill>
              <a:latin typeface="Century Gothic" charset="0"/>
              <a:ea typeface="Century Gothic" charset="0"/>
              <a:cs typeface="Century Gothic" charset="0"/>
            </a:endParaRPr>
          </a:p>
          <a:p>
            <a:pPr algn="ctr"/>
            <a:r>
              <a:rPr kumimoji="1" lang="zh-CN" altLang="en-US" sz="1100">
                <a:solidFill>
                  <a:schemeClr val="bg1"/>
                </a:solidFill>
                <a:latin typeface="Century Gothic" charset="0"/>
                <a:ea typeface="Century Gothic" charset="0"/>
                <a:cs typeface="Century Gothic" charset="0"/>
              </a:rPr>
              <a:t>（</a:t>
            </a:r>
            <a:r>
              <a:rPr kumimoji="1" lang="en-MY" altLang="zh-CN" sz="1100" dirty="0">
                <a:solidFill>
                  <a:schemeClr val="bg1"/>
                </a:solidFill>
                <a:latin typeface="Century Gothic" charset="0"/>
                <a:ea typeface="Century Gothic" charset="0"/>
                <a:cs typeface="Century Gothic" charset="0"/>
              </a:rPr>
              <a:t>perimeter defense as the core</a:t>
            </a:r>
            <a:r>
              <a:rPr kumimoji="1" lang="zh-CN" altLang="en-US" sz="1100">
                <a:solidFill>
                  <a:schemeClr val="bg1"/>
                </a:solidFill>
                <a:latin typeface="Century Gothic" charset="0"/>
                <a:ea typeface="Century Gothic" charset="0"/>
                <a:cs typeface="Century Gothic" charset="0"/>
              </a:rPr>
              <a:t>）</a:t>
            </a:r>
          </a:p>
        </p:txBody>
      </p:sp>
      <p:sp>
        <p:nvSpPr>
          <p:cNvPr id="23" name="箭头: 右 22">
            <a:extLst>
              <a:ext uri="{FF2B5EF4-FFF2-40B4-BE49-F238E27FC236}">
                <a16:creationId xmlns:a16="http://schemas.microsoft.com/office/drawing/2014/main" id="{591DFAF3-97FB-48E7-B817-460D95974C4A}"/>
              </a:ext>
            </a:extLst>
          </p:cNvPr>
          <p:cNvSpPr/>
          <p:nvPr/>
        </p:nvSpPr>
        <p:spPr>
          <a:xfrm rot="18572903">
            <a:off x="9123659" y="3186542"/>
            <a:ext cx="2574785" cy="727396"/>
          </a:xfrm>
          <a:prstGeom prst="rightArrow">
            <a:avLst/>
          </a:prstGeom>
          <a:gradFill flip="none" rotWithShape="1">
            <a:gsLst>
              <a:gs pos="0">
                <a:srgbClr val="00A3FF"/>
              </a:gs>
              <a:gs pos="73000">
                <a:srgbClr val="003192">
                  <a:alpha val="0"/>
                </a:srgb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MY" sz="2400" dirty="0">
              <a:solidFill>
                <a:schemeClr val="bg1"/>
              </a:solidFill>
            </a:endParaRPr>
          </a:p>
        </p:txBody>
      </p:sp>
      <p:cxnSp>
        <p:nvCxnSpPr>
          <p:cNvPr id="3" name="直接箭头连接符 2">
            <a:extLst>
              <a:ext uri="{FF2B5EF4-FFF2-40B4-BE49-F238E27FC236}">
                <a16:creationId xmlns:a16="http://schemas.microsoft.com/office/drawing/2014/main" id="{BA3948F0-0735-4472-8B99-1A3B68266A7F}"/>
              </a:ext>
            </a:extLst>
          </p:cNvPr>
          <p:cNvCxnSpPr/>
          <p:nvPr/>
        </p:nvCxnSpPr>
        <p:spPr>
          <a:xfrm flipV="1">
            <a:off x="1863628" y="3019988"/>
            <a:ext cx="0" cy="1754520"/>
          </a:xfrm>
          <a:prstGeom prst="straightConnector1">
            <a:avLst/>
          </a:prstGeom>
          <a:ln>
            <a:headEnd type="triangle" w="lg" len="lg"/>
            <a:tailEnd type="triangle" w="lg" len="lg"/>
          </a:ln>
        </p:spPr>
        <p:style>
          <a:lnRef idx="1">
            <a:schemeClr val="accent1"/>
          </a:lnRef>
          <a:fillRef idx="0">
            <a:schemeClr val="accent1"/>
          </a:fillRef>
          <a:effectRef idx="0">
            <a:schemeClr val="accent1"/>
          </a:effectRef>
          <a:fontRef idx="minor">
            <a:schemeClr val="tx1"/>
          </a:fontRef>
        </p:style>
      </p:cxnSp>
      <p:cxnSp>
        <p:nvCxnSpPr>
          <p:cNvPr id="17" name="直接箭头连接符 16">
            <a:extLst>
              <a:ext uri="{FF2B5EF4-FFF2-40B4-BE49-F238E27FC236}">
                <a16:creationId xmlns:a16="http://schemas.microsoft.com/office/drawing/2014/main" id="{AD316AB9-A25B-405B-BA62-25982F1ED359}"/>
              </a:ext>
            </a:extLst>
          </p:cNvPr>
          <p:cNvCxnSpPr>
            <a:cxnSpLocks/>
          </p:cNvCxnSpPr>
          <p:nvPr/>
        </p:nvCxnSpPr>
        <p:spPr>
          <a:xfrm flipV="1">
            <a:off x="3496485" y="1844416"/>
            <a:ext cx="0" cy="1727096"/>
          </a:xfrm>
          <a:prstGeom prst="straightConnector1">
            <a:avLst/>
          </a:prstGeom>
          <a:ln>
            <a:headEnd type="triangle" w="lg" len="lg"/>
            <a:tailEnd type="triangle" w="lg" len="lg"/>
          </a:ln>
        </p:spPr>
        <p:style>
          <a:lnRef idx="1">
            <a:schemeClr val="accent1"/>
          </a:lnRef>
          <a:fillRef idx="0">
            <a:schemeClr val="accent1"/>
          </a:fillRef>
          <a:effectRef idx="0">
            <a:schemeClr val="accent1"/>
          </a:effectRef>
          <a:fontRef idx="minor">
            <a:schemeClr val="tx1"/>
          </a:fontRef>
        </p:style>
      </p:cxnSp>
      <p:sp>
        <p:nvSpPr>
          <p:cNvPr id="5" name="文本框 4">
            <a:extLst>
              <a:ext uri="{FF2B5EF4-FFF2-40B4-BE49-F238E27FC236}">
                <a16:creationId xmlns:a16="http://schemas.microsoft.com/office/drawing/2014/main" id="{A17A1AA4-F775-4FBC-B7AA-7758031CD4BC}"/>
              </a:ext>
            </a:extLst>
          </p:cNvPr>
          <p:cNvSpPr txBox="1"/>
          <p:nvPr/>
        </p:nvSpPr>
        <p:spPr>
          <a:xfrm>
            <a:off x="2642459" y="2271347"/>
            <a:ext cx="886781" cy="923330"/>
          </a:xfrm>
          <a:prstGeom prst="rect">
            <a:avLst/>
          </a:prstGeom>
          <a:noFill/>
        </p:spPr>
        <p:txBody>
          <a:bodyPr wrap="none" rtlCol="0">
            <a:spAutoFit/>
          </a:bodyPr>
          <a:lstStyle/>
          <a:p>
            <a:pPr algn="ctr"/>
            <a:r>
              <a:rPr lang="en-US" altLang="zh-CN" b="1" dirty="0">
                <a:solidFill>
                  <a:srgbClr val="FFC000"/>
                </a:solidFill>
              </a:rPr>
              <a:t>TIARA </a:t>
            </a:r>
            <a:br>
              <a:rPr lang="en-US" altLang="zh-CN" b="1" dirty="0">
                <a:solidFill>
                  <a:srgbClr val="FFC000"/>
                </a:solidFill>
              </a:rPr>
            </a:br>
            <a:r>
              <a:rPr lang="en-US" altLang="zh-CN" b="1" dirty="0">
                <a:solidFill>
                  <a:srgbClr val="FFC000"/>
                </a:solidFill>
              </a:rPr>
              <a:t>&amp;</a:t>
            </a:r>
            <a:br>
              <a:rPr lang="en-US" altLang="zh-CN" b="1" dirty="0">
                <a:solidFill>
                  <a:srgbClr val="FFC000"/>
                </a:solidFill>
              </a:rPr>
            </a:br>
            <a:r>
              <a:rPr lang="en-US" altLang="zh-CN" b="1" dirty="0">
                <a:solidFill>
                  <a:srgbClr val="FFC000"/>
                </a:solidFill>
              </a:rPr>
              <a:t>MDR</a:t>
            </a:r>
            <a:endParaRPr lang="en-US" b="1" dirty="0">
              <a:solidFill>
                <a:srgbClr val="FFC000"/>
              </a:solidFill>
            </a:endParaRPr>
          </a:p>
        </p:txBody>
      </p:sp>
      <p:sp>
        <p:nvSpPr>
          <p:cNvPr id="25" name="文本框 24">
            <a:extLst>
              <a:ext uri="{FF2B5EF4-FFF2-40B4-BE49-F238E27FC236}">
                <a16:creationId xmlns:a16="http://schemas.microsoft.com/office/drawing/2014/main" id="{4AD6BF1A-20B7-42DB-BB3B-D21A98A6C807}"/>
              </a:ext>
            </a:extLst>
          </p:cNvPr>
          <p:cNvSpPr txBox="1"/>
          <p:nvPr/>
        </p:nvSpPr>
        <p:spPr>
          <a:xfrm>
            <a:off x="393853" y="3357517"/>
            <a:ext cx="1503936" cy="1200329"/>
          </a:xfrm>
          <a:prstGeom prst="rect">
            <a:avLst/>
          </a:prstGeom>
          <a:noFill/>
        </p:spPr>
        <p:txBody>
          <a:bodyPr wrap="square" rtlCol="0">
            <a:spAutoFit/>
          </a:bodyPr>
          <a:lstStyle/>
          <a:p>
            <a:pPr algn="ctr"/>
            <a:r>
              <a:rPr lang="en-US" b="1" dirty="0">
                <a:solidFill>
                  <a:srgbClr val="FFC000"/>
                </a:solidFill>
              </a:rPr>
              <a:t>Single point of protection products</a:t>
            </a:r>
          </a:p>
        </p:txBody>
      </p:sp>
      <p:sp>
        <p:nvSpPr>
          <p:cNvPr id="26" name="文本框 25">
            <a:extLst>
              <a:ext uri="{FF2B5EF4-FFF2-40B4-BE49-F238E27FC236}">
                <a16:creationId xmlns:a16="http://schemas.microsoft.com/office/drawing/2014/main" id="{B3FFA176-9E65-4533-9B33-7E36C3A564A9}"/>
              </a:ext>
            </a:extLst>
          </p:cNvPr>
          <p:cNvSpPr txBox="1"/>
          <p:nvPr/>
        </p:nvSpPr>
        <p:spPr>
          <a:xfrm>
            <a:off x="2642459" y="5562579"/>
            <a:ext cx="6907082" cy="369332"/>
          </a:xfrm>
          <a:prstGeom prst="rect">
            <a:avLst/>
          </a:prstGeom>
          <a:noFill/>
        </p:spPr>
        <p:txBody>
          <a:bodyPr wrap="square" rtlCol="0">
            <a:spAutoFit/>
          </a:bodyPr>
          <a:lstStyle/>
          <a:p>
            <a:r>
              <a:rPr lang="en-US" b="1" dirty="0">
                <a:solidFill>
                  <a:schemeClr val="accent6">
                    <a:lumMod val="60000"/>
                    <a:lumOff val="40000"/>
                  </a:schemeClr>
                </a:solidFill>
              </a:rPr>
              <a:t>* Accelerate the process in advancing into next CMM level *</a:t>
            </a:r>
          </a:p>
        </p:txBody>
      </p:sp>
    </p:spTree>
    <p:extLst>
      <p:ext uri="{BB962C8B-B14F-4D97-AF65-F5344CB8AC3E}">
        <p14:creationId xmlns:p14="http://schemas.microsoft.com/office/powerpoint/2010/main" val="38789273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25"/>
                                        </p:tgtEl>
                                        <p:attrNameLst>
                                          <p:attrName>style.visibility</p:attrName>
                                        </p:attrNameLst>
                                      </p:cBhvr>
                                      <p:to>
                                        <p:strVal val="visible"/>
                                      </p:to>
                                    </p:set>
                                    <p:animEffect transition="in" filter="fade">
                                      <p:cBhvr>
                                        <p:cTn id="10" dur="500"/>
                                        <p:tgtEl>
                                          <p:spTgt spid="25"/>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nodeType="clickEffect">
                                  <p:stCondLst>
                                    <p:cond delay="0"/>
                                  </p:stCondLst>
                                  <p:childTnLst>
                                    <p:set>
                                      <p:cBhvr>
                                        <p:cTn id="14" dur="1" fill="hold">
                                          <p:stCondLst>
                                            <p:cond delay="0"/>
                                          </p:stCondLst>
                                        </p:cTn>
                                        <p:tgtEl>
                                          <p:spTgt spid="17"/>
                                        </p:tgtEl>
                                        <p:attrNameLst>
                                          <p:attrName>style.visibility</p:attrName>
                                        </p:attrNameLst>
                                      </p:cBhvr>
                                      <p:to>
                                        <p:strVal val="visible"/>
                                      </p:to>
                                    </p:set>
                                    <p:animEffect transition="in" filter="fade">
                                      <p:cBhvr>
                                        <p:cTn id="15" dur="500"/>
                                        <p:tgtEl>
                                          <p:spTgt spid="17"/>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fade">
                                      <p:cBhvr>
                                        <p:cTn id="18" dur="500"/>
                                        <p:tgtEl>
                                          <p:spTgt spid="5"/>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grpId="0" nodeType="clickEffect">
                                  <p:stCondLst>
                                    <p:cond delay="0"/>
                                  </p:stCondLst>
                                  <p:childTnLst>
                                    <p:set>
                                      <p:cBhvr>
                                        <p:cTn id="22" dur="1" fill="hold">
                                          <p:stCondLst>
                                            <p:cond delay="0"/>
                                          </p:stCondLst>
                                        </p:cTn>
                                        <p:tgtEl>
                                          <p:spTgt spid="26"/>
                                        </p:tgtEl>
                                        <p:attrNameLst>
                                          <p:attrName>style.visibility</p:attrName>
                                        </p:attrNameLst>
                                      </p:cBhvr>
                                      <p:to>
                                        <p:strVal val="visible"/>
                                      </p:to>
                                    </p:set>
                                    <p:animEffect transition="in" filter="fade">
                                      <p:cBhvr>
                                        <p:cTn id="23"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25" grpId="0"/>
      <p:bldP spid="26"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日期占位符 1">
            <a:extLst>
              <a:ext uri="{FF2B5EF4-FFF2-40B4-BE49-F238E27FC236}">
                <a16:creationId xmlns:a16="http://schemas.microsoft.com/office/drawing/2014/main" id="{2B76CE12-6D71-4A5B-9C31-4793F4F655D7}"/>
              </a:ext>
            </a:extLst>
          </p:cNvPr>
          <p:cNvSpPr>
            <a:spLocks noGrp="1"/>
          </p:cNvSpPr>
          <p:nvPr>
            <p:ph type="dt" sz="half" idx="10"/>
          </p:nvPr>
        </p:nvSpPr>
        <p:spPr/>
        <p:txBody>
          <a:bodyPr/>
          <a:lstStyle/>
          <a:p>
            <a:r>
              <a:rPr lang="en-US" altLang="zh-CN">
                <a:ea typeface="微软雅黑" panose="020B0503020204020204" pitchFamily="34" charset="-122"/>
              </a:rPr>
              <a:t>Sangfor Technologies</a:t>
            </a:r>
            <a:endParaRPr lang="en-US" altLang="zh-CN" dirty="0">
              <a:ea typeface="微软雅黑" panose="020B0503020204020204" pitchFamily="34" charset="-122"/>
            </a:endParaRPr>
          </a:p>
        </p:txBody>
      </p:sp>
      <p:sp>
        <p:nvSpPr>
          <p:cNvPr id="3" name="页脚占位符 2">
            <a:extLst>
              <a:ext uri="{FF2B5EF4-FFF2-40B4-BE49-F238E27FC236}">
                <a16:creationId xmlns:a16="http://schemas.microsoft.com/office/drawing/2014/main" id="{91D8B496-64D3-48DA-BF9F-A9B2CBAB15D6}"/>
              </a:ext>
            </a:extLst>
          </p:cNvPr>
          <p:cNvSpPr>
            <a:spLocks noGrp="1"/>
          </p:cNvSpPr>
          <p:nvPr>
            <p:ph type="ftr" sz="quarter" idx="11"/>
          </p:nvPr>
        </p:nvSpPr>
        <p:spPr/>
        <p:txBody>
          <a:bodyPr/>
          <a:lstStyle/>
          <a:p>
            <a:r>
              <a:rPr lang="en-US" altLang="zh-CN">
                <a:ea typeface="微软雅黑" panose="020B0503020204020204" pitchFamily="34" charset="-122"/>
              </a:rPr>
              <a:t>CONFIDENTIAL</a:t>
            </a:r>
            <a:endParaRPr lang="zh-CN" altLang="en-US" dirty="0">
              <a:ea typeface="微软雅黑" panose="020B0503020204020204" pitchFamily="34" charset="-122"/>
            </a:endParaRPr>
          </a:p>
        </p:txBody>
      </p:sp>
      <p:sp>
        <p:nvSpPr>
          <p:cNvPr id="4" name="灯片编号占位符 3">
            <a:extLst>
              <a:ext uri="{FF2B5EF4-FFF2-40B4-BE49-F238E27FC236}">
                <a16:creationId xmlns:a16="http://schemas.microsoft.com/office/drawing/2014/main" id="{E75F6F7F-CDC6-4C74-B7E6-176545106BBE}"/>
              </a:ext>
            </a:extLst>
          </p:cNvPr>
          <p:cNvSpPr>
            <a:spLocks noGrp="1"/>
          </p:cNvSpPr>
          <p:nvPr>
            <p:ph type="sldNum" sz="quarter" idx="12"/>
          </p:nvPr>
        </p:nvSpPr>
        <p:spPr/>
        <p:txBody>
          <a:bodyPr/>
          <a:lstStyle/>
          <a:p>
            <a:r>
              <a:rPr lang="en-US" altLang="zh-CN"/>
              <a:t>Page  </a:t>
            </a:r>
            <a:fld id="{6F6B6950-8D1A-4668-8374-25B44628E0DF}" type="slidenum">
              <a:rPr lang="zh-CN" altLang="en-US" smtClean="0"/>
              <a:pPr/>
              <a:t>4</a:t>
            </a:fld>
            <a:endParaRPr lang="zh-CN" altLang="en-US" dirty="0"/>
          </a:p>
        </p:txBody>
      </p:sp>
      <p:sp>
        <p:nvSpPr>
          <p:cNvPr id="6" name="矩形 5">
            <a:extLst>
              <a:ext uri="{FF2B5EF4-FFF2-40B4-BE49-F238E27FC236}">
                <a16:creationId xmlns:a16="http://schemas.microsoft.com/office/drawing/2014/main" id="{4AA8F630-DA7B-418B-AB84-5568722FA0F9}"/>
              </a:ext>
            </a:extLst>
          </p:cNvPr>
          <p:cNvSpPr/>
          <p:nvPr/>
        </p:nvSpPr>
        <p:spPr>
          <a:xfrm>
            <a:off x="1" y="311234"/>
            <a:ext cx="396240" cy="326939"/>
          </a:xfrm>
          <a:prstGeom prst="rect">
            <a:avLst/>
          </a:prstGeom>
          <a:solidFill>
            <a:srgbClr val="3456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7" name="矩形 6">
            <a:extLst>
              <a:ext uri="{FF2B5EF4-FFF2-40B4-BE49-F238E27FC236}">
                <a16:creationId xmlns:a16="http://schemas.microsoft.com/office/drawing/2014/main" id="{2BC9A7A6-9785-4618-A01F-D0E6103F86B9}"/>
              </a:ext>
            </a:extLst>
          </p:cNvPr>
          <p:cNvSpPr/>
          <p:nvPr/>
        </p:nvSpPr>
        <p:spPr>
          <a:xfrm>
            <a:off x="393853" y="311234"/>
            <a:ext cx="65722" cy="326939"/>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8" name="矩形 7">
            <a:extLst>
              <a:ext uri="{FF2B5EF4-FFF2-40B4-BE49-F238E27FC236}">
                <a16:creationId xmlns:a16="http://schemas.microsoft.com/office/drawing/2014/main" id="{808B5119-CB83-4332-B9DD-2EC7BC1895A4}"/>
              </a:ext>
            </a:extLst>
          </p:cNvPr>
          <p:cNvSpPr/>
          <p:nvPr/>
        </p:nvSpPr>
        <p:spPr>
          <a:xfrm>
            <a:off x="579651" y="200326"/>
            <a:ext cx="6513322" cy="523220"/>
          </a:xfrm>
          <a:prstGeom prst="rect">
            <a:avLst/>
          </a:prstGeom>
        </p:spPr>
        <p:txBody>
          <a:bodyPr wrap="none">
            <a:spAutoFit/>
          </a:bodyPr>
          <a:lstStyle/>
          <a:p>
            <a:r>
              <a:rPr lang="en-US" altLang="zh-CN" sz="2800" b="1" dirty="0">
                <a:solidFill>
                  <a:schemeClr val="bg1"/>
                </a:solidFill>
                <a:latin typeface="Century Gothic" panose="020B0502020202020204" pitchFamily="34" charset="0"/>
                <a:ea typeface="微软雅黑" charset="-122"/>
              </a:rPr>
              <a:t>Why </a:t>
            </a:r>
            <a:r>
              <a:rPr lang="en-US" altLang="zh-CN" sz="2800" b="1" dirty="0" err="1">
                <a:solidFill>
                  <a:schemeClr val="bg1"/>
                </a:solidFill>
                <a:latin typeface="Century Gothic" panose="020B0502020202020204" pitchFamily="34" charset="0"/>
                <a:ea typeface="微软雅黑" charset="-122"/>
              </a:rPr>
              <a:t>Sangfor’s</a:t>
            </a:r>
            <a:r>
              <a:rPr lang="en-US" altLang="zh-CN" sz="2800" b="1" dirty="0">
                <a:solidFill>
                  <a:schemeClr val="bg1"/>
                </a:solidFill>
                <a:latin typeface="Century Gothic" panose="020B0502020202020204" pitchFamily="34" charset="0"/>
                <a:ea typeface="微软雅黑" charset="-122"/>
              </a:rPr>
              <a:t> TIARA &amp; MDR Service?</a:t>
            </a:r>
          </a:p>
        </p:txBody>
      </p:sp>
      <p:sp>
        <p:nvSpPr>
          <p:cNvPr id="5" name="文本框 4">
            <a:extLst>
              <a:ext uri="{FF2B5EF4-FFF2-40B4-BE49-F238E27FC236}">
                <a16:creationId xmlns:a16="http://schemas.microsoft.com/office/drawing/2014/main" id="{42C2F1F2-4456-49C2-BD66-2618CC48FB79}"/>
              </a:ext>
            </a:extLst>
          </p:cNvPr>
          <p:cNvSpPr txBox="1"/>
          <p:nvPr/>
        </p:nvSpPr>
        <p:spPr>
          <a:xfrm>
            <a:off x="1448248" y="2540639"/>
            <a:ext cx="4753224" cy="369332"/>
          </a:xfrm>
          <a:prstGeom prst="rect">
            <a:avLst/>
          </a:prstGeom>
          <a:noFill/>
        </p:spPr>
        <p:txBody>
          <a:bodyPr wrap="none" rtlCol="0">
            <a:spAutoFit/>
          </a:bodyPr>
          <a:lstStyle/>
          <a:p>
            <a:r>
              <a:rPr lang="en-US" dirty="0">
                <a:solidFill>
                  <a:schemeClr val="bg1"/>
                </a:solidFill>
              </a:rPr>
              <a:t>Business impact analysis on critical assets</a:t>
            </a:r>
          </a:p>
        </p:txBody>
      </p:sp>
      <p:sp>
        <p:nvSpPr>
          <p:cNvPr id="10" name="文本框 9">
            <a:extLst>
              <a:ext uri="{FF2B5EF4-FFF2-40B4-BE49-F238E27FC236}">
                <a16:creationId xmlns:a16="http://schemas.microsoft.com/office/drawing/2014/main" id="{A1AD0BD1-6DA7-4B66-B2CF-FAE247047B88}"/>
              </a:ext>
            </a:extLst>
          </p:cNvPr>
          <p:cNvSpPr txBox="1"/>
          <p:nvPr/>
        </p:nvSpPr>
        <p:spPr>
          <a:xfrm>
            <a:off x="1448248" y="3384916"/>
            <a:ext cx="10251142" cy="369332"/>
          </a:xfrm>
          <a:prstGeom prst="rect">
            <a:avLst/>
          </a:prstGeom>
          <a:noFill/>
        </p:spPr>
        <p:txBody>
          <a:bodyPr wrap="square" rtlCol="0">
            <a:spAutoFit/>
          </a:bodyPr>
          <a:lstStyle/>
          <a:p>
            <a:r>
              <a:rPr lang="en-US" dirty="0">
                <a:solidFill>
                  <a:schemeClr val="bg1"/>
                </a:solidFill>
              </a:rPr>
              <a:t>Lightweight risk assessment on network (Avoidance / Acceptance / Mitigation / Transfer) </a:t>
            </a:r>
          </a:p>
        </p:txBody>
      </p:sp>
      <p:sp>
        <p:nvSpPr>
          <p:cNvPr id="12" name="文本框 11">
            <a:extLst>
              <a:ext uri="{FF2B5EF4-FFF2-40B4-BE49-F238E27FC236}">
                <a16:creationId xmlns:a16="http://schemas.microsoft.com/office/drawing/2014/main" id="{81A7B8D0-2E99-4742-8C2C-BEB600250D45}"/>
              </a:ext>
            </a:extLst>
          </p:cNvPr>
          <p:cNvSpPr txBox="1"/>
          <p:nvPr/>
        </p:nvSpPr>
        <p:spPr>
          <a:xfrm>
            <a:off x="1412389" y="1419363"/>
            <a:ext cx="10086337" cy="646331"/>
          </a:xfrm>
          <a:prstGeom prst="rect">
            <a:avLst/>
          </a:prstGeom>
          <a:noFill/>
        </p:spPr>
        <p:txBody>
          <a:bodyPr wrap="square" rtlCol="0">
            <a:spAutoFit/>
          </a:bodyPr>
          <a:lstStyle/>
          <a:p>
            <a:r>
              <a:rPr lang="en-US" dirty="0">
                <a:solidFill>
                  <a:schemeClr val="bg1"/>
                </a:solidFill>
              </a:rPr>
              <a:t>Help customers who lack of security experts in identifying root cause and provide long term improvement plan, instead of focus on event by event remediation methods</a:t>
            </a:r>
          </a:p>
        </p:txBody>
      </p:sp>
      <p:sp>
        <p:nvSpPr>
          <p:cNvPr id="14" name="文本框 13">
            <a:extLst>
              <a:ext uri="{FF2B5EF4-FFF2-40B4-BE49-F238E27FC236}">
                <a16:creationId xmlns:a16="http://schemas.microsoft.com/office/drawing/2014/main" id="{7DD384CF-FC94-43CA-9374-FB3800551C8B}"/>
              </a:ext>
            </a:extLst>
          </p:cNvPr>
          <p:cNvSpPr txBox="1"/>
          <p:nvPr/>
        </p:nvSpPr>
        <p:spPr>
          <a:xfrm>
            <a:off x="1448248" y="4229193"/>
            <a:ext cx="10251142" cy="369332"/>
          </a:xfrm>
          <a:prstGeom prst="rect">
            <a:avLst/>
          </a:prstGeom>
          <a:noFill/>
        </p:spPr>
        <p:txBody>
          <a:bodyPr wrap="square" rtlCol="0">
            <a:spAutoFit/>
          </a:bodyPr>
          <a:lstStyle/>
          <a:p>
            <a:r>
              <a:rPr lang="en-US" dirty="0">
                <a:solidFill>
                  <a:schemeClr val="bg1"/>
                </a:solidFill>
              </a:rPr>
              <a:t>Identify potential threats before it turns into security incidents</a:t>
            </a:r>
          </a:p>
        </p:txBody>
      </p:sp>
      <p:sp>
        <p:nvSpPr>
          <p:cNvPr id="15" name="文本框 14">
            <a:extLst>
              <a:ext uri="{FF2B5EF4-FFF2-40B4-BE49-F238E27FC236}">
                <a16:creationId xmlns:a16="http://schemas.microsoft.com/office/drawing/2014/main" id="{B11E29F3-7349-4687-B518-7A3E1BA19822}"/>
              </a:ext>
            </a:extLst>
          </p:cNvPr>
          <p:cNvSpPr txBox="1"/>
          <p:nvPr/>
        </p:nvSpPr>
        <p:spPr>
          <a:xfrm>
            <a:off x="1448248" y="5073470"/>
            <a:ext cx="10251142" cy="646331"/>
          </a:xfrm>
          <a:prstGeom prst="rect">
            <a:avLst/>
          </a:prstGeom>
          <a:noFill/>
        </p:spPr>
        <p:txBody>
          <a:bodyPr wrap="square" rtlCol="0">
            <a:spAutoFit/>
          </a:bodyPr>
          <a:lstStyle/>
          <a:p>
            <a:r>
              <a:rPr lang="en-US" dirty="0">
                <a:solidFill>
                  <a:schemeClr val="bg1"/>
                </a:solidFill>
              </a:rPr>
              <a:t>Rich experience in different industries and experience in handling different security incidents</a:t>
            </a:r>
          </a:p>
        </p:txBody>
      </p:sp>
      <p:sp>
        <p:nvSpPr>
          <p:cNvPr id="9" name="星形: 五角 8">
            <a:extLst>
              <a:ext uri="{FF2B5EF4-FFF2-40B4-BE49-F238E27FC236}">
                <a16:creationId xmlns:a16="http://schemas.microsoft.com/office/drawing/2014/main" id="{88F0A3B1-CC70-4A9E-B8CD-72151F31A1FA}"/>
              </a:ext>
            </a:extLst>
          </p:cNvPr>
          <p:cNvSpPr/>
          <p:nvPr/>
        </p:nvSpPr>
        <p:spPr>
          <a:xfrm>
            <a:off x="902379" y="1528411"/>
            <a:ext cx="428233" cy="428233"/>
          </a:xfrm>
          <a:prstGeom prst="star5">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星形: 五角 16">
            <a:extLst>
              <a:ext uri="{FF2B5EF4-FFF2-40B4-BE49-F238E27FC236}">
                <a16:creationId xmlns:a16="http://schemas.microsoft.com/office/drawing/2014/main" id="{C01ADA7B-BF9E-4963-A1E7-18F7939FB521}"/>
              </a:ext>
            </a:extLst>
          </p:cNvPr>
          <p:cNvSpPr/>
          <p:nvPr/>
        </p:nvSpPr>
        <p:spPr>
          <a:xfrm>
            <a:off x="902378" y="2475845"/>
            <a:ext cx="428233" cy="428233"/>
          </a:xfrm>
          <a:prstGeom prst="star5">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星形: 五角 17">
            <a:extLst>
              <a:ext uri="{FF2B5EF4-FFF2-40B4-BE49-F238E27FC236}">
                <a16:creationId xmlns:a16="http://schemas.microsoft.com/office/drawing/2014/main" id="{7E435254-D711-4A37-B460-2A6DEC3E0572}"/>
              </a:ext>
            </a:extLst>
          </p:cNvPr>
          <p:cNvSpPr/>
          <p:nvPr/>
        </p:nvSpPr>
        <p:spPr>
          <a:xfrm>
            <a:off x="902378" y="3355465"/>
            <a:ext cx="428233" cy="428233"/>
          </a:xfrm>
          <a:prstGeom prst="star5">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星形: 五角 18">
            <a:extLst>
              <a:ext uri="{FF2B5EF4-FFF2-40B4-BE49-F238E27FC236}">
                <a16:creationId xmlns:a16="http://schemas.microsoft.com/office/drawing/2014/main" id="{E58D53B8-E76C-4D0B-8B16-9DB5FC381752}"/>
              </a:ext>
            </a:extLst>
          </p:cNvPr>
          <p:cNvSpPr/>
          <p:nvPr/>
        </p:nvSpPr>
        <p:spPr>
          <a:xfrm>
            <a:off x="902377" y="4199742"/>
            <a:ext cx="428233" cy="428233"/>
          </a:xfrm>
          <a:prstGeom prst="star5">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星形: 五角 19">
            <a:extLst>
              <a:ext uri="{FF2B5EF4-FFF2-40B4-BE49-F238E27FC236}">
                <a16:creationId xmlns:a16="http://schemas.microsoft.com/office/drawing/2014/main" id="{4BEACF4C-8824-45DB-9D81-BDC63354FF1D}"/>
              </a:ext>
            </a:extLst>
          </p:cNvPr>
          <p:cNvSpPr/>
          <p:nvPr/>
        </p:nvSpPr>
        <p:spPr>
          <a:xfrm>
            <a:off x="902377" y="5182518"/>
            <a:ext cx="428233" cy="428233"/>
          </a:xfrm>
          <a:prstGeom prst="star5">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2621678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500"/>
                                        <p:tgtEl>
                                          <p:spTgt spid="12"/>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fade">
                                      <p:cBhvr>
                                        <p:cTn id="15" dur="500"/>
                                        <p:tgtEl>
                                          <p:spTgt spid="5"/>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17"/>
                                        </p:tgtEl>
                                        <p:attrNameLst>
                                          <p:attrName>style.visibility</p:attrName>
                                        </p:attrNameLst>
                                      </p:cBhvr>
                                      <p:to>
                                        <p:strVal val="visible"/>
                                      </p:to>
                                    </p:set>
                                    <p:animEffect transition="in" filter="fade">
                                      <p:cBhvr>
                                        <p:cTn id="18" dur="500"/>
                                        <p:tgtEl>
                                          <p:spTgt spid="17"/>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grpId="0" nodeType="clickEffect">
                                  <p:stCondLst>
                                    <p:cond delay="0"/>
                                  </p:stCondLst>
                                  <p:childTnLst>
                                    <p:set>
                                      <p:cBhvr>
                                        <p:cTn id="22" dur="1" fill="hold">
                                          <p:stCondLst>
                                            <p:cond delay="0"/>
                                          </p:stCondLst>
                                        </p:cTn>
                                        <p:tgtEl>
                                          <p:spTgt spid="10"/>
                                        </p:tgtEl>
                                        <p:attrNameLst>
                                          <p:attrName>style.visibility</p:attrName>
                                        </p:attrNameLst>
                                      </p:cBhvr>
                                      <p:to>
                                        <p:strVal val="visible"/>
                                      </p:to>
                                    </p:set>
                                    <p:animEffect transition="in" filter="fade">
                                      <p:cBhvr>
                                        <p:cTn id="23" dur="500"/>
                                        <p:tgtEl>
                                          <p:spTgt spid="10"/>
                                        </p:tgtEl>
                                      </p:cBhvr>
                                    </p:animEffect>
                                  </p:childTnLst>
                                </p:cTn>
                              </p:par>
                              <p:par>
                                <p:cTn id="24" presetID="10" presetClass="entr" presetSubtype="0" fill="hold" grpId="0" nodeType="withEffect">
                                  <p:stCondLst>
                                    <p:cond delay="0"/>
                                  </p:stCondLst>
                                  <p:childTnLst>
                                    <p:set>
                                      <p:cBhvr>
                                        <p:cTn id="25" dur="1" fill="hold">
                                          <p:stCondLst>
                                            <p:cond delay="0"/>
                                          </p:stCondLst>
                                        </p:cTn>
                                        <p:tgtEl>
                                          <p:spTgt spid="18"/>
                                        </p:tgtEl>
                                        <p:attrNameLst>
                                          <p:attrName>style.visibility</p:attrName>
                                        </p:attrNameLst>
                                      </p:cBhvr>
                                      <p:to>
                                        <p:strVal val="visible"/>
                                      </p:to>
                                    </p:set>
                                    <p:animEffect transition="in" filter="fade">
                                      <p:cBhvr>
                                        <p:cTn id="26" dur="500"/>
                                        <p:tgtEl>
                                          <p:spTgt spid="18"/>
                                        </p:tgtEl>
                                      </p:cBhvr>
                                    </p:animEffect>
                                  </p:childTnLst>
                                </p:cTn>
                              </p:par>
                            </p:childTnLst>
                          </p:cTn>
                        </p:par>
                      </p:childTnLst>
                    </p:cTn>
                  </p:par>
                  <p:par>
                    <p:cTn id="27" fill="hold">
                      <p:stCondLst>
                        <p:cond delay="indefinite"/>
                      </p:stCondLst>
                      <p:childTnLst>
                        <p:par>
                          <p:cTn id="28" fill="hold">
                            <p:stCondLst>
                              <p:cond delay="0"/>
                            </p:stCondLst>
                            <p:childTnLst>
                              <p:par>
                                <p:cTn id="29" presetID="10" presetClass="entr" presetSubtype="0" fill="hold" grpId="0" nodeType="clickEffect">
                                  <p:stCondLst>
                                    <p:cond delay="0"/>
                                  </p:stCondLst>
                                  <p:childTnLst>
                                    <p:set>
                                      <p:cBhvr>
                                        <p:cTn id="30" dur="1" fill="hold">
                                          <p:stCondLst>
                                            <p:cond delay="0"/>
                                          </p:stCondLst>
                                        </p:cTn>
                                        <p:tgtEl>
                                          <p:spTgt spid="14"/>
                                        </p:tgtEl>
                                        <p:attrNameLst>
                                          <p:attrName>style.visibility</p:attrName>
                                        </p:attrNameLst>
                                      </p:cBhvr>
                                      <p:to>
                                        <p:strVal val="visible"/>
                                      </p:to>
                                    </p:set>
                                    <p:animEffect transition="in" filter="fade">
                                      <p:cBhvr>
                                        <p:cTn id="31" dur="500"/>
                                        <p:tgtEl>
                                          <p:spTgt spid="14"/>
                                        </p:tgtEl>
                                      </p:cBhvr>
                                    </p:animEffect>
                                  </p:childTnLst>
                                </p:cTn>
                              </p:par>
                              <p:par>
                                <p:cTn id="32" presetID="10" presetClass="entr" presetSubtype="0" fill="hold" grpId="0" nodeType="withEffect">
                                  <p:stCondLst>
                                    <p:cond delay="0"/>
                                  </p:stCondLst>
                                  <p:childTnLst>
                                    <p:set>
                                      <p:cBhvr>
                                        <p:cTn id="33" dur="1" fill="hold">
                                          <p:stCondLst>
                                            <p:cond delay="0"/>
                                          </p:stCondLst>
                                        </p:cTn>
                                        <p:tgtEl>
                                          <p:spTgt spid="19"/>
                                        </p:tgtEl>
                                        <p:attrNameLst>
                                          <p:attrName>style.visibility</p:attrName>
                                        </p:attrNameLst>
                                      </p:cBhvr>
                                      <p:to>
                                        <p:strVal val="visible"/>
                                      </p:to>
                                    </p:set>
                                    <p:animEffect transition="in" filter="fade">
                                      <p:cBhvr>
                                        <p:cTn id="34" dur="500"/>
                                        <p:tgtEl>
                                          <p:spTgt spid="19"/>
                                        </p:tgtEl>
                                      </p:cBhvr>
                                    </p:animEffect>
                                  </p:childTnLst>
                                </p:cTn>
                              </p:par>
                            </p:childTnLst>
                          </p:cTn>
                        </p:par>
                      </p:childTnLst>
                    </p:cTn>
                  </p:par>
                  <p:par>
                    <p:cTn id="35" fill="hold">
                      <p:stCondLst>
                        <p:cond delay="indefinite"/>
                      </p:stCondLst>
                      <p:childTnLst>
                        <p:par>
                          <p:cTn id="36" fill="hold">
                            <p:stCondLst>
                              <p:cond delay="0"/>
                            </p:stCondLst>
                            <p:childTnLst>
                              <p:par>
                                <p:cTn id="37" presetID="10" presetClass="entr" presetSubtype="0" fill="hold" grpId="0" nodeType="clickEffect">
                                  <p:stCondLst>
                                    <p:cond delay="0"/>
                                  </p:stCondLst>
                                  <p:childTnLst>
                                    <p:set>
                                      <p:cBhvr>
                                        <p:cTn id="38" dur="1" fill="hold">
                                          <p:stCondLst>
                                            <p:cond delay="0"/>
                                          </p:stCondLst>
                                        </p:cTn>
                                        <p:tgtEl>
                                          <p:spTgt spid="15"/>
                                        </p:tgtEl>
                                        <p:attrNameLst>
                                          <p:attrName>style.visibility</p:attrName>
                                        </p:attrNameLst>
                                      </p:cBhvr>
                                      <p:to>
                                        <p:strVal val="visible"/>
                                      </p:to>
                                    </p:set>
                                    <p:animEffect transition="in" filter="fade">
                                      <p:cBhvr>
                                        <p:cTn id="39" dur="500"/>
                                        <p:tgtEl>
                                          <p:spTgt spid="15"/>
                                        </p:tgtEl>
                                      </p:cBhvr>
                                    </p:animEffect>
                                  </p:childTnLst>
                                </p:cTn>
                              </p:par>
                              <p:par>
                                <p:cTn id="40" presetID="10" presetClass="entr" presetSubtype="0" fill="hold" grpId="0" nodeType="withEffect">
                                  <p:stCondLst>
                                    <p:cond delay="0"/>
                                  </p:stCondLst>
                                  <p:childTnLst>
                                    <p:set>
                                      <p:cBhvr>
                                        <p:cTn id="41" dur="1" fill="hold">
                                          <p:stCondLst>
                                            <p:cond delay="0"/>
                                          </p:stCondLst>
                                        </p:cTn>
                                        <p:tgtEl>
                                          <p:spTgt spid="20"/>
                                        </p:tgtEl>
                                        <p:attrNameLst>
                                          <p:attrName>style.visibility</p:attrName>
                                        </p:attrNameLst>
                                      </p:cBhvr>
                                      <p:to>
                                        <p:strVal val="visible"/>
                                      </p:to>
                                    </p:set>
                                    <p:animEffect transition="in" filter="fade">
                                      <p:cBhvr>
                                        <p:cTn id="42"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10" grpId="0"/>
      <p:bldP spid="12" grpId="0"/>
      <p:bldP spid="14" grpId="0"/>
      <p:bldP spid="15" grpId="0"/>
      <p:bldP spid="9" grpId="0" animBg="1"/>
      <p:bldP spid="17" grpId="0" animBg="1"/>
      <p:bldP spid="18" grpId="0" animBg="1"/>
      <p:bldP spid="19" grpId="0" animBg="1"/>
      <p:bldP spid="20"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日期占位符 1">
            <a:extLst>
              <a:ext uri="{FF2B5EF4-FFF2-40B4-BE49-F238E27FC236}">
                <a16:creationId xmlns:a16="http://schemas.microsoft.com/office/drawing/2014/main" id="{2B76CE12-6D71-4A5B-9C31-4793F4F655D7}"/>
              </a:ext>
            </a:extLst>
          </p:cNvPr>
          <p:cNvSpPr>
            <a:spLocks noGrp="1"/>
          </p:cNvSpPr>
          <p:nvPr>
            <p:ph type="dt" sz="half" idx="10"/>
          </p:nvPr>
        </p:nvSpPr>
        <p:spPr/>
        <p:txBody>
          <a:bodyPr/>
          <a:lstStyle/>
          <a:p>
            <a:r>
              <a:rPr lang="en-US" altLang="zh-CN">
                <a:ea typeface="微软雅黑" panose="020B0503020204020204" pitchFamily="34" charset="-122"/>
              </a:rPr>
              <a:t>Sangfor Technologies</a:t>
            </a:r>
            <a:endParaRPr lang="en-US" altLang="zh-CN" dirty="0">
              <a:ea typeface="微软雅黑" panose="020B0503020204020204" pitchFamily="34" charset="-122"/>
            </a:endParaRPr>
          </a:p>
        </p:txBody>
      </p:sp>
      <p:sp>
        <p:nvSpPr>
          <p:cNvPr id="3" name="页脚占位符 2">
            <a:extLst>
              <a:ext uri="{FF2B5EF4-FFF2-40B4-BE49-F238E27FC236}">
                <a16:creationId xmlns:a16="http://schemas.microsoft.com/office/drawing/2014/main" id="{91D8B496-64D3-48DA-BF9F-A9B2CBAB15D6}"/>
              </a:ext>
            </a:extLst>
          </p:cNvPr>
          <p:cNvSpPr>
            <a:spLocks noGrp="1"/>
          </p:cNvSpPr>
          <p:nvPr>
            <p:ph type="ftr" sz="quarter" idx="11"/>
          </p:nvPr>
        </p:nvSpPr>
        <p:spPr/>
        <p:txBody>
          <a:bodyPr/>
          <a:lstStyle/>
          <a:p>
            <a:r>
              <a:rPr lang="en-US" altLang="zh-CN">
                <a:ea typeface="微软雅黑" panose="020B0503020204020204" pitchFamily="34" charset="-122"/>
              </a:rPr>
              <a:t>CONFIDENTIAL</a:t>
            </a:r>
            <a:endParaRPr lang="zh-CN" altLang="en-US" dirty="0">
              <a:ea typeface="微软雅黑" panose="020B0503020204020204" pitchFamily="34" charset="-122"/>
            </a:endParaRPr>
          </a:p>
        </p:txBody>
      </p:sp>
      <p:sp>
        <p:nvSpPr>
          <p:cNvPr id="4" name="灯片编号占位符 3">
            <a:extLst>
              <a:ext uri="{FF2B5EF4-FFF2-40B4-BE49-F238E27FC236}">
                <a16:creationId xmlns:a16="http://schemas.microsoft.com/office/drawing/2014/main" id="{E75F6F7F-CDC6-4C74-B7E6-176545106BBE}"/>
              </a:ext>
            </a:extLst>
          </p:cNvPr>
          <p:cNvSpPr>
            <a:spLocks noGrp="1"/>
          </p:cNvSpPr>
          <p:nvPr>
            <p:ph type="sldNum" sz="quarter" idx="12"/>
          </p:nvPr>
        </p:nvSpPr>
        <p:spPr/>
        <p:txBody>
          <a:bodyPr/>
          <a:lstStyle/>
          <a:p>
            <a:r>
              <a:rPr lang="en-US" altLang="zh-CN"/>
              <a:t>Page  </a:t>
            </a:r>
            <a:fld id="{6F6B6950-8D1A-4668-8374-25B44628E0DF}" type="slidenum">
              <a:rPr lang="zh-CN" altLang="en-US" smtClean="0"/>
              <a:pPr/>
              <a:t>5</a:t>
            </a:fld>
            <a:endParaRPr lang="zh-CN" altLang="en-US" dirty="0"/>
          </a:p>
        </p:txBody>
      </p:sp>
      <p:sp>
        <p:nvSpPr>
          <p:cNvPr id="6" name="矩形 5">
            <a:extLst>
              <a:ext uri="{FF2B5EF4-FFF2-40B4-BE49-F238E27FC236}">
                <a16:creationId xmlns:a16="http://schemas.microsoft.com/office/drawing/2014/main" id="{4AA8F630-DA7B-418B-AB84-5568722FA0F9}"/>
              </a:ext>
            </a:extLst>
          </p:cNvPr>
          <p:cNvSpPr/>
          <p:nvPr/>
        </p:nvSpPr>
        <p:spPr>
          <a:xfrm>
            <a:off x="1" y="311234"/>
            <a:ext cx="396240" cy="326939"/>
          </a:xfrm>
          <a:prstGeom prst="rect">
            <a:avLst/>
          </a:prstGeom>
          <a:solidFill>
            <a:srgbClr val="3456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7" name="矩形 6">
            <a:extLst>
              <a:ext uri="{FF2B5EF4-FFF2-40B4-BE49-F238E27FC236}">
                <a16:creationId xmlns:a16="http://schemas.microsoft.com/office/drawing/2014/main" id="{2BC9A7A6-9785-4618-A01F-D0E6103F86B9}"/>
              </a:ext>
            </a:extLst>
          </p:cNvPr>
          <p:cNvSpPr/>
          <p:nvPr/>
        </p:nvSpPr>
        <p:spPr>
          <a:xfrm>
            <a:off x="393853" y="311234"/>
            <a:ext cx="65722" cy="326939"/>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8" name="矩形 7">
            <a:extLst>
              <a:ext uri="{FF2B5EF4-FFF2-40B4-BE49-F238E27FC236}">
                <a16:creationId xmlns:a16="http://schemas.microsoft.com/office/drawing/2014/main" id="{808B5119-CB83-4332-B9DD-2EC7BC1895A4}"/>
              </a:ext>
            </a:extLst>
          </p:cNvPr>
          <p:cNvSpPr/>
          <p:nvPr/>
        </p:nvSpPr>
        <p:spPr>
          <a:xfrm>
            <a:off x="579651" y="200326"/>
            <a:ext cx="6513322" cy="523220"/>
          </a:xfrm>
          <a:prstGeom prst="rect">
            <a:avLst/>
          </a:prstGeom>
        </p:spPr>
        <p:txBody>
          <a:bodyPr wrap="none">
            <a:spAutoFit/>
          </a:bodyPr>
          <a:lstStyle/>
          <a:p>
            <a:r>
              <a:rPr lang="en-US" altLang="zh-CN" sz="2800" b="1" dirty="0">
                <a:solidFill>
                  <a:schemeClr val="bg1"/>
                </a:solidFill>
                <a:latin typeface="Century Gothic" panose="020B0502020202020204" pitchFamily="34" charset="0"/>
                <a:ea typeface="微软雅黑" charset="-122"/>
              </a:rPr>
              <a:t>Why </a:t>
            </a:r>
            <a:r>
              <a:rPr lang="en-US" altLang="zh-CN" sz="2800" b="1" dirty="0" err="1">
                <a:solidFill>
                  <a:schemeClr val="bg1"/>
                </a:solidFill>
                <a:latin typeface="Century Gothic" panose="020B0502020202020204" pitchFamily="34" charset="0"/>
                <a:ea typeface="微软雅黑" charset="-122"/>
              </a:rPr>
              <a:t>Sangfor’s</a:t>
            </a:r>
            <a:r>
              <a:rPr lang="en-US" altLang="zh-CN" sz="2800" b="1" dirty="0">
                <a:solidFill>
                  <a:schemeClr val="bg1"/>
                </a:solidFill>
                <a:latin typeface="Century Gothic" panose="020B0502020202020204" pitchFamily="34" charset="0"/>
                <a:ea typeface="微软雅黑" charset="-122"/>
              </a:rPr>
              <a:t> TIARA &amp; MDR Service?</a:t>
            </a:r>
          </a:p>
        </p:txBody>
      </p:sp>
      <p:graphicFrame>
        <p:nvGraphicFramePr>
          <p:cNvPr id="22" name="图示 21">
            <a:extLst>
              <a:ext uri="{FF2B5EF4-FFF2-40B4-BE49-F238E27FC236}">
                <a16:creationId xmlns:a16="http://schemas.microsoft.com/office/drawing/2014/main" id="{0CFB658F-D33A-4E9F-9EB5-CCB8D57AB639}"/>
              </a:ext>
            </a:extLst>
          </p:cNvPr>
          <p:cNvGraphicFramePr/>
          <p:nvPr>
            <p:extLst>
              <p:ext uri="{D42A27DB-BD31-4B8C-83A1-F6EECF244321}">
                <p14:modId xmlns:p14="http://schemas.microsoft.com/office/powerpoint/2010/main" val="2653416304"/>
              </p:ext>
            </p:extLst>
          </p:nvPr>
        </p:nvGraphicFramePr>
        <p:xfrm>
          <a:off x="1100642" y="1586752"/>
          <a:ext cx="9990716" cy="408790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75178475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日期占位符 1">
            <a:extLst>
              <a:ext uri="{FF2B5EF4-FFF2-40B4-BE49-F238E27FC236}">
                <a16:creationId xmlns:a16="http://schemas.microsoft.com/office/drawing/2014/main" id="{2B76CE12-6D71-4A5B-9C31-4793F4F655D7}"/>
              </a:ext>
            </a:extLst>
          </p:cNvPr>
          <p:cNvSpPr>
            <a:spLocks noGrp="1"/>
          </p:cNvSpPr>
          <p:nvPr>
            <p:ph type="dt" sz="half" idx="10"/>
          </p:nvPr>
        </p:nvSpPr>
        <p:spPr/>
        <p:txBody>
          <a:bodyPr/>
          <a:lstStyle/>
          <a:p>
            <a:r>
              <a:rPr lang="en-US" altLang="zh-CN">
                <a:ea typeface="微软雅黑" panose="020B0503020204020204" pitchFamily="34" charset="-122"/>
              </a:rPr>
              <a:t>Sangfor Technologies</a:t>
            </a:r>
            <a:endParaRPr lang="en-US" altLang="zh-CN" dirty="0">
              <a:ea typeface="微软雅黑" panose="020B0503020204020204" pitchFamily="34" charset="-122"/>
            </a:endParaRPr>
          </a:p>
        </p:txBody>
      </p:sp>
      <p:sp>
        <p:nvSpPr>
          <p:cNvPr id="3" name="页脚占位符 2">
            <a:extLst>
              <a:ext uri="{FF2B5EF4-FFF2-40B4-BE49-F238E27FC236}">
                <a16:creationId xmlns:a16="http://schemas.microsoft.com/office/drawing/2014/main" id="{91D8B496-64D3-48DA-BF9F-A9B2CBAB15D6}"/>
              </a:ext>
            </a:extLst>
          </p:cNvPr>
          <p:cNvSpPr>
            <a:spLocks noGrp="1"/>
          </p:cNvSpPr>
          <p:nvPr>
            <p:ph type="ftr" sz="quarter" idx="11"/>
          </p:nvPr>
        </p:nvSpPr>
        <p:spPr/>
        <p:txBody>
          <a:bodyPr/>
          <a:lstStyle/>
          <a:p>
            <a:r>
              <a:rPr lang="en-US" altLang="zh-CN">
                <a:ea typeface="微软雅黑" panose="020B0503020204020204" pitchFamily="34" charset="-122"/>
              </a:rPr>
              <a:t>CONFIDENTIAL</a:t>
            </a:r>
            <a:endParaRPr lang="zh-CN" altLang="en-US" dirty="0">
              <a:ea typeface="微软雅黑" panose="020B0503020204020204" pitchFamily="34" charset="-122"/>
            </a:endParaRPr>
          </a:p>
        </p:txBody>
      </p:sp>
      <p:sp>
        <p:nvSpPr>
          <p:cNvPr id="4" name="灯片编号占位符 3">
            <a:extLst>
              <a:ext uri="{FF2B5EF4-FFF2-40B4-BE49-F238E27FC236}">
                <a16:creationId xmlns:a16="http://schemas.microsoft.com/office/drawing/2014/main" id="{E75F6F7F-CDC6-4C74-B7E6-176545106BBE}"/>
              </a:ext>
            </a:extLst>
          </p:cNvPr>
          <p:cNvSpPr>
            <a:spLocks noGrp="1"/>
          </p:cNvSpPr>
          <p:nvPr>
            <p:ph type="sldNum" sz="quarter" idx="12"/>
          </p:nvPr>
        </p:nvSpPr>
        <p:spPr/>
        <p:txBody>
          <a:bodyPr/>
          <a:lstStyle/>
          <a:p>
            <a:r>
              <a:rPr lang="en-US" altLang="zh-CN"/>
              <a:t>Page  </a:t>
            </a:r>
            <a:fld id="{6F6B6950-8D1A-4668-8374-25B44628E0DF}" type="slidenum">
              <a:rPr lang="zh-CN" altLang="en-US" smtClean="0"/>
              <a:pPr/>
              <a:t>6</a:t>
            </a:fld>
            <a:endParaRPr lang="zh-CN" altLang="en-US" dirty="0"/>
          </a:p>
        </p:txBody>
      </p:sp>
      <p:sp>
        <p:nvSpPr>
          <p:cNvPr id="5" name="文本框 4">
            <a:extLst>
              <a:ext uri="{FF2B5EF4-FFF2-40B4-BE49-F238E27FC236}">
                <a16:creationId xmlns:a16="http://schemas.microsoft.com/office/drawing/2014/main" id="{49E6D7A2-F824-457A-97B0-30AD27EE9B7A}"/>
              </a:ext>
            </a:extLst>
          </p:cNvPr>
          <p:cNvSpPr txBox="1"/>
          <p:nvPr/>
        </p:nvSpPr>
        <p:spPr>
          <a:xfrm>
            <a:off x="7029560" y="4251405"/>
            <a:ext cx="3897221" cy="369332"/>
          </a:xfrm>
          <a:prstGeom prst="rect">
            <a:avLst/>
          </a:prstGeom>
          <a:noFill/>
        </p:spPr>
        <p:txBody>
          <a:bodyPr wrap="none" rtlCol="0">
            <a:spAutoFit/>
          </a:bodyPr>
          <a:lstStyle/>
          <a:p>
            <a:r>
              <a:rPr lang="en-US" dirty="0">
                <a:solidFill>
                  <a:schemeClr val="bg1"/>
                </a:solidFill>
              </a:rPr>
              <a:t>Inexpensive &amp; Less Time Required</a:t>
            </a:r>
          </a:p>
        </p:txBody>
      </p:sp>
      <p:sp>
        <p:nvSpPr>
          <p:cNvPr id="6" name="文本框 5">
            <a:extLst>
              <a:ext uri="{FF2B5EF4-FFF2-40B4-BE49-F238E27FC236}">
                <a16:creationId xmlns:a16="http://schemas.microsoft.com/office/drawing/2014/main" id="{94EA847F-7779-4F7B-93F9-F6C1FAF6EDE1}"/>
              </a:ext>
            </a:extLst>
          </p:cNvPr>
          <p:cNvSpPr txBox="1"/>
          <p:nvPr/>
        </p:nvSpPr>
        <p:spPr>
          <a:xfrm>
            <a:off x="2018842" y="1757525"/>
            <a:ext cx="2246128" cy="369332"/>
          </a:xfrm>
          <a:prstGeom prst="rect">
            <a:avLst/>
          </a:prstGeom>
          <a:noFill/>
        </p:spPr>
        <p:txBody>
          <a:bodyPr wrap="none" rtlCol="0">
            <a:spAutoFit/>
          </a:bodyPr>
          <a:lstStyle/>
          <a:p>
            <a:r>
              <a:rPr lang="en-US" dirty="0">
                <a:solidFill>
                  <a:schemeClr val="bg1"/>
                </a:solidFill>
              </a:rPr>
              <a:t>Not Ordinary VAPT</a:t>
            </a:r>
          </a:p>
        </p:txBody>
      </p:sp>
      <p:sp>
        <p:nvSpPr>
          <p:cNvPr id="7" name="文本框 6">
            <a:extLst>
              <a:ext uri="{FF2B5EF4-FFF2-40B4-BE49-F238E27FC236}">
                <a16:creationId xmlns:a16="http://schemas.microsoft.com/office/drawing/2014/main" id="{1F539596-D686-470B-AE2D-7E6F606C5C50}"/>
              </a:ext>
            </a:extLst>
          </p:cNvPr>
          <p:cNvSpPr txBox="1"/>
          <p:nvPr/>
        </p:nvSpPr>
        <p:spPr>
          <a:xfrm>
            <a:off x="2018842" y="4112906"/>
            <a:ext cx="3537780" cy="646331"/>
          </a:xfrm>
          <a:prstGeom prst="rect">
            <a:avLst/>
          </a:prstGeom>
          <a:noFill/>
        </p:spPr>
        <p:txBody>
          <a:bodyPr wrap="square" rtlCol="0">
            <a:spAutoFit/>
          </a:bodyPr>
          <a:lstStyle/>
          <a:p>
            <a:r>
              <a:rPr lang="en-US" dirty="0">
                <a:solidFill>
                  <a:schemeClr val="bg1"/>
                </a:solidFill>
              </a:rPr>
              <a:t>Expensive Third Party &amp; More Time for Consultation Work </a:t>
            </a:r>
          </a:p>
        </p:txBody>
      </p:sp>
      <p:sp>
        <p:nvSpPr>
          <p:cNvPr id="8" name="矩形 7">
            <a:extLst>
              <a:ext uri="{FF2B5EF4-FFF2-40B4-BE49-F238E27FC236}">
                <a16:creationId xmlns:a16="http://schemas.microsoft.com/office/drawing/2014/main" id="{622EC438-179B-4047-829A-3E69EF2934A5}"/>
              </a:ext>
            </a:extLst>
          </p:cNvPr>
          <p:cNvSpPr/>
          <p:nvPr/>
        </p:nvSpPr>
        <p:spPr>
          <a:xfrm>
            <a:off x="1" y="311234"/>
            <a:ext cx="396240" cy="326939"/>
          </a:xfrm>
          <a:prstGeom prst="rect">
            <a:avLst/>
          </a:prstGeom>
          <a:solidFill>
            <a:srgbClr val="3456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9" name="矩形 8">
            <a:extLst>
              <a:ext uri="{FF2B5EF4-FFF2-40B4-BE49-F238E27FC236}">
                <a16:creationId xmlns:a16="http://schemas.microsoft.com/office/drawing/2014/main" id="{5471E630-2F9E-41B3-84C6-DF107FAB597B}"/>
              </a:ext>
            </a:extLst>
          </p:cNvPr>
          <p:cNvSpPr/>
          <p:nvPr/>
        </p:nvSpPr>
        <p:spPr>
          <a:xfrm>
            <a:off x="393853" y="311234"/>
            <a:ext cx="65722" cy="326939"/>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10" name="矩形 9">
            <a:extLst>
              <a:ext uri="{FF2B5EF4-FFF2-40B4-BE49-F238E27FC236}">
                <a16:creationId xmlns:a16="http://schemas.microsoft.com/office/drawing/2014/main" id="{E43A4179-46AD-46E1-B506-280B10246CBD}"/>
              </a:ext>
            </a:extLst>
          </p:cNvPr>
          <p:cNvSpPr/>
          <p:nvPr/>
        </p:nvSpPr>
        <p:spPr>
          <a:xfrm>
            <a:off x="579651" y="200326"/>
            <a:ext cx="6288901" cy="523220"/>
          </a:xfrm>
          <a:prstGeom prst="rect">
            <a:avLst/>
          </a:prstGeom>
        </p:spPr>
        <p:txBody>
          <a:bodyPr wrap="none">
            <a:spAutoFit/>
          </a:bodyPr>
          <a:lstStyle/>
          <a:p>
            <a:r>
              <a:rPr lang="en-US" altLang="zh-CN" sz="2800" b="1" dirty="0">
                <a:solidFill>
                  <a:schemeClr val="bg1"/>
                </a:solidFill>
                <a:latin typeface="Century Gothic" panose="020B0502020202020204" pitchFamily="34" charset="0"/>
                <a:ea typeface="微软雅黑" charset="-122"/>
              </a:rPr>
              <a:t>How </a:t>
            </a:r>
            <a:r>
              <a:rPr lang="en-US" altLang="zh-CN" sz="2800" b="1" dirty="0" err="1">
                <a:solidFill>
                  <a:schemeClr val="bg1"/>
                </a:solidFill>
                <a:latin typeface="Century Gothic" panose="020B0502020202020204" pitchFamily="34" charset="0"/>
                <a:ea typeface="微软雅黑" charset="-122"/>
              </a:rPr>
              <a:t>Sangfor</a:t>
            </a:r>
            <a:r>
              <a:rPr lang="en-US" altLang="zh-CN" sz="2800" b="1" dirty="0">
                <a:solidFill>
                  <a:schemeClr val="bg1"/>
                </a:solidFill>
                <a:latin typeface="Century Gothic" panose="020B0502020202020204" pitchFamily="34" charset="0"/>
                <a:ea typeface="微软雅黑" charset="-122"/>
              </a:rPr>
              <a:t> Different From Others?</a:t>
            </a:r>
          </a:p>
        </p:txBody>
      </p:sp>
      <p:sp>
        <p:nvSpPr>
          <p:cNvPr id="11" name="文本框 10">
            <a:extLst>
              <a:ext uri="{FF2B5EF4-FFF2-40B4-BE49-F238E27FC236}">
                <a16:creationId xmlns:a16="http://schemas.microsoft.com/office/drawing/2014/main" id="{1304ADC3-1A85-4770-AFC2-E085135721B3}"/>
              </a:ext>
            </a:extLst>
          </p:cNvPr>
          <p:cNvSpPr txBox="1"/>
          <p:nvPr/>
        </p:nvSpPr>
        <p:spPr>
          <a:xfrm>
            <a:off x="7029560" y="1619025"/>
            <a:ext cx="4259910" cy="646331"/>
          </a:xfrm>
          <a:prstGeom prst="rect">
            <a:avLst/>
          </a:prstGeom>
          <a:noFill/>
        </p:spPr>
        <p:txBody>
          <a:bodyPr wrap="square" rtlCol="0">
            <a:spAutoFit/>
          </a:bodyPr>
          <a:lstStyle/>
          <a:p>
            <a:r>
              <a:rPr lang="en-US" dirty="0">
                <a:solidFill>
                  <a:schemeClr val="bg1"/>
                </a:solidFill>
              </a:rPr>
              <a:t>Security Posture Assessment on Organization’s Environment </a:t>
            </a:r>
          </a:p>
        </p:txBody>
      </p:sp>
      <p:sp>
        <p:nvSpPr>
          <p:cNvPr id="13" name="文本框 12">
            <a:extLst>
              <a:ext uri="{FF2B5EF4-FFF2-40B4-BE49-F238E27FC236}">
                <a16:creationId xmlns:a16="http://schemas.microsoft.com/office/drawing/2014/main" id="{774D302B-1DC5-4D4E-819D-EFFC85B4242F}"/>
              </a:ext>
            </a:extLst>
          </p:cNvPr>
          <p:cNvSpPr txBox="1"/>
          <p:nvPr/>
        </p:nvSpPr>
        <p:spPr>
          <a:xfrm>
            <a:off x="2018842" y="2876750"/>
            <a:ext cx="3045140" cy="646331"/>
          </a:xfrm>
          <a:prstGeom prst="rect">
            <a:avLst/>
          </a:prstGeom>
          <a:noFill/>
        </p:spPr>
        <p:txBody>
          <a:bodyPr wrap="square" rtlCol="0">
            <a:spAutoFit/>
          </a:bodyPr>
          <a:lstStyle/>
          <a:p>
            <a:r>
              <a:rPr lang="en-US" dirty="0">
                <a:solidFill>
                  <a:schemeClr val="bg1"/>
                </a:solidFill>
              </a:rPr>
              <a:t>Not limit to System Vulnerability ONLY</a:t>
            </a:r>
          </a:p>
        </p:txBody>
      </p:sp>
      <p:sp>
        <p:nvSpPr>
          <p:cNvPr id="14" name="文本框 13">
            <a:extLst>
              <a:ext uri="{FF2B5EF4-FFF2-40B4-BE49-F238E27FC236}">
                <a16:creationId xmlns:a16="http://schemas.microsoft.com/office/drawing/2014/main" id="{38A7FFE3-B9B3-41AF-8607-59C04B3F91D6}"/>
              </a:ext>
            </a:extLst>
          </p:cNvPr>
          <p:cNvSpPr txBox="1"/>
          <p:nvPr/>
        </p:nvSpPr>
        <p:spPr>
          <a:xfrm>
            <a:off x="7029560" y="2738250"/>
            <a:ext cx="4669381" cy="923330"/>
          </a:xfrm>
          <a:prstGeom prst="rect">
            <a:avLst/>
          </a:prstGeom>
          <a:noFill/>
        </p:spPr>
        <p:txBody>
          <a:bodyPr wrap="square" rtlCol="0">
            <a:spAutoFit/>
          </a:bodyPr>
          <a:lstStyle/>
          <a:p>
            <a:r>
              <a:rPr lang="en-US" dirty="0">
                <a:solidFill>
                  <a:schemeClr val="bg1"/>
                </a:solidFill>
              </a:rPr>
              <a:t>Asset Management + System Vulnerabilities + Network Vulnerabilities and Threats + Abnormal Behaviors</a:t>
            </a:r>
          </a:p>
        </p:txBody>
      </p:sp>
      <p:sp>
        <p:nvSpPr>
          <p:cNvPr id="15" name="十字形 14">
            <a:extLst>
              <a:ext uri="{FF2B5EF4-FFF2-40B4-BE49-F238E27FC236}">
                <a16:creationId xmlns:a16="http://schemas.microsoft.com/office/drawing/2014/main" id="{824B159C-9548-4D2C-BBE2-D28570BE901F}"/>
              </a:ext>
            </a:extLst>
          </p:cNvPr>
          <p:cNvSpPr/>
          <p:nvPr/>
        </p:nvSpPr>
        <p:spPr>
          <a:xfrm rot="2700000">
            <a:off x="1153905" y="1594026"/>
            <a:ext cx="716537" cy="716537"/>
          </a:xfrm>
          <a:prstGeom prst="plus">
            <a:avLst>
              <a:gd name="adj" fmla="val 40013"/>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十字形 15">
            <a:extLst>
              <a:ext uri="{FF2B5EF4-FFF2-40B4-BE49-F238E27FC236}">
                <a16:creationId xmlns:a16="http://schemas.microsoft.com/office/drawing/2014/main" id="{682B695D-89C2-49A0-93AD-D230E1150A1A}"/>
              </a:ext>
            </a:extLst>
          </p:cNvPr>
          <p:cNvSpPr/>
          <p:nvPr/>
        </p:nvSpPr>
        <p:spPr>
          <a:xfrm rot="2700000">
            <a:off x="1153906" y="2830182"/>
            <a:ext cx="716537" cy="716537"/>
          </a:xfrm>
          <a:prstGeom prst="plus">
            <a:avLst>
              <a:gd name="adj" fmla="val 40013"/>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十字形 16">
            <a:extLst>
              <a:ext uri="{FF2B5EF4-FFF2-40B4-BE49-F238E27FC236}">
                <a16:creationId xmlns:a16="http://schemas.microsoft.com/office/drawing/2014/main" id="{28E87BD9-3CF9-4549-85EC-3E5FE5554436}"/>
              </a:ext>
            </a:extLst>
          </p:cNvPr>
          <p:cNvSpPr/>
          <p:nvPr/>
        </p:nvSpPr>
        <p:spPr>
          <a:xfrm rot="2700000">
            <a:off x="1148845" y="4089268"/>
            <a:ext cx="716537" cy="716537"/>
          </a:xfrm>
          <a:prstGeom prst="plus">
            <a:avLst>
              <a:gd name="adj" fmla="val 40013"/>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文本框 18">
            <a:extLst>
              <a:ext uri="{FF2B5EF4-FFF2-40B4-BE49-F238E27FC236}">
                <a16:creationId xmlns:a16="http://schemas.microsoft.com/office/drawing/2014/main" id="{F93D7E1F-D2E8-4C1A-BC93-ABEB29C71515}"/>
              </a:ext>
            </a:extLst>
          </p:cNvPr>
          <p:cNvSpPr txBox="1"/>
          <p:nvPr/>
        </p:nvSpPr>
        <p:spPr>
          <a:xfrm>
            <a:off x="6096000" y="1548931"/>
            <a:ext cx="753624" cy="830997"/>
          </a:xfrm>
          <a:prstGeom prst="rect">
            <a:avLst/>
          </a:prstGeom>
          <a:noFill/>
        </p:spPr>
        <p:txBody>
          <a:bodyPr wrap="square" rtlCol="0">
            <a:spAutoFit/>
          </a:bodyPr>
          <a:lstStyle/>
          <a:p>
            <a:r>
              <a:rPr lang="en-US" sz="4800" b="1" dirty="0">
                <a:solidFill>
                  <a:srgbClr val="92D050"/>
                </a:solidFill>
                <a:latin typeface="Yu Mincho Light" panose="020B0400000000000000" pitchFamily="18" charset="-128"/>
                <a:ea typeface="Yu Mincho Light" panose="020B0400000000000000" pitchFamily="18" charset="-128"/>
              </a:rPr>
              <a:t>✓</a:t>
            </a:r>
            <a:endParaRPr lang="en-US" sz="4800" b="1" dirty="0">
              <a:solidFill>
                <a:srgbClr val="92D050"/>
              </a:solidFill>
            </a:endParaRPr>
          </a:p>
        </p:txBody>
      </p:sp>
      <p:sp>
        <p:nvSpPr>
          <p:cNvPr id="20" name="文本框 19">
            <a:extLst>
              <a:ext uri="{FF2B5EF4-FFF2-40B4-BE49-F238E27FC236}">
                <a16:creationId xmlns:a16="http://schemas.microsoft.com/office/drawing/2014/main" id="{725CE3C3-7BCE-4A4D-9B1F-B4627A7B05BC}"/>
              </a:ext>
            </a:extLst>
          </p:cNvPr>
          <p:cNvSpPr txBox="1"/>
          <p:nvPr/>
        </p:nvSpPr>
        <p:spPr>
          <a:xfrm>
            <a:off x="6096000" y="2830583"/>
            <a:ext cx="753624" cy="830997"/>
          </a:xfrm>
          <a:prstGeom prst="rect">
            <a:avLst/>
          </a:prstGeom>
          <a:noFill/>
        </p:spPr>
        <p:txBody>
          <a:bodyPr wrap="square" rtlCol="0">
            <a:spAutoFit/>
          </a:bodyPr>
          <a:lstStyle/>
          <a:p>
            <a:r>
              <a:rPr lang="en-US" sz="4800" b="1" dirty="0">
                <a:solidFill>
                  <a:srgbClr val="92D050"/>
                </a:solidFill>
                <a:latin typeface="Yu Mincho Light" panose="020B0400000000000000" pitchFamily="18" charset="-128"/>
                <a:ea typeface="Yu Mincho Light" panose="020B0400000000000000" pitchFamily="18" charset="-128"/>
              </a:rPr>
              <a:t>✓</a:t>
            </a:r>
            <a:endParaRPr lang="en-US" sz="4800" b="1" dirty="0">
              <a:solidFill>
                <a:srgbClr val="92D050"/>
              </a:solidFill>
            </a:endParaRPr>
          </a:p>
        </p:txBody>
      </p:sp>
      <p:sp>
        <p:nvSpPr>
          <p:cNvPr id="21" name="文本框 20">
            <a:extLst>
              <a:ext uri="{FF2B5EF4-FFF2-40B4-BE49-F238E27FC236}">
                <a16:creationId xmlns:a16="http://schemas.microsoft.com/office/drawing/2014/main" id="{B509F290-DF76-430F-9344-23413219F406}"/>
              </a:ext>
            </a:extLst>
          </p:cNvPr>
          <p:cNvSpPr txBox="1"/>
          <p:nvPr/>
        </p:nvSpPr>
        <p:spPr>
          <a:xfrm>
            <a:off x="6096000" y="4064805"/>
            <a:ext cx="753624" cy="830997"/>
          </a:xfrm>
          <a:prstGeom prst="rect">
            <a:avLst/>
          </a:prstGeom>
          <a:noFill/>
        </p:spPr>
        <p:txBody>
          <a:bodyPr wrap="square" rtlCol="0">
            <a:spAutoFit/>
          </a:bodyPr>
          <a:lstStyle/>
          <a:p>
            <a:r>
              <a:rPr lang="en-US" sz="4800" b="1" dirty="0">
                <a:solidFill>
                  <a:srgbClr val="92D050"/>
                </a:solidFill>
                <a:latin typeface="Yu Mincho Light" panose="020B0400000000000000" pitchFamily="18" charset="-128"/>
                <a:ea typeface="Yu Mincho Light" panose="020B0400000000000000" pitchFamily="18" charset="-128"/>
              </a:rPr>
              <a:t>✓</a:t>
            </a:r>
            <a:endParaRPr lang="en-US" sz="4800" b="1" dirty="0">
              <a:solidFill>
                <a:srgbClr val="92D050"/>
              </a:solidFill>
            </a:endParaRPr>
          </a:p>
        </p:txBody>
      </p:sp>
      <p:sp>
        <p:nvSpPr>
          <p:cNvPr id="23" name="文本框 22">
            <a:extLst>
              <a:ext uri="{FF2B5EF4-FFF2-40B4-BE49-F238E27FC236}">
                <a16:creationId xmlns:a16="http://schemas.microsoft.com/office/drawing/2014/main" id="{AA2EAEEC-D16D-4F30-81BE-35511556D383}"/>
              </a:ext>
            </a:extLst>
          </p:cNvPr>
          <p:cNvSpPr txBox="1"/>
          <p:nvPr/>
        </p:nvSpPr>
        <p:spPr>
          <a:xfrm>
            <a:off x="2013782" y="5344179"/>
            <a:ext cx="3537780" cy="646331"/>
          </a:xfrm>
          <a:prstGeom prst="rect">
            <a:avLst/>
          </a:prstGeom>
          <a:noFill/>
        </p:spPr>
        <p:txBody>
          <a:bodyPr wrap="square" rtlCol="0">
            <a:spAutoFit/>
          </a:bodyPr>
          <a:lstStyle/>
          <a:p>
            <a:r>
              <a:rPr lang="en-US" dirty="0">
                <a:solidFill>
                  <a:schemeClr val="bg1"/>
                </a:solidFill>
              </a:rPr>
              <a:t>Event by Event Remediation Methods</a:t>
            </a:r>
          </a:p>
        </p:txBody>
      </p:sp>
      <p:sp>
        <p:nvSpPr>
          <p:cNvPr id="24" name="十字形 23">
            <a:extLst>
              <a:ext uri="{FF2B5EF4-FFF2-40B4-BE49-F238E27FC236}">
                <a16:creationId xmlns:a16="http://schemas.microsoft.com/office/drawing/2014/main" id="{792F7C2C-E16B-4DB0-AE81-74177C53E211}"/>
              </a:ext>
            </a:extLst>
          </p:cNvPr>
          <p:cNvSpPr/>
          <p:nvPr/>
        </p:nvSpPr>
        <p:spPr>
          <a:xfrm rot="2700000">
            <a:off x="1143785" y="5320541"/>
            <a:ext cx="716537" cy="716537"/>
          </a:xfrm>
          <a:prstGeom prst="plus">
            <a:avLst>
              <a:gd name="adj" fmla="val 40013"/>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文本框 24">
            <a:extLst>
              <a:ext uri="{FF2B5EF4-FFF2-40B4-BE49-F238E27FC236}">
                <a16:creationId xmlns:a16="http://schemas.microsoft.com/office/drawing/2014/main" id="{60CE42C3-DB86-416D-9474-343206D6D88B}"/>
              </a:ext>
            </a:extLst>
          </p:cNvPr>
          <p:cNvSpPr txBox="1"/>
          <p:nvPr/>
        </p:nvSpPr>
        <p:spPr>
          <a:xfrm>
            <a:off x="7029559" y="5101325"/>
            <a:ext cx="4092447" cy="923330"/>
          </a:xfrm>
          <a:prstGeom prst="rect">
            <a:avLst/>
          </a:prstGeom>
          <a:noFill/>
        </p:spPr>
        <p:txBody>
          <a:bodyPr wrap="square" rtlCol="0">
            <a:spAutoFit/>
          </a:bodyPr>
          <a:lstStyle/>
          <a:p>
            <a:r>
              <a:rPr lang="en-US" dirty="0">
                <a:solidFill>
                  <a:schemeClr val="bg1"/>
                </a:solidFill>
              </a:rPr>
              <a:t>Focus on Root Cause Analysis and provide long term improvement plans</a:t>
            </a:r>
          </a:p>
        </p:txBody>
      </p:sp>
      <p:sp>
        <p:nvSpPr>
          <p:cNvPr id="26" name="文本框 25">
            <a:extLst>
              <a:ext uri="{FF2B5EF4-FFF2-40B4-BE49-F238E27FC236}">
                <a16:creationId xmlns:a16="http://schemas.microsoft.com/office/drawing/2014/main" id="{8A7B3B9B-8CD7-4B85-BC32-33CFFA9D5C58}"/>
              </a:ext>
            </a:extLst>
          </p:cNvPr>
          <p:cNvSpPr txBox="1"/>
          <p:nvPr/>
        </p:nvSpPr>
        <p:spPr>
          <a:xfrm>
            <a:off x="6098586" y="5147492"/>
            <a:ext cx="753624" cy="830997"/>
          </a:xfrm>
          <a:prstGeom prst="rect">
            <a:avLst/>
          </a:prstGeom>
          <a:noFill/>
        </p:spPr>
        <p:txBody>
          <a:bodyPr wrap="square" rtlCol="0">
            <a:spAutoFit/>
          </a:bodyPr>
          <a:lstStyle/>
          <a:p>
            <a:r>
              <a:rPr lang="en-US" sz="4800" b="1" dirty="0">
                <a:solidFill>
                  <a:srgbClr val="92D050"/>
                </a:solidFill>
                <a:latin typeface="Yu Mincho Light" panose="020B0400000000000000" pitchFamily="18" charset="-128"/>
                <a:ea typeface="Yu Mincho Light" panose="020B0400000000000000" pitchFamily="18" charset="-128"/>
              </a:rPr>
              <a:t>✓</a:t>
            </a:r>
            <a:endParaRPr lang="en-US" sz="4800" b="1" dirty="0">
              <a:solidFill>
                <a:srgbClr val="92D050"/>
              </a:solidFill>
            </a:endParaRPr>
          </a:p>
        </p:txBody>
      </p:sp>
    </p:spTree>
    <p:extLst>
      <p:ext uri="{BB962C8B-B14F-4D97-AF65-F5344CB8AC3E}">
        <p14:creationId xmlns:p14="http://schemas.microsoft.com/office/powerpoint/2010/main" val="35885862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500"/>
                                        <p:tgtEl>
                                          <p:spTgt spid="15"/>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fade">
                                      <p:cBhvr>
                                        <p:cTn id="10" dur="500"/>
                                        <p:tgtEl>
                                          <p:spTgt spid="6"/>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19"/>
                                        </p:tgtEl>
                                        <p:attrNameLst>
                                          <p:attrName>style.visibility</p:attrName>
                                        </p:attrNameLst>
                                      </p:cBhvr>
                                      <p:to>
                                        <p:strVal val="visible"/>
                                      </p:to>
                                    </p:set>
                                    <p:animEffect transition="in" filter="fade">
                                      <p:cBhvr>
                                        <p:cTn id="13" dur="500"/>
                                        <p:tgtEl>
                                          <p:spTgt spid="19"/>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11"/>
                                        </p:tgtEl>
                                        <p:attrNameLst>
                                          <p:attrName>style.visibility</p:attrName>
                                        </p:attrNameLst>
                                      </p:cBhvr>
                                      <p:to>
                                        <p:strVal val="visible"/>
                                      </p:to>
                                    </p:set>
                                    <p:animEffect transition="in" filter="fade">
                                      <p:cBhvr>
                                        <p:cTn id="16" dur="500"/>
                                        <p:tgtEl>
                                          <p:spTgt spid="11"/>
                                        </p:tgtEl>
                                      </p:cBhvr>
                                    </p:animEffect>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grpId="0" nodeType="clickEffect">
                                  <p:stCondLst>
                                    <p:cond delay="0"/>
                                  </p:stCondLst>
                                  <p:childTnLst>
                                    <p:set>
                                      <p:cBhvr>
                                        <p:cTn id="20" dur="1" fill="hold">
                                          <p:stCondLst>
                                            <p:cond delay="0"/>
                                          </p:stCondLst>
                                        </p:cTn>
                                        <p:tgtEl>
                                          <p:spTgt spid="16"/>
                                        </p:tgtEl>
                                        <p:attrNameLst>
                                          <p:attrName>style.visibility</p:attrName>
                                        </p:attrNameLst>
                                      </p:cBhvr>
                                      <p:to>
                                        <p:strVal val="visible"/>
                                      </p:to>
                                    </p:set>
                                    <p:animEffect transition="in" filter="fade">
                                      <p:cBhvr>
                                        <p:cTn id="21" dur="500"/>
                                        <p:tgtEl>
                                          <p:spTgt spid="16"/>
                                        </p:tgtEl>
                                      </p:cBhvr>
                                    </p:animEffect>
                                  </p:childTnLst>
                                </p:cTn>
                              </p:par>
                              <p:par>
                                <p:cTn id="22" presetID="10" presetClass="entr" presetSubtype="0" fill="hold" grpId="0" nodeType="withEffect">
                                  <p:stCondLst>
                                    <p:cond delay="0"/>
                                  </p:stCondLst>
                                  <p:childTnLst>
                                    <p:set>
                                      <p:cBhvr>
                                        <p:cTn id="23" dur="1" fill="hold">
                                          <p:stCondLst>
                                            <p:cond delay="0"/>
                                          </p:stCondLst>
                                        </p:cTn>
                                        <p:tgtEl>
                                          <p:spTgt spid="13"/>
                                        </p:tgtEl>
                                        <p:attrNameLst>
                                          <p:attrName>style.visibility</p:attrName>
                                        </p:attrNameLst>
                                      </p:cBhvr>
                                      <p:to>
                                        <p:strVal val="visible"/>
                                      </p:to>
                                    </p:set>
                                    <p:animEffect transition="in" filter="fade">
                                      <p:cBhvr>
                                        <p:cTn id="24" dur="500"/>
                                        <p:tgtEl>
                                          <p:spTgt spid="13"/>
                                        </p:tgtEl>
                                      </p:cBhvr>
                                    </p:animEffect>
                                  </p:childTnLst>
                                </p:cTn>
                              </p:par>
                              <p:par>
                                <p:cTn id="25" presetID="10" presetClass="entr" presetSubtype="0" fill="hold" grpId="0" nodeType="withEffect">
                                  <p:stCondLst>
                                    <p:cond delay="0"/>
                                  </p:stCondLst>
                                  <p:childTnLst>
                                    <p:set>
                                      <p:cBhvr>
                                        <p:cTn id="26" dur="1" fill="hold">
                                          <p:stCondLst>
                                            <p:cond delay="0"/>
                                          </p:stCondLst>
                                        </p:cTn>
                                        <p:tgtEl>
                                          <p:spTgt spid="20"/>
                                        </p:tgtEl>
                                        <p:attrNameLst>
                                          <p:attrName>style.visibility</p:attrName>
                                        </p:attrNameLst>
                                      </p:cBhvr>
                                      <p:to>
                                        <p:strVal val="visible"/>
                                      </p:to>
                                    </p:set>
                                    <p:animEffect transition="in" filter="fade">
                                      <p:cBhvr>
                                        <p:cTn id="27" dur="500"/>
                                        <p:tgtEl>
                                          <p:spTgt spid="20"/>
                                        </p:tgtEl>
                                      </p:cBhvr>
                                    </p:animEffect>
                                  </p:childTnLst>
                                </p:cTn>
                              </p:par>
                              <p:par>
                                <p:cTn id="28" presetID="10" presetClass="entr" presetSubtype="0" fill="hold" grpId="0" nodeType="withEffect">
                                  <p:stCondLst>
                                    <p:cond delay="0"/>
                                  </p:stCondLst>
                                  <p:childTnLst>
                                    <p:set>
                                      <p:cBhvr>
                                        <p:cTn id="29" dur="1" fill="hold">
                                          <p:stCondLst>
                                            <p:cond delay="0"/>
                                          </p:stCondLst>
                                        </p:cTn>
                                        <p:tgtEl>
                                          <p:spTgt spid="14"/>
                                        </p:tgtEl>
                                        <p:attrNameLst>
                                          <p:attrName>style.visibility</p:attrName>
                                        </p:attrNameLst>
                                      </p:cBhvr>
                                      <p:to>
                                        <p:strVal val="visible"/>
                                      </p:to>
                                    </p:set>
                                    <p:animEffect transition="in" filter="fade">
                                      <p:cBhvr>
                                        <p:cTn id="30" dur="500"/>
                                        <p:tgtEl>
                                          <p:spTgt spid="14"/>
                                        </p:tgtEl>
                                      </p:cBhvr>
                                    </p:animEffect>
                                  </p:childTnLst>
                                </p:cTn>
                              </p:par>
                            </p:childTnLst>
                          </p:cTn>
                        </p:par>
                      </p:childTnLst>
                    </p:cTn>
                  </p:par>
                  <p:par>
                    <p:cTn id="31" fill="hold">
                      <p:stCondLst>
                        <p:cond delay="indefinite"/>
                      </p:stCondLst>
                      <p:childTnLst>
                        <p:par>
                          <p:cTn id="32" fill="hold">
                            <p:stCondLst>
                              <p:cond delay="0"/>
                            </p:stCondLst>
                            <p:childTnLst>
                              <p:par>
                                <p:cTn id="33" presetID="10" presetClass="entr" presetSubtype="0" fill="hold" grpId="0" nodeType="clickEffect">
                                  <p:stCondLst>
                                    <p:cond delay="0"/>
                                  </p:stCondLst>
                                  <p:childTnLst>
                                    <p:set>
                                      <p:cBhvr>
                                        <p:cTn id="34" dur="1" fill="hold">
                                          <p:stCondLst>
                                            <p:cond delay="0"/>
                                          </p:stCondLst>
                                        </p:cTn>
                                        <p:tgtEl>
                                          <p:spTgt spid="17"/>
                                        </p:tgtEl>
                                        <p:attrNameLst>
                                          <p:attrName>style.visibility</p:attrName>
                                        </p:attrNameLst>
                                      </p:cBhvr>
                                      <p:to>
                                        <p:strVal val="visible"/>
                                      </p:to>
                                    </p:set>
                                    <p:animEffect transition="in" filter="fade">
                                      <p:cBhvr>
                                        <p:cTn id="35" dur="500"/>
                                        <p:tgtEl>
                                          <p:spTgt spid="17"/>
                                        </p:tgtEl>
                                      </p:cBhvr>
                                    </p:animEffect>
                                  </p:childTnLst>
                                </p:cTn>
                              </p:par>
                              <p:par>
                                <p:cTn id="36" presetID="10" presetClass="entr" presetSubtype="0" fill="hold" grpId="0" nodeType="withEffect">
                                  <p:stCondLst>
                                    <p:cond delay="0"/>
                                  </p:stCondLst>
                                  <p:childTnLst>
                                    <p:set>
                                      <p:cBhvr>
                                        <p:cTn id="37" dur="1" fill="hold">
                                          <p:stCondLst>
                                            <p:cond delay="0"/>
                                          </p:stCondLst>
                                        </p:cTn>
                                        <p:tgtEl>
                                          <p:spTgt spid="7"/>
                                        </p:tgtEl>
                                        <p:attrNameLst>
                                          <p:attrName>style.visibility</p:attrName>
                                        </p:attrNameLst>
                                      </p:cBhvr>
                                      <p:to>
                                        <p:strVal val="visible"/>
                                      </p:to>
                                    </p:set>
                                    <p:animEffect transition="in" filter="fade">
                                      <p:cBhvr>
                                        <p:cTn id="38" dur="500"/>
                                        <p:tgtEl>
                                          <p:spTgt spid="7"/>
                                        </p:tgtEl>
                                      </p:cBhvr>
                                    </p:animEffect>
                                  </p:childTnLst>
                                </p:cTn>
                              </p:par>
                              <p:par>
                                <p:cTn id="39" presetID="10" presetClass="entr" presetSubtype="0" fill="hold" grpId="0" nodeType="withEffect">
                                  <p:stCondLst>
                                    <p:cond delay="0"/>
                                  </p:stCondLst>
                                  <p:childTnLst>
                                    <p:set>
                                      <p:cBhvr>
                                        <p:cTn id="40" dur="1" fill="hold">
                                          <p:stCondLst>
                                            <p:cond delay="0"/>
                                          </p:stCondLst>
                                        </p:cTn>
                                        <p:tgtEl>
                                          <p:spTgt spid="5"/>
                                        </p:tgtEl>
                                        <p:attrNameLst>
                                          <p:attrName>style.visibility</p:attrName>
                                        </p:attrNameLst>
                                      </p:cBhvr>
                                      <p:to>
                                        <p:strVal val="visible"/>
                                      </p:to>
                                    </p:set>
                                    <p:animEffect transition="in" filter="fade">
                                      <p:cBhvr>
                                        <p:cTn id="41" dur="500"/>
                                        <p:tgtEl>
                                          <p:spTgt spid="5"/>
                                        </p:tgtEl>
                                      </p:cBhvr>
                                    </p:animEffect>
                                  </p:childTnLst>
                                </p:cTn>
                              </p:par>
                              <p:par>
                                <p:cTn id="42" presetID="10" presetClass="entr" presetSubtype="0" fill="hold" grpId="0" nodeType="withEffect">
                                  <p:stCondLst>
                                    <p:cond delay="0"/>
                                  </p:stCondLst>
                                  <p:childTnLst>
                                    <p:set>
                                      <p:cBhvr>
                                        <p:cTn id="43" dur="1" fill="hold">
                                          <p:stCondLst>
                                            <p:cond delay="0"/>
                                          </p:stCondLst>
                                        </p:cTn>
                                        <p:tgtEl>
                                          <p:spTgt spid="21"/>
                                        </p:tgtEl>
                                        <p:attrNameLst>
                                          <p:attrName>style.visibility</p:attrName>
                                        </p:attrNameLst>
                                      </p:cBhvr>
                                      <p:to>
                                        <p:strVal val="visible"/>
                                      </p:to>
                                    </p:set>
                                    <p:animEffect transition="in" filter="fade">
                                      <p:cBhvr>
                                        <p:cTn id="44" dur="500"/>
                                        <p:tgtEl>
                                          <p:spTgt spid="21"/>
                                        </p:tgtEl>
                                      </p:cBhvr>
                                    </p:animEffect>
                                  </p:childTnLst>
                                </p:cTn>
                              </p:par>
                            </p:childTnLst>
                          </p:cTn>
                        </p:par>
                      </p:childTnLst>
                    </p:cTn>
                  </p:par>
                  <p:par>
                    <p:cTn id="45" fill="hold">
                      <p:stCondLst>
                        <p:cond delay="indefinite"/>
                      </p:stCondLst>
                      <p:childTnLst>
                        <p:par>
                          <p:cTn id="46" fill="hold">
                            <p:stCondLst>
                              <p:cond delay="0"/>
                            </p:stCondLst>
                            <p:childTnLst>
                              <p:par>
                                <p:cTn id="47" presetID="10" presetClass="entr" presetSubtype="0" fill="hold" grpId="0" nodeType="clickEffect">
                                  <p:stCondLst>
                                    <p:cond delay="0"/>
                                  </p:stCondLst>
                                  <p:childTnLst>
                                    <p:set>
                                      <p:cBhvr>
                                        <p:cTn id="48" dur="1" fill="hold">
                                          <p:stCondLst>
                                            <p:cond delay="0"/>
                                          </p:stCondLst>
                                        </p:cTn>
                                        <p:tgtEl>
                                          <p:spTgt spid="24"/>
                                        </p:tgtEl>
                                        <p:attrNameLst>
                                          <p:attrName>style.visibility</p:attrName>
                                        </p:attrNameLst>
                                      </p:cBhvr>
                                      <p:to>
                                        <p:strVal val="visible"/>
                                      </p:to>
                                    </p:set>
                                    <p:animEffect transition="in" filter="fade">
                                      <p:cBhvr>
                                        <p:cTn id="49" dur="500"/>
                                        <p:tgtEl>
                                          <p:spTgt spid="24"/>
                                        </p:tgtEl>
                                      </p:cBhvr>
                                    </p:animEffect>
                                  </p:childTnLst>
                                </p:cTn>
                              </p:par>
                              <p:par>
                                <p:cTn id="50" presetID="10" presetClass="entr" presetSubtype="0" fill="hold" grpId="0" nodeType="withEffect">
                                  <p:stCondLst>
                                    <p:cond delay="0"/>
                                  </p:stCondLst>
                                  <p:childTnLst>
                                    <p:set>
                                      <p:cBhvr>
                                        <p:cTn id="51" dur="1" fill="hold">
                                          <p:stCondLst>
                                            <p:cond delay="0"/>
                                          </p:stCondLst>
                                        </p:cTn>
                                        <p:tgtEl>
                                          <p:spTgt spid="23"/>
                                        </p:tgtEl>
                                        <p:attrNameLst>
                                          <p:attrName>style.visibility</p:attrName>
                                        </p:attrNameLst>
                                      </p:cBhvr>
                                      <p:to>
                                        <p:strVal val="visible"/>
                                      </p:to>
                                    </p:set>
                                    <p:animEffect transition="in" filter="fade">
                                      <p:cBhvr>
                                        <p:cTn id="52" dur="500"/>
                                        <p:tgtEl>
                                          <p:spTgt spid="23"/>
                                        </p:tgtEl>
                                      </p:cBhvr>
                                    </p:animEffect>
                                  </p:childTnLst>
                                </p:cTn>
                              </p:par>
                              <p:par>
                                <p:cTn id="53" presetID="10" presetClass="entr" presetSubtype="0" fill="hold" grpId="0" nodeType="withEffect">
                                  <p:stCondLst>
                                    <p:cond delay="0"/>
                                  </p:stCondLst>
                                  <p:childTnLst>
                                    <p:set>
                                      <p:cBhvr>
                                        <p:cTn id="54" dur="1" fill="hold">
                                          <p:stCondLst>
                                            <p:cond delay="0"/>
                                          </p:stCondLst>
                                        </p:cTn>
                                        <p:tgtEl>
                                          <p:spTgt spid="26"/>
                                        </p:tgtEl>
                                        <p:attrNameLst>
                                          <p:attrName>style.visibility</p:attrName>
                                        </p:attrNameLst>
                                      </p:cBhvr>
                                      <p:to>
                                        <p:strVal val="visible"/>
                                      </p:to>
                                    </p:set>
                                    <p:animEffect transition="in" filter="fade">
                                      <p:cBhvr>
                                        <p:cTn id="55" dur="500"/>
                                        <p:tgtEl>
                                          <p:spTgt spid="26"/>
                                        </p:tgtEl>
                                      </p:cBhvr>
                                    </p:animEffect>
                                  </p:childTnLst>
                                </p:cTn>
                              </p:par>
                              <p:par>
                                <p:cTn id="56" presetID="10" presetClass="entr" presetSubtype="0" fill="hold" grpId="0" nodeType="withEffect">
                                  <p:stCondLst>
                                    <p:cond delay="0"/>
                                  </p:stCondLst>
                                  <p:childTnLst>
                                    <p:set>
                                      <p:cBhvr>
                                        <p:cTn id="57" dur="1" fill="hold">
                                          <p:stCondLst>
                                            <p:cond delay="0"/>
                                          </p:stCondLst>
                                        </p:cTn>
                                        <p:tgtEl>
                                          <p:spTgt spid="25"/>
                                        </p:tgtEl>
                                        <p:attrNameLst>
                                          <p:attrName>style.visibility</p:attrName>
                                        </p:attrNameLst>
                                      </p:cBhvr>
                                      <p:to>
                                        <p:strVal val="visible"/>
                                      </p:to>
                                    </p:set>
                                    <p:animEffect transition="in" filter="fade">
                                      <p:cBhvr>
                                        <p:cTn id="58"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7" grpId="0"/>
      <p:bldP spid="11" grpId="0"/>
      <p:bldP spid="13" grpId="0"/>
      <p:bldP spid="14" grpId="0"/>
      <p:bldP spid="15" grpId="0" animBg="1"/>
      <p:bldP spid="16" grpId="0" animBg="1"/>
      <p:bldP spid="17" grpId="0" animBg="1"/>
      <p:bldP spid="19" grpId="0"/>
      <p:bldP spid="20" grpId="0"/>
      <p:bldP spid="21" grpId="0"/>
      <p:bldP spid="23" grpId="0"/>
      <p:bldP spid="24" grpId="0" animBg="1"/>
      <p:bldP spid="25" grpId="0"/>
      <p:bldP spid="26"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 name="矩形 46">
            <a:extLst>
              <a:ext uri="{FF2B5EF4-FFF2-40B4-BE49-F238E27FC236}">
                <a16:creationId xmlns:a16="http://schemas.microsoft.com/office/drawing/2014/main" id="{CE249C23-706D-486B-9FB9-DF4E9EEEAAE5}"/>
              </a:ext>
            </a:extLst>
          </p:cNvPr>
          <p:cNvSpPr/>
          <p:nvPr/>
        </p:nvSpPr>
        <p:spPr>
          <a:xfrm>
            <a:off x="1" y="311234"/>
            <a:ext cx="396240" cy="326939"/>
          </a:xfrm>
          <a:prstGeom prst="rect">
            <a:avLst/>
          </a:prstGeom>
          <a:solidFill>
            <a:srgbClr val="3456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48" name="矩形 47">
            <a:extLst>
              <a:ext uri="{FF2B5EF4-FFF2-40B4-BE49-F238E27FC236}">
                <a16:creationId xmlns:a16="http://schemas.microsoft.com/office/drawing/2014/main" id="{F8263FDE-1538-422E-812C-777D2A5775C1}"/>
              </a:ext>
            </a:extLst>
          </p:cNvPr>
          <p:cNvSpPr/>
          <p:nvPr/>
        </p:nvSpPr>
        <p:spPr>
          <a:xfrm>
            <a:off x="393853" y="311234"/>
            <a:ext cx="65722" cy="326939"/>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49" name="矩形 48">
            <a:extLst>
              <a:ext uri="{FF2B5EF4-FFF2-40B4-BE49-F238E27FC236}">
                <a16:creationId xmlns:a16="http://schemas.microsoft.com/office/drawing/2014/main" id="{85C60E7E-DF7A-489A-A933-1D5019257079}"/>
              </a:ext>
            </a:extLst>
          </p:cNvPr>
          <p:cNvSpPr/>
          <p:nvPr/>
        </p:nvSpPr>
        <p:spPr>
          <a:xfrm>
            <a:off x="579651" y="200326"/>
            <a:ext cx="2675732" cy="523220"/>
          </a:xfrm>
          <a:prstGeom prst="rect">
            <a:avLst/>
          </a:prstGeom>
        </p:spPr>
        <p:txBody>
          <a:bodyPr wrap="none">
            <a:spAutoFit/>
          </a:bodyPr>
          <a:lstStyle/>
          <a:p>
            <a:r>
              <a:rPr lang="en-US" altLang="zh-CN" sz="2800" b="1" dirty="0">
                <a:solidFill>
                  <a:schemeClr val="bg1"/>
                </a:solidFill>
                <a:latin typeface="Century Gothic" panose="020B0502020202020204" pitchFamily="34" charset="0"/>
                <a:ea typeface="微软雅黑" charset="-122"/>
              </a:rPr>
              <a:t>How it Benefits</a:t>
            </a:r>
          </a:p>
        </p:txBody>
      </p:sp>
      <p:sp>
        <p:nvSpPr>
          <p:cNvPr id="50" name="日期占位符 1">
            <a:extLst>
              <a:ext uri="{FF2B5EF4-FFF2-40B4-BE49-F238E27FC236}">
                <a16:creationId xmlns:a16="http://schemas.microsoft.com/office/drawing/2014/main" id="{D687F6CC-EBF7-43E3-8595-9ED7734D9938}"/>
              </a:ext>
            </a:extLst>
          </p:cNvPr>
          <p:cNvSpPr>
            <a:spLocks noGrp="1"/>
          </p:cNvSpPr>
          <p:nvPr>
            <p:ph type="dt" sz="half" idx="10"/>
          </p:nvPr>
        </p:nvSpPr>
        <p:spPr>
          <a:xfrm>
            <a:off x="1089660" y="6415619"/>
            <a:ext cx="2743200" cy="365125"/>
          </a:xfrm>
        </p:spPr>
        <p:txBody>
          <a:bodyPr/>
          <a:lstStyle/>
          <a:p>
            <a:r>
              <a:rPr lang="en-US" altLang="zh-CN">
                <a:ea typeface="微软雅黑" panose="020B0503020204020204" pitchFamily="34" charset="-122"/>
              </a:rPr>
              <a:t>Sangfor Technologies</a:t>
            </a:r>
            <a:endParaRPr lang="en-US" altLang="zh-CN" dirty="0">
              <a:ea typeface="微软雅黑" panose="020B0503020204020204" pitchFamily="34" charset="-122"/>
            </a:endParaRPr>
          </a:p>
        </p:txBody>
      </p:sp>
      <p:sp>
        <p:nvSpPr>
          <p:cNvPr id="51" name="页脚占位符 2">
            <a:extLst>
              <a:ext uri="{FF2B5EF4-FFF2-40B4-BE49-F238E27FC236}">
                <a16:creationId xmlns:a16="http://schemas.microsoft.com/office/drawing/2014/main" id="{D376FAD0-73A6-4753-B22E-E0EE6D6BA7FC}"/>
              </a:ext>
            </a:extLst>
          </p:cNvPr>
          <p:cNvSpPr>
            <a:spLocks noGrp="1"/>
          </p:cNvSpPr>
          <p:nvPr>
            <p:ph type="ftr" sz="quarter" idx="11"/>
          </p:nvPr>
        </p:nvSpPr>
        <p:spPr>
          <a:xfrm>
            <a:off x="4038600" y="6415619"/>
            <a:ext cx="4114800" cy="365125"/>
          </a:xfrm>
        </p:spPr>
        <p:txBody>
          <a:bodyPr/>
          <a:lstStyle/>
          <a:p>
            <a:r>
              <a:rPr lang="en-US" altLang="zh-CN">
                <a:ea typeface="微软雅黑" panose="020B0503020204020204" pitchFamily="34" charset="-122"/>
              </a:rPr>
              <a:t>CONFIDENTIAL</a:t>
            </a:r>
            <a:endParaRPr lang="zh-CN" altLang="en-US" dirty="0">
              <a:ea typeface="微软雅黑" panose="020B0503020204020204" pitchFamily="34" charset="-122"/>
            </a:endParaRPr>
          </a:p>
        </p:txBody>
      </p:sp>
      <p:sp>
        <p:nvSpPr>
          <p:cNvPr id="52" name="灯片编号占位符 3">
            <a:extLst>
              <a:ext uri="{FF2B5EF4-FFF2-40B4-BE49-F238E27FC236}">
                <a16:creationId xmlns:a16="http://schemas.microsoft.com/office/drawing/2014/main" id="{F6A72679-AD13-41F6-AB9A-FC29A5385C2E}"/>
              </a:ext>
            </a:extLst>
          </p:cNvPr>
          <p:cNvSpPr>
            <a:spLocks noGrp="1"/>
          </p:cNvSpPr>
          <p:nvPr>
            <p:ph type="sldNum" sz="quarter" idx="12"/>
          </p:nvPr>
        </p:nvSpPr>
        <p:spPr>
          <a:xfrm>
            <a:off x="8432797" y="6415619"/>
            <a:ext cx="2743200" cy="365125"/>
          </a:xfrm>
        </p:spPr>
        <p:txBody>
          <a:bodyPr/>
          <a:lstStyle/>
          <a:p>
            <a:r>
              <a:rPr lang="en-US" altLang="zh-CN"/>
              <a:t>Page  </a:t>
            </a:r>
            <a:fld id="{6F6B6950-8D1A-4668-8374-25B44628E0DF}" type="slidenum">
              <a:rPr lang="zh-CN" altLang="en-US" smtClean="0"/>
              <a:pPr/>
              <a:t>7</a:t>
            </a:fld>
            <a:endParaRPr lang="zh-CN" altLang="en-US" dirty="0"/>
          </a:p>
        </p:txBody>
      </p:sp>
      <p:pic>
        <p:nvPicPr>
          <p:cNvPr id="22" name="Picture 8" descr="故障处理列表-根因分析备份">
            <a:extLst>
              <a:ext uri="{FF2B5EF4-FFF2-40B4-BE49-F238E27FC236}">
                <a16:creationId xmlns:a16="http://schemas.microsoft.com/office/drawing/2014/main" id="{8A34B47E-C9DA-4F4B-BE33-F2F0CF2BEAC4}"/>
              </a:ext>
            </a:extLst>
          </p:cNvPr>
          <p:cNvPicPr>
            <a:picLocks noChangeAspect="1"/>
          </p:cNvPicPr>
          <p:nvPr/>
        </p:nvPicPr>
        <p:blipFill>
          <a:blip r:embed="rId3"/>
          <a:stretch>
            <a:fillRect/>
          </a:stretch>
        </p:blipFill>
        <p:spPr>
          <a:xfrm>
            <a:off x="1665493" y="1411269"/>
            <a:ext cx="900000" cy="900000"/>
          </a:xfrm>
          <a:prstGeom prst="rect">
            <a:avLst/>
          </a:prstGeom>
        </p:spPr>
      </p:pic>
      <p:pic>
        <p:nvPicPr>
          <p:cNvPr id="23" name="Picture 9" descr="分析">
            <a:extLst>
              <a:ext uri="{FF2B5EF4-FFF2-40B4-BE49-F238E27FC236}">
                <a16:creationId xmlns:a16="http://schemas.microsoft.com/office/drawing/2014/main" id="{98FE74B7-C5F2-4791-BBD1-A29DF28F0E78}"/>
              </a:ext>
            </a:extLst>
          </p:cNvPr>
          <p:cNvPicPr>
            <a:picLocks noChangeAspect="1"/>
          </p:cNvPicPr>
          <p:nvPr/>
        </p:nvPicPr>
        <p:blipFill>
          <a:blip r:embed="rId4"/>
          <a:stretch>
            <a:fillRect/>
          </a:stretch>
        </p:blipFill>
        <p:spPr>
          <a:xfrm>
            <a:off x="1665493" y="2548759"/>
            <a:ext cx="900000" cy="899795"/>
          </a:xfrm>
          <a:prstGeom prst="rect">
            <a:avLst/>
          </a:prstGeom>
        </p:spPr>
      </p:pic>
      <p:pic>
        <p:nvPicPr>
          <p:cNvPr id="24" name="Picture 10" descr="处置执行">
            <a:extLst>
              <a:ext uri="{FF2B5EF4-FFF2-40B4-BE49-F238E27FC236}">
                <a16:creationId xmlns:a16="http://schemas.microsoft.com/office/drawing/2014/main" id="{37EB4B8D-F800-41EB-8F99-50C682E7B52F}"/>
              </a:ext>
            </a:extLst>
          </p:cNvPr>
          <p:cNvPicPr>
            <a:picLocks noChangeAspect="1"/>
          </p:cNvPicPr>
          <p:nvPr/>
        </p:nvPicPr>
        <p:blipFill>
          <a:blip r:embed="rId5"/>
          <a:stretch>
            <a:fillRect/>
          </a:stretch>
        </p:blipFill>
        <p:spPr>
          <a:xfrm>
            <a:off x="1665493" y="3686044"/>
            <a:ext cx="900000" cy="899795"/>
          </a:xfrm>
          <a:prstGeom prst="rect">
            <a:avLst/>
          </a:prstGeom>
        </p:spPr>
      </p:pic>
      <p:pic>
        <p:nvPicPr>
          <p:cNvPr id="25" name="Picture 11" descr="报告">
            <a:extLst>
              <a:ext uri="{FF2B5EF4-FFF2-40B4-BE49-F238E27FC236}">
                <a16:creationId xmlns:a16="http://schemas.microsoft.com/office/drawing/2014/main" id="{1B0CD5F7-9604-403D-8FE9-62585357726B}"/>
              </a:ext>
            </a:extLst>
          </p:cNvPr>
          <p:cNvPicPr>
            <a:picLocks noChangeAspect="1"/>
          </p:cNvPicPr>
          <p:nvPr/>
        </p:nvPicPr>
        <p:blipFill>
          <a:blip r:embed="rId6"/>
          <a:stretch>
            <a:fillRect/>
          </a:stretch>
        </p:blipFill>
        <p:spPr>
          <a:xfrm>
            <a:off x="1665493" y="4823329"/>
            <a:ext cx="900000" cy="899795"/>
          </a:xfrm>
          <a:prstGeom prst="rect">
            <a:avLst/>
          </a:prstGeom>
        </p:spPr>
      </p:pic>
      <p:sp>
        <p:nvSpPr>
          <p:cNvPr id="26" name="Text Box 12">
            <a:extLst>
              <a:ext uri="{FF2B5EF4-FFF2-40B4-BE49-F238E27FC236}">
                <a16:creationId xmlns:a16="http://schemas.microsoft.com/office/drawing/2014/main" id="{213432EF-6175-4161-9DCE-9B7103BC7779}"/>
              </a:ext>
            </a:extLst>
          </p:cNvPr>
          <p:cNvSpPr txBox="1"/>
          <p:nvPr/>
        </p:nvSpPr>
        <p:spPr>
          <a:xfrm>
            <a:off x="2846593" y="1324909"/>
            <a:ext cx="7875270" cy="1014730"/>
          </a:xfrm>
          <a:prstGeom prst="rect">
            <a:avLst/>
          </a:prstGeom>
          <a:noFill/>
        </p:spPr>
        <p:txBody>
          <a:bodyPr wrap="square" rtlCol="0">
            <a:spAutoFit/>
          </a:bodyPr>
          <a:lstStyle/>
          <a:p>
            <a:r>
              <a:rPr lang="en-US" b="1" dirty="0">
                <a:solidFill>
                  <a:srgbClr val="345692"/>
                </a:solidFill>
              </a:rPr>
              <a:t>Root-Cause Analysis</a:t>
            </a:r>
            <a:r>
              <a:rPr lang="en-US" dirty="0"/>
              <a:t> </a:t>
            </a:r>
          </a:p>
          <a:p>
            <a:r>
              <a:rPr lang="en-US" sz="1400" dirty="0">
                <a:solidFill>
                  <a:schemeClr val="bg1"/>
                </a:solidFill>
              </a:rPr>
              <a:t>For security incident such as ransomware infected, TIARA/MDR will focus on full traffic analysis and attack path restoration / kill chain determination. We can identify hidden threats that are causing you long-term problems and remove them from the source.</a:t>
            </a:r>
          </a:p>
        </p:txBody>
      </p:sp>
      <p:sp>
        <p:nvSpPr>
          <p:cNvPr id="27" name="Text Box 13">
            <a:extLst>
              <a:ext uri="{FF2B5EF4-FFF2-40B4-BE49-F238E27FC236}">
                <a16:creationId xmlns:a16="http://schemas.microsoft.com/office/drawing/2014/main" id="{6535C514-63DA-4F6D-B19A-BBAAEB196780}"/>
              </a:ext>
            </a:extLst>
          </p:cNvPr>
          <p:cNvSpPr txBox="1"/>
          <p:nvPr/>
        </p:nvSpPr>
        <p:spPr>
          <a:xfrm>
            <a:off x="2846593" y="2495214"/>
            <a:ext cx="7778115" cy="1014730"/>
          </a:xfrm>
          <a:prstGeom prst="rect">
            <a:avLst/>
          </a:prstGeom>
          <a:noFill/>
        </p:spPr>
        <p:txBody>
          <a:bodyPr wrap="square" rtlCol="0">
            <a:spAutoFit/>
          </a:bodyPr>
          <a:lstStyle/>
          <a:p>
            <a:r>
              <a:rPr lang="en-US" b="1" dirty="0">
                <a:solidFill>
                  <a:srgbClr val="345692"/>
                </a:solidFill>
              </a:rPr>
              <a:t>Comprehensive Threat Analysis</a:t>
            </a:r>
            <a:r>
              <a:rPr lang="en-US" dirty="0"/>
              <a:t> </a:t>
            </a:r>
          </a:p>
          <a:p>
            <a:r>
              <a:rPr lang="en-US" sz="1400" dirty="0">
                <a:solidFill>
                  <a:schemeClr val="bg1"/>
                </a:solidFill>
              </a:rPr>
              <a:t>With big data analysis and security expert analysis, TIARA/MDR can identify hidden virus events, vulnerability events and attack events found in your network, and we have a strong monitoring mechanism for security events</a:t>
            </a:r>
          </a:p>
        </p:txBody>
      </p:sp>
      <p:sp>
        <p:nvSpPr>
          <p:cNvPr id="28" name="Text Box 14">
            <a:extLst>
              <a:ext uri="{FF2B5EF4-FFF2-40B4-BE49-F238E27FC236}">
                <a16:creationId xmlns:a16="http://schemas.microsoft.com/office/drawing/2014/main" id="{E5832D07-8D5E-46A6-A3F1-D1DC6328269D}"/>
              </a:ext>
            </a:extLst>
          </p:cNvPr>
          <p:cNvSpPr txBox="1"/>
          <p:nvPr/>
        </p:nvSpPr>
        <p:spPr>
          <a:xfrm>
            <a:off x="2846593" y="3665519"/>
            <a:ext cx="7778115" cy="800219"/>
          </a:xfrm>
          <a:prstGeom prst="rect">
            <a:avLst/>
          </a:prstGeom>
          <a:noFill/>
        </p:spPr>
        <p:txBody>
          <a:bodyPr wrap="square" rtlCol="0">
            <a:spAutoFit/>
          </a:bodyPr>
          <a:lstStyle/>
          <a:p>
            <a:r>
              <a:rPr lang="en-US" altLang="zh-CN" b="1" dirty="0">
                <a:solidFill>
                  <a:srgbClr val="345692"/>
                </a:solidFill>
              </a:rPr>
              <a:t>Remediation Assistance </a:t>
            </a:r>
          </a:p>
          <a:p>
            <a:r>
              <a:rPr lang="en-US" sz="1400" dirty="0">
                <a:solidFill>
                  <a:schemeClr val="bg1"/>
                </a:solidFill>
              </a:rPr>
              <a:t>The security consultant will provide the remediation assistance service to customer based on the threats detected. On premise service can be done if necessary.</a:t>
            </a:r>
          </a:p>
        </p:txBody>
      </p:sp>
      <p:sp>
        <p:nvSpPr>
          <p:cNvPr id="29" name="Text Box 15">
            <a:extLst>
              <a:ext uri="{FF2B5EF4-FFF2-40B4-BE49-F238E27FC236}">
                <a16:creationId xmlns:a16="http://schemas.microsoft.com/office/drawing/2014/main" id="{DCDC383E-FF04-41D4-A508-8C0D56CC0D54}"/>
              </a:ext>
            </a:extLst>
          </p:cNvPr>
          <p:cNvSpPr txBox="1"/>
          <p:nvPr/>
        </p:nvSpPr>
        <p:spPr>
          <a:xfrm>
            <a:off x="2846593" y="4835824"/>
            <a:ext cx="7778115" cy="1231106"/>
          </a:xfrm>
          <a:prstGeom prst="rect">
            <a:avLst/>
          </a:prstGeom>
          <a:noFill/>
        </p:spPr>
        <p:txBody>
          <a:bodyPr wrap="square" rtlCol="0">
            <a:spAutoFit/>
          </a:bodyPr>
          <a:lstStyle/>
          <a:p>
            <a:r>
              <a:rPr lang="en-US" b="1" dirty="0">
                <a:solidFill>
                  <a:srgbClr val="345692"/>
                </a:solidFill>
              </a:rPr>
              <a:t>Threat Analysis Reports (TARs)</a:t>
            </a:r>
            <a:endParaRPr lang="en-US" dirty="0"/>
          </a:p>
          <a:p>
            <a:r>
              <a:rPr lang="en-US" sz="1400" dirty="0">
                <a:solidFill>
                  <a:schemeClr val="bg1"/>
                </a:solidFill>
              </a:rPr>
              <a:t>In addition to providing analysis and disposal services, TIARA/MDR will also provide you with threat analysis reports. The TARs summarize the discoveries in your network, and help your teams and executives understand and evaluate your organization’s current threat level </a:t>
            </a:r>
          </a:p>
        </p:txBody>
      </p:sp>
    </p:spTree>
    <p:extLst>
      <p:ext uri="{BB962C8B-B14F-4D97-AF65-F5344CB8AC3E}">
        <p14:creationId xmlns:p14="http://schemas.microsoft.com/office/powerpoint/2010/main" val="57851647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 name="矩形 46">
            <a:extLst>
              <a:ext uri="{FF2B5EF4-FFF2-40B4-BE49-F238E27FC236}">
                <a16:creationId xmlns:a16="http://schemas.microsoft.com/office/drawing/2014/main" id="{CE249C23-706D-486B-9FB9-DF4E9EEEAAE5}"/>
              </a:ext>
            </a:extLst>
          </p:cNvPr>
          <p:cNvSpPr/>
          <p:nvPr/>
        </p:nvSpPr>
        <p:spPr>
          <a:xfrm>
            <a:off x="1" y="311234"/>
            <a:ext cx="396240" cy="326939"/>
          </a:xfrm>
          <a:prstGeom prst="rect">
            <a:avLst/>
          </a:prstGeom>
          <a:solidFill>
            <a:srgbClr val="3456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48" name="矩形 47">
            <a:extLst>
              <a:ext uri="{FF2B5EF4-FFF2-40B4-BE49-F238E27FC236}">
                <a16:creationId xmlns:a16="http://schemas.microsoft.com/office/drawing/2014/main" id="{F8263FDE-1538-422E-812C-777D2A5775C1}"/>
              </a:ext>
            </a:extLst>
          </p:cNvPr>
          <p:cNvSpPr/>
          <p:nvPr/>
        </p:nvSpPr>
        <p:spPr>
          <a:xfrm>
            <a:off x="393853" y="311234"/>
            <a:ext cx="65722" cy="326939"/>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50" name="日期占位符 1">
            <a:extLst>
              <a:ext uri="{FF2B5EF4-FFF2-40B4-BE49-F238E27FC236}">
                <a16:creationId xmlns:a16="http://schemas.microsoft.com/office/drawing/2014/main" id="{D687F6CC-EBF7-43E3-8595-9ED7734D9938}"/>
              </a:ext>
            </a:extLst>
          </p:cNvPr>
          <p:cNvSpPr>
            <a:spLocks noGrp="1"/>
          </p:cNvSpPr>
          <p:nvPr>
            <p:ph type="dt" sz="half" idx="10"/>
          </p:nvPr>
        </p:nvSpPr>
        <p:spPr>
          <a:xfrm>
            <a:off x="1089660" y="6415619"/>
            <a:ext cx="2743200" cy="365125"/>
          </a:xfrm>
        </p:spPr>
        <p:txBody>
          <a:bodyPr/>
          <a:lstStyle/>
          <a:p>
            <a:r>
              <a:rPr lang="en-US" altLang="zh-CN">
                <a:ea typeface="微软雅黑" panose="020B0503020204020204" pitchFamily="34" charset="-122"/>
              </a:rPr>
              <a:t>Sangfor Technologies</a:t>
            </a:r>
            <a:endParaRPr lang="en-US" altLang="zh-CN" dirty="0">
              <a:ea typeface="微软雅黑" panose="020B0503020204020204" pitchFamily="34" charset="-122"/>
            </a:endParaRPr>
          </a:p>
        </p:txBody>
      </p:sp>
      <p:sp>
        <p:nvSpPr>
          <p:cNvPr id="51" name="页脚占位符 2">
            <a:extLst>
              <a:ext uri="{FF2B5EF4-FFF2-40B4-BE49-F238E27FC236}">
                <a16:creationId xmlns:a16="http://schemas.microsoft.com/office/drawing/2014/main" id="{D376FAD0-73A6-4753-B22E-E0EE6D6BA7FC}"/>
              </a:ext>
            </a:extLst>
          </p:cNvPr>
          <p:cNvSpPr>
            <a:spLocks noGrp="1"/>
          </p:cNvSpPr>
          <p:nvPr>
            <p:ph type="ftr" sz="quarter" idx="11"/>
          </p:nvPr>
        </p:nvSpPr>
        <p:spPr>
          <a:xfrm>
            <a:off x="4038600" y="6415619"/>
            <a:ext cx="4114800" cy="365125"/>
          </a:xfrm>
        </p:spPr>
        <p:txBody>
          <a:bodyPr/>
          <a:lstStyle/>
          <a:p>
            <a:r>
              <a:rPr lang="en-US" altLang="zh-CN">
                <a:ea typeface="微软雅黑" panose="020B0503020204020204" pitchFamily="34" charset="-122"/>
              </a:rPr>
              <a:t>CONFIDENTIAL</a:t>
            </a:r>
            <a:endParaRPr lang="zh-CN" altLang="en-US" dirty="0">
              <a:ea typeface="微软雅黑" panose="020B0503020204020204" pitchFamily="34" charset="-122"/>
            </a:endParaRPr>
          </a:p>
        </p:txBody>
      </p:sp>
      <p:sp>
        <p:nvSpPr>
          <p:cNvPr id="52" name="灯片编号占位符 3">
            <a:extLst>
              <a:ext uri="{FF2B5EF4-FFF2-40B4-BE49-F238E27FC236}">
                <a16:creationId xmlns:a16="http://schemas.microsoft.com/office/drawing/2014/main" id="{F6A72679-AD13-41F6-AB9A-FC29A5385C2E}"/>
              </a:ext>
            </a:extLst>
          </p:cNvPr>
          <p:cNvSpPr>
            <a:spLocks noGrp="1"/>
          </p:cNvSpPr>
          <p:nvPr>
            <p:ph type="sldNum" sz="quarter" idx="12"/>
          </p:nvPr>
        </p:nvSpPr>
        <p:spPr>
          <a:xfrm>
            <a:off x="8432797" y="6415619"/>
            <a:ext cx="2743200" cy="365125"/>
          </a:xfrm>
        </p:spPr>
        <p:txBody>
          <a:bodyPr/>
          <a:lstStyle/>
          <a:p>
            <a:r>
              <a:rPr lang="en-US" altLang="zh-CN"/>
              <a:t>Page  </a:t>
            </a:r>
            <a:fld id="{6F6B6950-8D1A-4668-8374-25B44628E0DF}" type="slidenum">
              <a:rPr lang="zh-CN" altLang="en-US" smtClean="0"/>
              <a:pPr/>
              <a:t>8</a:t>
            </a:fld>
            <a:endParaRPr lang="zh-CN" altLang="en-US" dirty="0"/>
          </a:p>
        </p:txBody>
      </p:sp>
      <p:pic>
        <p:nvPicPr>
          <p:cNvPr id="14" name="Picture 8" descr="故障处理列表-根因分析备份">
            <a:extLst>
              <a:ext uri="{FF2B5EF4-FFF2-40B4-BE49-F238E27FC236}">
                <a16:creationId xmlns:a16="http://schemas.microsoft.com/office/drawing/2014/main" id="{E6B8D529-31EF-4C65-B0FD-A8D343517A05}"/>
              </a:ext>
            </a:extLst>
          </p:cNvPr>
          <p:cNvPicPr>
            <a:picLocks noChangeAspect="1"/>
          </p:cNvPicPr>
          <p:nvPr/>
        </p:nvPicPr>
        <p:blipFill>
          <a:blip r:embed="rId3"/>
          <a:stretch>
            <a:fillRect/>
          </a:stretch>
        </p:blipFill>
        <p:spPr>
          <a:xfrm>
            <a:off x="1773069" y="1559186"/>
            <a:ext cx="900000" cy="900000"/>
          </a:xfrm>
          <a:prstGeom prst="rect">
            <a:avLst/>
          </a:prstGeom>
        </p:spPr>
      </p:pic>
      <p:pic>
        <p:nvPicPr>
          <p:cNvPr id="15" name="Picture 9" descr="分析">
            <a:extLst>
              <a:ext uri="{FF2B5EF4-FFF2-40B4-BE49-F238E27FC236}">
                <a16:creationId xmlns:a16="http://schemas.microsoft.com/office/drawing/2014/main" id="{C45FF56F-96D4-499E-97EB-C42F952ECF0F}"/>
              </a:ext>
            </a:extLst>
          </p:cNvPr>
          <p:cNvPicPr>
            <a:picLocks noChangeAspect="1"/>
          </p:cNvPicPr>
          <p:nvPr/>
        </p:nvPicPr>
        <p:blipFill>
          <a:blip r:embed="rId4"/>
          <a:stretch>
            <a:fillRect/>
          </a:stretch>
        </p:blipFill>
        <p:spPr>
          <a:xfrm>
            <a:off x="1773069" y="2696676"/>
            <a:ext cx="900000" cy="899795"/>
          </a:xfrm>
          <a:prstGeom prst="rect">
            <a:avLst/>
          </a:prstGeom>
        </p:spPr>
      </p:pic>
      <p:pic>
        <p:nvPicPr>
          <p:cNvPr id="16" name="Picture 10" descr="处置执行">
            <a:extLst>
              <a:ext uri="{FF2B5EF4-FFF2-40B4-BE49-F238E27FC236}">
                <a16:creationId xmlns:a16="http://schemas.microsoft.com/office/drawing/2014/main" id="{1E9F3732-EA99-415D-80FD-56152833A8E0}"/>
              </a:ext>
            </a:extLst>
          </p:cNvPr>
          <p:cNvPicPr>
            <a:picLocks noChangeAspect="1"/>
          </p:cNvPicPr>
          <p:nvPr/>
        </p:nvPicPr>
        <p:blipFill>
          <a:blip r:embed="rId5"/>
          <a:stretch>
            <a:fillRect/>
          </a:stretch>
        </p:blipFill>
        <p:spPr>
          <a:xfrm>
            <a:off x="1773069" y="3833961"/>
            <a:ext cx="900000" cy="899795"/>
          </a:xfrm>
          <a:prstGeom prst="rect">
            <a:avLst/>
          </a:prstGeom>
        </p:spPr>
      </p:pic>
      <p:pic>
        <p:nvPicPr>
          <p:cNvPr id="17" name="Picture 11" descr="报告">
            <a:extLst>
              <a:ext uri="{FF2B5EF4-FFF2-40B4-BE49-F238E27FC236}">
                <a16:creationId xmlns:a16="http://schemas.microsoft.com/office/drawing/2014/main" id="{7B3C31D1-E126-4B3B-A410-9BE6552333E9}"/>
              </a:ext>
            </a:extLst>
          </p:cNvPr>
          <p:cNvPicPr>
            <a:picLocks noChangeAspect="1"/>
          </p:cNvPicPr>
          <p:nvPr/>
        </p:nvPicPr>
        <p:blipFill>
          <a:blip r:embed="rId6"/>
          <a:stretch>
            <a:fillRect/>
          </a:stretch>
        </p:blipFill>
        <p:spPr>
          <a:xfrm>
            <a:off x="1773069" y="4971246"/>
            <a:ext cx="900000" cy="899795"/>
          </a:xfrm>
          <a:prstGeom prst="rect">
            <a:avLst/>
          </a:prstGeom>
        </p:spPr>
      </p:pic>
      <p:sp>
        <p:nvSpPr>
          <p:cNvPr id="18" name="Text Box 12">
            <a:extLst>
              <a:ext uri="{FF2B5EF4-FFF2-40B4-BE49-F238E27FC236}">
                <a16:creationId xmlns:a16="http://schemas.microsoft.com/office/drawing/2014/main" id="{6EEEA3F2-7131-48D1-B21B-55988600D602}"/>
              </a:ext>
            </a:extLst>
          </p:cNvPr>
          <p:cNvSpPr txBox="1"/>
          <p:nvPr/>
        </p:nvSpPr>
        <p:spPr>
          <a:xfrm>
            <a:off x="2954168" y="1488346"/>
            <a:ext cx="7875270" cy="1015663"/>
          </a:xfrm>
          <a:prstGeom prst="rect">
            <a:avLst/>
          </a:prstGeom>
          <a:noFill/>
        </p:spPr>
        <p:txBody>
          <a:bodyPr wrap="square" rtlCol="0">
            <a:spAutoFit/>
          </a:bodyPr>
          <a:lstStyle/>
          <a:p>
            <a:r>
              <a:rPr lang="en-US" b="1" dirty="0">
                <a:solidFill>
                  <a:srgbClr val="345692"/>
                </a:solidFill>
              </a:rPr>
              <a:t>Continuous Vulnerability Assessment</a:t>
            </a:r>
            <a:br>
              <a:rPr lang="en-US" b="1" dirty="0">
                <a:solidFill>
                  <a:srgbClr val="345692"/>
                </a:solidFill>
              </a:rPr>
            </a:br>
            <a:r>
              <a:rPr lang="en-US" sz="1400" dirty="0">
                <a:solidFill>
                  <a:schemeClr val="bg1"/>
                </a:solidFill>
              </a:rPr>
              <a:t>Continuous vulnerability assessment on all traffics allow customer to identify existing vulnerabilities on servers, endpoints, web application and software installed in ongoing basis, without the need of engage third party to conduct VA frequently. </a:t>
            </a:r>
            <a:endParaRPr lang="en-US" dirty="0">
              <a:solidFill>
                <a:schemeClr val="bg1"/>
              </a:solidFill>
            </a:endParaRPr>
          </a:p>
        </p:txBody>
      </p:sp>
      <p:sp>
        <p:nvSpPr>
          <p:cNvPr id="19" name="Text Box 13">
            <a:extLst>
              <a:ext uri="{FF2B5EF4-FFF2-40B4-BE49-F238E27FC236}">
                <a16:creationId xmlns:a16="http://schemas.microsoft.com/office/drawing/2014/main" id="{36905253-1432-4541-A744-DCBD802E4EC6}"/>
              </a:ext>
            </a:extLst>
          </p:cNvPr>
          <p:cNvSpPr txBox="1"/>
          <p:nvPr/>
        </p:nvSpPr>
        <p:spPr>
          <a:xfrm>
            <a:off x="2954168" y="2746463"/>
            <a:ext cx="7778115" cy="800219"/>
          </a:xfrm>
          <a:prstGeom prst="rect">
            <a:avLst/>
          </a:prstGeom>
          <a:noFill/>
        </p:spPr>
        <p:txBody>
          <a:bodyPr wrap="square" rtlCol="0">
            <a:spAutoFit/>
          </a:bodyPr>
          <a:lstStyle/>
          <a:p>
            <a:r>
              <a:rPr lang="en-US" b="1" dirty="0">
                <a:solidFill>
                  <a:srgbClr val="345692"/>
                </a:solidFill>
              </a:rPr>
              <a:t>Review of Existing Security Controls</a:t>
            </a:r>
            <a:endParaRPr lang="en-US" dirty="0"/>
          </a:p>
          <a:p>
            <a:r>
              <a:rPr lang="en-US" sz="1400" dirty="0">
                <a:solidFill>
                  <a:schemeClr val="bg1"/>
                </a:solidFill>
              </a:rPr>
              <a:t>With traffic monitoring and logs correlation, TIARA/MDR can identify if current security controls are properly in place. </a:t>
            </a:r>
          </a:p>
        </p:txBody>
      </p:sp>
      <p:sp>
        <p:nvSpPr>
          <p:cNvPr id="20" name="Text Box 14">
            <a:extLst>
              <a:ext uri="{FF2B5EF4-FFF2-40B4-BE49-F238E27FC236}">
                <a16:creationId xmlns:a16="http://schemas.microsoft.com/office/drawing/2014/main" id="{7377F2A6-934B-434E-AAEA-2DE257EBCCCE}"/>
              </a:ext>
            </a:extLst>
          </p:cNvPr>
          <p:cNvSpPr txBox="1"/>
          <p:nvPr/>
        </p:nvSpPr>
        <p:spPr>
          <a:xfrm>
            <a:off x="2954169" y="3813436"/>
            <a:ext cx="7778115" cy="800219"/>
          </a:xfrm>
          <a:prstGeom prst="rect">
            <a:avLst/>
          </a:prstGeom>
          <a:noFill/>
        </p:spPr>
        <p:txBody>
          <a:bodyPr wrap="square" rtlCol="0">
            <a:spAutoFit/>
          </a:bodyPr>
          <a:lstStyle/>
          <a:p>
            <a:r>
              <a:rPr lang="en-US" b="1" dirty="0">
                <a:solidFill>
                  <a:srgbClr val="345692"/>
                </a:solidFill>
              </a:rPr>
              <a:t>Security Awareness</a:t>
            </a:r>
          </a:p>
          <a:p>
            <a:r>
              <a:rPr lang="en-US" sz="1400" dirty="0">
                <a:solidFill>
                  <a:schemeClr val="bg1"/>
                </a:solidFill>
              </a:rPr>
              <a:t>The traffic analysis could alert customers on abnormal behaviors. With proper internal policy and training, the security awareness among employees will increase.</a:t>
            </a:r>
          </a:p>
        </p:txBody>
      </p:sp>
      <p:sp>
        <p:nvSpPr>
          <p:cNvPr id="21" name="Text Box 15">
            <a:extLst>
              <a:ext uri="{FF2B5EF4-FFF2-40B4-BE49-F238E27FC236}">
                <a16:creationId xmlns:a16="http://schemas.microsoft.com/office/drawing/2014/main" id="{A8F7926F-D12E-4D34-BD64-EF1C723FC613}"/>
              </a:ext>
            </a:extLst>
          </p:cNvPr>
          <p:cNvSpPr txBox="1"/>
          <p:nvPr/>
        </p:nvSpPr>
        <p:spPr>
          <a:xfrm>
            <a:off x="2954169" y="4983741"/>
            <a:ext cx="7778115" cy="800219"/>
          </a:xfrm>
          <a:prstGeom prst="rect">
            <a:avLst/>
          </a:prstGeom>
          <a:noFill/>
        </p:spPr>
        <p:txBody>
          <a:bodyPr wrap="square" rtlCol="0">
            <a:spAutoFit/>
          </a:bodyPr>
          <a:lstStyle/>
          <a:p>
            <a:r>
              <a:rPr lang="en-US" b="1" dirty="0">
                <a:solidFill>
                  <a:srgbClr val="345692"/>
                </a:solidFill>
              </a:rPr>
              <a:t>Risk Alertness</a:t>
            </a:r>
            <a:endParaRPr lang="en-US" dirty="0"/>
          </a:p>
          <a:p>
            <a:r>
              <a:rPr lang="en-US" sz="1400" dirty="0">
                <a:solidFill>
                  <a:schemeClr val="bg1"/>
                </a:solidFill>
              </a:rPr>
              <a:t>Hidden risks will </a:t>
            </a:r>
            <a:r>
              <a:rPr lang="en-US" sz="1400">
                <a:solidFill>
                  <a:schemeClr val="bg1"/>
                </a:solidFill>
              </a:rPr>
              <a:t>be predicted, discovered </a:t>
            </a:r>
            <a:r>
              <a:rPr lang="en-US" sz="1400" dirty="0">
                <a:solidFill>
                  <a:schemeClr val="bg1"/>
                </a:solidFill>
              </a:rPr>
              <a:t>and recommendations on risk avoidance, risk reduction and risk mitigation will be provided.</a:t>
            </a:r>
          </a:p>
        </p:txBody>
      </p:sp>
      <p:sp>
        <p:nvSpPr>
          <p:cNvPr id="22" name="矩形 21">
            <a:extLst>
              <a:ext uri="{FF2B5EF4-FFF2-40B4-BE49-F238E27FC236}">
                <a16:creationId xmlns:a16="http://schemas.microsoft.com/office/drawing/2014/main" id="{46F617BB-C04A-4CA3-816E-E0C41C51C38A}"/>
              </a:ext>
            </a:extLst>
          </p:cNvPr>
          <p:cNvSpPr/>
          <p:nvPr/>
        </p:nvSpPr>
        <p:spPr>
          <a:xfrm>
            <a:off x="579651" y="200326"/>
            <a:ext cx="2675732" cy="523220"/>
          </a:xfrm>
          <a:prstGeom prst="rect">
            <a:avLst/>
          </a:prstGeom>
        </p:spPr>
        <p:txBody>
          <a:bodyPr wrap="none">
            <a:spAutoFit/>
          </a:bodyPr>
          <a:lstStyle/>
          <a:p>
            <a:r>
              <a:rPr lang="en-US" altLang="zh-CN" sz="2800" b="1" dirty="0">
                <a:solidFill>
                  <a:schemeClr val="bg1"/>
                </a:solidFill>
                <a:latin typeface="Century Gothic" panose="020B0502020202020204" pitchFamily="34" charset="0"/>
                <a:ea typeface="微软雅黑" charset="-122"/>
              </a:rPr>
              <a:t>How it Benefits</a:t>
            </a:r>
          </a:p>
        </p:txBody>
      </p:sp>
    </p:spTree>
    <p:extLst>
      <p:ext uri="{BB962C8B-B14F-4D97-AF65-F5344CB8AC3E}">
        <p14:creationId xmlns:p14="http://schemas.microsoft.com/office/powerpoint/2010/main" val="342194790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 name="矩形 46">
            <a:extLst>
              <a:ext uri="{FF2B5EF4-FFF2-40B4-BE49-F238E27FC236}">
                <a16:creationId xmlns:a16="http://schemas.microsoft.com/office/drawing/2014/main" id="{CE249C23-706D-486B-9FB9-DF4E9EEEAAE5}"/>
              </a:ext>
            </a:extLst>
          </p:cNvPr>
          <p:cNvSpPr/>
          <p:nvPr/>
        </p:nvSpPr>
        <p:spPr>
          <a:xfrm>
            <a:off x="1" y="311234"/>
            <a:ext cx="396240" cy="326939"/>
          </a:xfrm>
          <a:prstGeom prst="rect">
            <a:avLst/>
          </a:prstGeom>
          <a:solidFill>
            <a:srgbClr val="3456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48" name="矩形 47">
            <a:extLst>
              <a:ext uri="{FF2B5EF4-FFF2-40B4-BE49-F238E27FC236}">
                <a16:creationId xmlns:a16="http://schemas.microsoft.com/office/drawing/2014/main" id="{F8263FDE-1538-422E-812C-777D2A5775C1}"/>
              </a:ext>
            </a:extLst>
          </p:cNvPr>
          <p:cNvSpPr/>
          <p:nvPr/>
        </p:nvSpPr>
        <p:spPr>
          <a:xfrm>
            <a:off x="393853" y="311234"/>
            <a:ext cx="65722" cy="326939"/>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49" name="矩形 48">
            <a:extLst>
              <a:ext uri="{FF2B5EF4-FFF2-40B4-BE49-F238E27FC236}">
                <a16:creationId xmlns:a16="http://schemas.microsoft.com/office/drawing/2014/main" id="{85C60E7E-DF7A-489A-A933-1D5019257079}"/>
              </a:ext>
            </a:extLst>
          </p:cNvPr>
          <p:cNvSpPr/>
          <p:nvPr/>
        </p:nvSpPr>
        <p:spPr>
          <a:xfrm>
            <a:off x="579651" y="200326"/>
            <a:ext cx="2707793" cy="523220"/>
          </a:xfrm>
          <a:prstGeom prst="rect">
            <a:avLst/>
          </a:prstGeom>
        </p:spPr>
        <p:txBody>
          <a:bodyPr wrap="none">
            <a:spAutoFit/>
          </a:bodyPr>
          <a:lstStyle/>
          <a:p>
            <a:r>
              <a:rPr lang="en-US" altLang="zh-CN" sz="2800" b="1" dirty="0">
                <a:solidFill>
                  <a:schemeClr val="bg1"/>
                </a:solidFill>
                <a:latin typeface="Century Gothic" panose="020B0502020202020204" pitchFamily="34" charset="0"/>
                <a:ea typeface="微软雅黑" charset="-122"/>
              </a:rPr>
              <a:t>What is TIARA?</a:t>
            </a:r>
          </a:p>
        </p:txBody>
      </p:sp>
      <p:sp>
        <p:nvSpPr>
          <p:cNvPr id="50" name="日期占位符 1">
            <a:extLst>
              <a:ext uri="{FF2B5EF4-FFF2-40B4-BE49-F238E27FC236}">
                <a16:creationId xmlns:a16="http://schemas.microsoft.com/office/drawing/2014/main" id="{D687F6CC-EBF7-43E3-8595-9ED7734D9938}"/>
              </a:ext>
            </a:extLst>
          </p:cNvPr>
          <p:cNvSpPr>
            <a:spLocks noGrp="1"/>
          </p:cNvSpPr>
          <p:nvPr>
            <p:ph type="dt" sz="half" idx="10"/>
          </p:nvPr>
        </p:nvSpPr>
        <p:spPr>
          <a:xfrm>
            <a:off x="1089660" y="6415619"/>
            <a:ext cx="2743200" cy="365125"/>
          </a:xfrm>
        </p:spPr>
        <p:txBody>
          <a:bodyPr/>
          <a:lstStyle/>
          <a:p>
            <a:r>
              <a:rPr lang="en-US" altLang="zh-CN">
                <a:ea typeface="微软雅黑" panose="020B0503020204020204" pitchFamily="34" charset="-122"/>
              </a:rPr>
              <a:t>Sangfor Technologies</a:t>
            </a:r>
            <a:endParaRPr lang="en-US" altLang="zh-CN" dirty="0">
              <a:ea typeface="微软雅黑" panose="020B0503020204020204" pitchFamily="34" charset="-122"/>
            </a:endParaRPr>
          </a:p>
        </p:txBody>
      </p:sp>
      <p:sp>
        <p:nvSpPr>
          <p:cNvPr id="51" name="页脚占位符 2">
            <a:extLst>
              <a:ext uri="{FF2B5EF4-FFF2-40B4-BE49-F238E27FC236}">
                <a16:creationId xmlns:a16="http://schemas.microsoft.com/office/drawing/2014/main" id="{D376FAD0-73A6-4753-B22E-E0EE6D6BA7FC}"/>
              </a:ext>
            </a:extLst>
          </p:cNvPr>
          <p:cNvSpPr>
            <a:spLocks noGrp="1"/>
          </p:cNvSpPr>
          <p:nvPr>
            <p:ph type="ftr" sz="quarter" idx="11"/>
          </p:nvPr>
        </p:nvSpPr>
        <p:spPr>
          <a:xfrm>
            <a:off x="4038600" y="6415619"/>
            <a:ext cx="4114800" cy="365125"/>
          </a:xfrm>
        </p:spPr>
        <p:txBody>
          <a:bodyPr/>
          <a:lstStyle/>
          <a:p>
            <a:r>
              <a:rPr lang="en-US" altLang="zh-CN">
                <a:ea typeface="微软雅黑" panose="020B0503020204020204" pitchFamily="34" charset="-122"/>
              </a:rPr>
              <a:t>CONFIDENTIAL</a:t>
            </a:r>
            <a:endParaRPr lang="zh-CN" altLang="en-US" dirty="0">
              <a:ea typeface="微软雅黑" panose="020B0503020204020204" pitchFamily="34" charset="-122"/>
            </a:endParaRPr>
          </a:p>
        </p:txBody>
      </p:sp>
      <p:sp>
        <p:nvSpPr>
          <p:cNvPr id="52" name="灯片编号占位符 3">
            <a:extLst>
              <a:ext uri="{FF2B5EF4-FFF2-40B4-BE49-F238E27FC236}">
                <a16:creationId xmlns:a16="http://schemas.microsoft.com/office/drawing/2014/main" id="{F6A72679-AD13-41F6-AB9A-FC29A5385C2E}"/>
              </a:ext>
            </a:extLst>
          </p:cNvPr>
          <p:cNvSpPr>
            <a:spLocks noGrp="1"/>
          </p:cNvSpPr>
          <p:nvPr>
            <p:ph type="sldNum" sz="quarter" idx="12"/>
          </p:nvPr>
        </p:nvSpPr>
        <p:spPr>
          <a:xfrm>
            <a:off x="8432797" y="6415619"/>
            <a:ext cx="2743200" cy="365125"/>
          </a:xfrm>
        </p:spPr>
        <p:txBody>
          <a:bodyPr/>
          <a:lstStyle/>
          <a:p>
            <a:r>
              <a:rPr lang="en-US" altLang="zh-CN"/>
              <a:t>Page  </a:t>
            </a:r>
            <a:fld id="{6F6B6950-8D1A-4668-8374-25B44628E0DF}" type="slidenum">
              <a:rPr lang="zh-CN" altLang="en-US" smtClean="0"/>
              <a:pPr/>
              <a:t>9</a:t>
            </a:fld>
            <a:endParaRPr lang="zh-CN" altLang="en-US" dirty="0"/>
          </a:p>
        </p:txBody>
      </p:sp>
      <p:sp>
        <p:nvSpPr>
          <p:cNvPr id="2" name="文本框 1">
            <a:extLst>
              <a:ext uri="{FF2B5EF4-FFF2-40B4-BE49-F238E27FC236}">
                <a16:creationId xmlns:a16="http://schemas.microsoft.com/office/drawing/2014/main" id="{FCF3E790-14EA-42A3-AAD5-FBC3FFE1795C}"/>
              </a:ext>
            </a:extLst>
          </p:cNvPr>
          <p:cNvSpPr txBox="1"/>
          <p:nvPr/>
        </p:nvSpPr>
        <p:spPr>
          <a:xfrm>
            <a:off x="579651" y="723546"/>
            <a:ext cx="6582251" cy="369332"/>
          </a:xfrm>
          <a:prstGeom prst="rect">
            <a:avLst/>
          </a:prstGeom>
          <a:noFill/>
        </p:spPr>
        <p:txBody>
          <a:bodyPr wrap="none" rtlCol="0">
            <a:spAutoFit/>
          </a:bodyPr>
          <a:lstStyle/>
          <a:p>
            <a:r>
              <a:rPr lang="en-US" dirty="0">
                <a:solidFill>
                  <a:schemeClr val="bg1"/>
                </a:solidFill>
              </a:rPr>
              <a:t>Threat Identification, Analysis and Risk Assessment (TIARA)</a:t>
            </a:r>
          </a:p>
        </p:txBody>
      </p:sp>
      <p:graphicFrame>
        <p:nvGraphicFramePr>
          <p:cNvPr id="4" name="图示 3">
            <a:extLst>
              <a:ext uri="{FF2B5EF4-FFF2-40B4-BE49-F238E27FC236}">
                <a16:creationId xmlns:a16="http://schemas.microsoft.com/office/drawing/2014/main" id="{65BB4D74-BF5F-4D35-A80F-6844A0044783}"/>
              </a:ext>
            </a:extLst>
          </p:cNvPr>
          <p:cNvGraphicFramePr/>
          <p:nvPr>
            <p:extLst>
              <p:ext uri="{D42A27DB-BD31-4B8C-83A1-F6EECF244321}">
                <p14:modId xmlns:p14="http://schemas.microsoft.com/office/powerpoint/2010/main" val="1868768664"/>
              </p:ext>
            </p:extLst>
          </p:nvPr>
        </p:nvGraphicFramePr>
        <p:xfrm>
          <a:off x="426714" y="1801906"/>
          <a:ext cx="11461208" cy="350968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42617164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 name="矩形 46">
            <a:extLst>
              <a:ext uri="{FF2B5EF4-FFF2-40B4-BE49-F238E27FC236}">
                <a16:creationId xmlns:a16="http://schemas.microsoft.com/office/drawing/2014/main" id="{CE249C23-706D-486B-9FB9-DF4E9EEEAAE5}"/>
              </a:ext>
            </a:extLst>
          </p:cNvPr>
          <p:cNvSpPr/>
          <p:nvPr/>
        </p:nvSpPr>
        <p:spPr>
          <a:xfrm>
            <a:off x="1" y="311234"/>
            <a:ext cx="396240" cy="326939"/>
          </a:xfrm>
          <a:prstGeom prst="rect">
            <a:avLst/>
          </a:prstGeom>
          <a:solidFill>
            <a:srgbClr val="3456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48" name="矩形 47">
            <a:extLst>
              <a:ext uri="{FF2B5EF4-FFF2-40B4-BE49-F238E27FC236}">
                <a16:creationId xmlns:a16="http://schemas.microsoft.com/office/drawing/2014/main" id="{F8263FDE-1538-422E-812C-777D2A5775C1}"/>
              </a:ext>
            </a:extLst>
          </p:cNvPr>
          <p:cNvSpPr/>
          <p:nvPr/>
        </p:nvSpPr>
        <p:spPr>
          <a:xfrm>
            <a:off x="393853" y="311234"/>
            <a:ext cx="65722" cy="326939"/>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49" name="矩形 48">
            <a:extLst>
              <a:ext uri="{FF2B5EF4-FFF2-40B4-BE49-F238E27FC236}">
                <a16:creationId xmlns:a16="http://schemas.microsoft.com/office/drawing/2014/main" id="{85C60E7E-DF7A-489A-A933-1D5019257079}"/>
              </a:ext>
            </a:extLst>
          </p:cNvPr>
          <p:cNvSpPr/>
          <p:nvPr/>
        </p:nvSpPr>
        <p:spPr>
          <a:xfrm>
            <a:off x="579651" y="200326"/>
            <a:ext cx="2499402" cy="523220"/>
          </a:xfrm>
          <a:prstGeom prst="rect">
            <a:avLst/>
          </a:prstGeom>
        </p:spPr>
        <p:txBody>
          <a:bodyPr wrap="none">
            <a:spAutoFit/>
          </a:bodyPr>
          <a:lstStyle/>
          <a:p>
            <a:r>
              <a:rPr lang="en-US" altLang="zh-CN" sz="2800" b="1" dirty="0">
                <a:solidFill>
                  <a:schemeClr val="bg1"/>
                </a:solidFill>
                <a:latin typeface="Century Gothic" panose="020B0502020202020204" pitchFamily="34" charset="0"/>
                <a:ea typeface="微软雅黑" charset="-122"/>
              </a:rPr>
              <a:t>What is MDR?</a:t>
            </a:r>
          </a:p>
        </p:txBody>
      </p:sp>
      <p:sp>
        <p:nvSpPr>
          <p:cNvPr id="50" name="日期占位符 1">
            <a:extLst>
              <a:ext uri="{FF2B5EF4-FFF2-40B4-BE49-F238E27FC236}">
                <a16:creationId xmlns:a16="http://schemas.microsoft.com/office/drawing/2014/main" id="{D687F6CC-EBF7-43E3-8595-9ED7734D9938}"/>
              </a:ext>
            </a:extLst>
          </p:cNvPr>
          <p:cNvSpPr>
            <a:spLocks noGrp="1"/>
          </p:cNvSpPr>
          <p:nvPr>
            <p:ph type="dt" sz="half" idx="10"/>
          </p:nvPr>
        </p:nvSpPr>
        <p:spPr>
          <a:xfrm>
            <a:off x="1089660" y="6415619"/>
            <a:ext cx="2743200" cy="365125"/>
          </a:xfrm>
        </p:spPr>
        <p:txBody>
          <a:bodyPr/>
          <a:lstStyle/>
          <a:p>
            <a:r>
              <a:rPr lang="en-US" altLang="zh-CN">
                <a:ea typeface="微软雅黑" panose="020B0503020204020204" pitchFamily="34" charset="-122"/>
              </a:rPr>
              <a:t>Sangfor Technologies</a:t>
            </a:r>
            <a:endParaRPr lang="en-US" altLang="zh-CN" dirty="0">
              <a:ea typeface="微软雅黑" panose="020B0503020204020204" pitchFamily="34" charset="-122"/>
            </a:endParaRPr>
          </a:p>
        </p:txBody>
      </p:sp>
      <p:sp>
        <p:nvSpPr>
          <p:cNvPr id="51" name="页脚占位符 2">
            <a:extLst>
              <a:ext uri="{FF2B5EF4-FFF2-40B4-BE49-F238E27FC236}">
                <a16:creationId xmlns:a16="http://schemas.microsoft.com/office/drawing/2014/main" id="{D376FAD0-73A6-4753-B22E-E0EE6D6BA7FC}"/>
              </a:ext>
            </a:extLst>
          </p:cNvPr>
          <p:cNvSpPr>
            <a:spLocks noGrp="1"/>
          </p:cNvSpPr>
          <p:nvPr>
            <p:ph type="ftr" sz="quarter" idx="11"/>
          </p:nvPr>
        </p:nvSpPr>
        <p:spPr>
          <a:xfrm>
            <a:off x="4038600" y="6415619"/>
            <a:ext cx="4114800" cy="365125"/>
          </a:xfrm>
        </p:spPr>
        <p:txBody>
          <a:bodyPr/>
          <a:lstStyle/>
          <a:p>
            <a:r>
              <a:rPr lang="en-US" altLang="zh-CN">
                <a:ea typeface="微软雅黑" panose="020B0503020204020204" pitchFamily="34" charset="-122"/>
              </a:rPr>
              <a:t>CONFIDENTIAL</a:t>
            </a:r>
            <a:endParaRPr lang="zh-CN" altLang="en-US" dirty="0">
              <a:ea typeface="微软雅黑" panose="020B0503020204020204" pitchFamily="34" charset="-122"/>
            </a:endParaRPr>
          </a:p>
        </p:txBody>
      </p:sp>
      <p:sp>
        <p:nvSpPr>
          <p:cNvPr id="52" name="灯片编号占位符 3">
            <a:extLst>
              <a:ext uri="{FF2B5EF4-FFF2-40B4-BE49-F238E27FC236}">
                <a16:creationId xmlns:a16="http://schemas.microsoft.com/office/drawing/2014/main" id="{F6A72679-AD13-41F6-AB9A-FC29A5385C2E}"/>
              </a:ext>
            </a:extLst>
          </p:cNvPr>
          <p:cNvSpPr>
            <a:spLocks noGrp="1"/>
          </p:cNvSpPr>
          <p:nvPr>
            <p:ph type="sldNum" sz="quarter" idx="12"/>
          </p:nvPr>
        </p:nvSpPr>
        <p:spPr>
          <a:xfrm>
            <a:off x="8432797" y="6415619"/>
            <a:ext cx="2743200" cy="365125"/>
          </a:xfrm>
        </p:spPr>
        <p:txBody>
          <a:bodyPr/>
          <a:lstStyle/>
          <a:p>
            <a:r>
              <a:rPr lang="en-US" altLang="zh-CN"/>
              <a:t>Page  </a:t>
            </a:r>
            <a:fld id="{6F6B6950-8D1A-4668-8374-25B44628E0DF}" type="slidenum">
              <a:rPr lang="zh-CN" altLang="en-US" smtClean="0"/>
              <a:pPr/>
              <a:t>10</a:t>
            </a:fld>
            <a:endParaRPr lang="zh-CN" altLang="en-US" dirty="0"/>
          </a:p>
        </p:txBody>
      </p:sp>
      <p:sp>
        <p:nvSpPr>
          <p:cNvPr id="2" name="文本框 1">
            <a:extLst>
              <a:ext uri="{FF2B5EF4-FFF2-40B4-BE49-F238E27FC236}">
                <a16:creationId xmlns:a16="http://schemas.microsoft.com/office/drawing/2014/main" id="{FCF3E790-14EA-42A3-AAD5-FBC3FFE1795C}"/>
              </a:ext>
            </a:extLst>
          </p:cNvPr>
          <p:cNvSpPr txBox="1"/>
          <p:nvPr/>
        </p:nvSpPr>
        <p:spPr>
          <a:xfrm>
            <a:off x="579651" y="726141"/>
            <a:ext cx="4908716" cy="369332"/>
          </a:xfrm>
          <a:prstGeom prst="rect">
            <a:avLst/>
          </a:prstGeom>
          <a:noFill/>
        </p:spPr>
        <p:txBody>
          <a:bodyPr wrap="none" rtlCol="0">
            <a:spAutoFit/>
          </a:bodyPr>
          <a:lstStyle/>
          <a:p>
            <a:r>
              <a:rPr lang="en-US" dirty="0">
                <a:solidFill>
                  <a:schemeClr val="bg1"/>
                </a:solidFill>
              </a:rPr>
              <a:t>Managed Detection and Response (MDR)</a:t>
            </a:r>
          </a:p>
        </p:txBody>
      </p:sp>
      <p:graphicFrame>
        <p:nvGraphicFramePr>
          <p:cNvPr id="4" name="图示 3">
            <a:extLst>
              <a:ext uri="{FF2B5EF4-FFF2-40B4-BE49-F238E27FC236}">
                <a16:creationId xmlns:a16="http://schemas.microsoft.com/office/drawing/2014/main" id="{65BB4D74-BF5F-4D35-A80F-6844A0044783}"/>
              </a:ext>
            </a:extLst>
          </p:cNvPr>
          <p:cNvGraphicFramePr/>
          <p:nvPr/>
        </p:nvGraphicFramePr>
        <p:xfrm>
          <a:off x="1683569" y="1307420"/>
          <a:ext cx="8824862" cy="471991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3583549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 name="矩形 46">
            <a:extLst>
              <a:ext uri="{FF2B5EF4-FFF2-40B4-BE49-F238E27FC236}">
                <a16:creationId xmlns:a16="http://schemas.microsoft.com/office/drawing/2014/main" id="{CE249C23-706D-486B-9FB9-DF4E9EEEAAE5}"/>
              </a:ext>
            </a:extLst>
          </p:cNvPr>
          <p:cNvSpPr/>
          <p:nvPr/>
        </p:nvSpPr>
        <p:spPr>
          <a:xfrm>
            <a:off x="1" y="311234"/>
            <a:ext cx="396240" cy="326939"/>
          </a:xfrm>
          <a:prstGeom prst="rect">
            <a:avLst/>
          </a:prstGeom>
          <a:solidFill>
            <a:srgbClr val="3456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48" name="矩形 47">
            <a:extLst>
              <a:ext uri="{FF2B5EF4-FFF2-40B4-BE49-F238E27FC236}">
                <a16:creationId xmlns:a16="http://schemas.microsoft.com/office/drawing/2014/main" id="{F8263FDE-1538-422E-812C-777D2A5775C1}"/>
              </a:ext>
            </a:extLst>
          </p:cNvPr>
          <p:cNvSpPr/>
          <p:nvPr/>
        </p:nvSpPr>
        <p:spPr>
          <a:xfrm>
            <a:off x="393853" y="311234"/>
            <a:ext cx="65722" cy="326939"/>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49" name="矩形 48">
            <a:extLst>
              <a:ext uri="{FF2B5EF4-FFF2-40B4-BE49-F238E27FC236}">
                <a16:creationId xmlns:a16="http://schemas.microsoft.com/office/drawing/2014/main" id="{85C60E7E-DF7A-489A-A933-1D5019257079}"/>
              </a:ext>
            </a:extLst>
          </p:cNvPr>
          <p:cNvSpPr/>
          <p:nvPr/>
        </p:nvSpPr>
        <p:spPr>
          <a:xfrm>
            <a:off x="579651" y="200326"/>
            <a:ext cx="6059672" cy="523220"/>
          </a:xfrm>
          <a:prstGeom prst="rect">
            <a:avLst/>
          </a:prstGeom>
        </p:spPr>
        <p:txBody>
          <a:bodyPr wrap="none">
            <a:spAutoFit/>
          </a:bodyPr>
          <a:lstStyle/>
          <a:p>
            <a:r>
              <a:rPr lang="en-US" altLang="zh-CN" sz="2800" b="1" dirty="0">
                <a:solidFill>
                  <a:schemeClr val="bg1"/>
                </a:solidFill>
                <a:latin typeface="Century Gothic" panose="020B0502020202020204" pitchFamily="34" charset="0"/>
                <a:ea typeface="微软雅黑" charset="-122"/>
              </a:rPr>
              <a:t>Differences Between TIARA &amp; MDR</a:t>
            </a:r>
          </a:p>
        </p:txBody>
      </p:sp>
      <p:sp>
        <p:nvSpPr>
          <p:cNvPr id="50" name="日期占位符 1">
            <a:extLst>
              <a:ext uri="{FF2B5EF4-FFF2-40B4-BE49-F238E27FC236}">
                <a16:creationId xmlns:a16="http://schemas.microsoft.com/office/drawing/2014/main" id="{D687F6CC-EBF7-43E3-8595-9ED7734D9938}"/>
              </a:ext>
            </a:extLst>
          </p:cNvPr>
          <p:cNvSpPr>
            <a:spLocks noGrp="1"/>
          </p:cNvSpPr>
          <p:nvPr>
            <p:ph type="dt" sz="half" idx="10"/>
          </p:nvPr>
        </p:nvSpPr>
        <p:spPr>
          <a:xfrm>
            <a:off x="1089660" y="6415619"/>
            <a:ext cx="2743200" cy="365125"/>
          </a:xfrm>
        </p:spPr>
        <p:txBody>
          <a:bodyPr/>
          <a:lstStyle/>
          <a:p>
            <a:r>
              <a:rPr lang="en-US" altLang="zh-CN">
                <a:ea typeface="微软雅黑" panose="020B0503020204020204" pitchFamily="34" charset="-122"/>
              </a:rPr>
              <a:t>Sangfor Technologies</a:t>
            </a:r>
            <a:endParaRPr lang="en-US" altLang="zh-CN" dirty="0">
              <a:ea typeface="微软雅黑" panose="020B0503020204020204" pitchFamily="34" charset="-122"/>
            </a:endParaRPr>
          </a:p>
        </p:txBody>
      </p:sp>
      <p:sp>
        <p:nvSpPr>
          <p:cNvPr id="51" name="页脚占位符 2">
            <a:extLst>
              <a:ext uri="{FF2B5EF4-FFF2-40B4-BE49-F238E27FC236}">
                <a16:creationId xmlns:a16="http://schemas.microsoft.com/office/drawing/2014/main" id="{D376FAD0-73A6-4753-B22E-E0EE6D6BA7FC}"/>
              </a:ext>
            </a:extLst>
          </p:cNvPr>
          <p:cNvSpPr>
            <a:spLocks noGrp="1"/>
          </p:cNvSpPr>
          <p:nvPr>
            <p:ph type="ftr" sz="quarter" idx="11"/>
          </p:nvPr>
        </p:nvSpPr>
        <p:spPr>
          <a:xfrm>
            <a:off x="4038600" y="6415619"/>
            <a:ext cx="4114800" cy="365125"/>
          </a:xfrm>
        </p:spPr>
        <p:txBody>
          <a:bodyPr/>
          <a:lstStyle/>
          <a:p>
            <a:r>
              <a:rPr lang="en-US" altLang="zh-CN">
                <a:ea typeface="微软雅黑" panose="020B0503020204020204" pitchFamily="34" charset="-122"/>
              </a:rPr>
              <a:t>CONFIDENTIAL</a:t>
            </a:r>
            <a:endParaRPr lang="zh-CN" altLang="en-US" dirty="0">
              <a:ea typeface="微软雅黑" panose="020B0503020204020204" pitchFamily="34" charset="-122"/>
            </a:endParaRPr>
          </a:p>
        </p:txBody>
      </p:sp>
      <p:sp>
        <p:nvSpPr>
          <p:cNvPr id="52" name="灯片编号占位符 3">
            <a:extLst>
              <a:ext uri="{FF2B5EF4-FFF2-40B4-BE49-F238E27FC236}">
                <a16:creationId xmlns:a16="http://schemas.microsoft.com/office/drawing/2014/main" id="{F6A72679-AD13-41F6-AB9A-FC29A5385C2E}"/>
              </a:ext>
            </a:extLst>
          </p:cNvPr>
          <p:cNvSpPr>
            <a:spLocks noGrp="1"/>
          </p:cNvSpPr>
          <p:nvPr>
            <p:ph type="sldNum" sz="quarter" idx="12"/>
          </p:nvPr>
        </p:nvSpPr>
        <p:spPr>
          <a:xfrm>
            <a:off x="8432797" y="6415619"/>
            <a:ext cx="2743200" cy="365125"/>
          </a:xfrm>
        </p:spPr>
        <p:txBody>
          <a:bodyPr/>
          <a:lstStyle/>
          <a:p>
            <a:r>
              <a:rPr lang="en-US" altLang="zh-CN"/>
              <a:t>Page  </a:t>
            </a:r>
            <a:fld id="{6F6B6950-8D1A-4668-8374-25B44628E0DF}" type="slidenum">
              <a:rPr lang="zh-CN" altLang="en-US" smtClean="0"/>
              <a:pPr/>
              <a:t>11</a:t>
            </a:fld>
            <a:endParaRPr lang="zh-CN" altLang="en-US" dirty="0"/>
          </a:p>
        </p:txBody>
      </p:sp>
      <p:graphicFrame>
        <p:nvGraphicFramePr>
          <p:cNvPr id="12" name="表格 10">
            <a:extLst>
              <a:ext uri="{FF2B5EF4-FFF2-40B4-BE49-F238E27FC236}">
                <a16:creationId xmlns:a16="http://schemas.microsoft.com/office/drawing/2014/main" id="{29A8ADD7-57FE-4291-8F25-A8C6FE371DC4}"/>
              </a:ext>
            </a:extLst>
          </p:cNvPr>
          <p:cNvGraphicFramePr>
            <a:graphicFrameLocks noGrp="1"/>
          </p:cNvGraphicFramePr>
          <p:nvPr/>
        </p:nvGraphicFramePr>
        <p:xfrm>
          <a:off x="157330" y="720951"/>
          <a:ext cx="11877339" cy="5852287"/>
        </p:xfrm>
        <a:graphic>
          <a:graphicData uri="http://schemas.openxmlformats.org/drawingml/2006/table">
            <a:tbl>
              <a:tblPr firstRow="1" bandRow="1">
                <a:tableStyleId>{5C22544A-7EE6-4342-B048-85BDC9FD1C3A}</a:tableStyleId>
              </a:tblPr>
              <a:tblGrid>
                <a:gridCol w="1576891">
                  <a:extLst>
                    <a:ext uri="{9D8B030D-6E8A-4147-A177-3AD203B41FA5}">
                      <a16:colId xmlns:a16="http://schemas.microsoft.com/office/drawing/2014/main" val="2609755110"/>
                    </a:ext>
                  </a:extLst>
                </a:gridCol>
                <a:gridCol w="3039035">
                  <a:extLst>
                    <a:ext uri="{9D8B030D-6E8A-4147-A177-3AD203B41FA5}">
                      <a16:colId xmlns:a16="http://schemas.microsoft.com/office/drawing/2014/main" val="3935089134"/>
                    </a:ext>
                  </a:extLst>
                </a:gridCol>
                <a:gridCol w="3617259">
                  <a:extLst>
                    <a:ext uri="{9D8B030D-6E8A-4147-A177-3AD203B41FA5}">
                      <a16:colId xmlns:a16="http://schemas.microsoft.com/office/drawing/2014/main" val="1815774467"/>
                    </a:ext>
                  </a:extLst>
                </a:gridCol>
                <a:gridCol w="3644154">
                  <a:extLst>
                    <a:ext uri="{9D8B030D-6E8A-4147-A177-3AD203B41FA5}">
                      <a16:colId xmlns:a16="http://schemas.microsoft.com/office/drawing/2014/main" val="2219144169"/>
                    </a:ext>
                  </a:extLst>
                </a:gridCol>
              </a:tblGrid>
              <a:tr h="335407">
                <a:tc>
                  <a:txBody>
                    <a:bodyPr/>
                    <a:lstStyle/>
                    <a:p>
                      <a:pPr algn="ctr"/>
                      <a:endParaRPr lang="en-US" dirty="0"/>
                    </a:p>
                  </a:txBody>
                  <a:tcPr/>
                </a:tc>
                <a:tc>
                  <a:txBody>
                    <a:bodyPr/>
                    <a:lstStyle/>
                    <a:p>
                      <a:pPr algn="ctr"/>
                      <a:r>
                        <a:rPr lang="en-US" dirty="0"/>
                        <a:t>TIARA</a:t>
                      </a:r>
                    </a:p>
                  </a:txBody>
                  <a:tcPr/>
                </a:tc>
                <a:tc>
                  <a:txBody>
                    <a:bodyPr/>
                    <a:lstStyle/>
                    <a:p>
                      <a:pPr algn="ctr"/>
                      <a:r>
                        <a:rPr lang="en-US" altLang="zh-CN" dirty="0"/>
                        <a:t>Onsite </a:t>
                      </a:r>
                      <a:r>
                        <a:rPr lang="en-US" dirty="0"/>
                        <a:t>MDR</a:t>
                      </a:r>
                    </a:p>
                  </a:txBody>
                  <a:tcPr/>
                </a:tc>
                <a:tc>
                  <a:txBody>
                    <a:bodyPr/>
                    <a:lstStyle/>
                    <a:p>
                      <a:pPr algn="ctr"/>
                      <a:r>
                        <a:rPr lang="en-US" dirty="0"/>
                        <a:t>Cloud MDR</a:t>
                      </a:r>
                    </a:p>
                  </a:txBody>
                  <a:tcPr/>
                </a:tc>
                <a:extLst>
                  <a:ext uri="{0D108BD9-81ED-4DB2-BD59-A6C34878D82A}">
                    <a16:rowId xmlns:a16="http://schemas.microsoft.com/office/drawing/2014/main" val="932593510"/>
                  </a:ext>
                </a:extLst>
              </a:tr>
              <a:tr h="279643">
                <a:tc>
                  <a:txBody>
                    <a:bodyPr/>
                    <a:lstStyle/>
                    <a:p>
                      <a:r>
                        <a:rPr lang="en-US" sz="1600" dirty="0"/>
                        <a:t>Service Count</a:t>
                      </a:r>
                    </a:p>
                  </a:txBody>
                  <a:tcPr/>
                </a:tc>
                <a:tc>
                  <a:txBody>
                    <a:bodyPr/>
                    <a:lstStyle/>
                    <a:p>
                      <a:r>
                        <a:rPr lang="en-US" sz="1400" dirty="0"/>
                        <a:t>1 time</a:t>
                      </a:r>
                    </a:p>
                  </a:txBody>
                  <a:tcPr/>
                </a:tc>
                <a:tc>
                  <a:txBody>
                    <a:bodyPr/>
                    <a:lstStyle/>
                    <a:p>
                      <a:r>
                        <a:rPr lang="en-US" sz="1400" dirty="0"/>
                        <a:t>Recurring Service</a:t>
                      </a:r>
                    </a:p>
                  </a:txBody>
                  <a:tcPr/>
                </a:tc>
                <a:tc>
                  <a:txBody>
                    <a:bodyPr/>
                    <a:lstStyle/>
                    <a:p>
                      <a:r>
                        <a:rPr lang="en-US" sz="1400" dirty="0"/>
                        <a:t>Recurring Service</a:t>
                      </a:r>
                    </a:p>
                  </a:txBody>
                  <a:tcPr/>
                </a:tc>
                <a:extLst>
                  <a:ext uri="{0D108BD9-81ED-4DB2-BD59-A6C34878D82A}">
                    <a16:rowId xmlns:a16="http://schemas.microsoft.com/office/drawing/2014/main" val="2325584409"/>
                  </a:ext>
                </a:extLst>
              </a:tr>
              <a:tr h="610131">
                <a:tc>
                  <a:txBody>
                    <a:bodyPr/>
                    <a:lstStyle/>
                    <a:p>
                      <a:r>
                        <a:rPr lang="en-US" sz="1600" dirty="0"/>
                        <a:t>Service Duration</a:t>
                      </a:r>
                    </a:p>
                  </a:txBody>
                  <a:tcPr/>
                </a:tc>
                <a:tc>
                  <a:txBody>
                    <a:bodyPr/>
                    <a:lstStyle/>
                    <a:p>
                      <a:r>
                        <a:rPr lang="en-US" sz="1400" dirty="0"/>
                        <a:t>&lt; 4 weeks</a:t>
                      </a:r>
                    </a:p>
                  </a:txBody>
                  <a:tcPr/>
                </a:tc>
                <a:tc>
                  <a:txBody>
                    <a:bodyPr/>
                    <a:lstStyle/>
                    <a:p>
                      <a:r>
                        <a:rPr lang="en-US" sz="1400" dirty="0"/>
                        <a:t>3 months(Quarterly)</a:t>
                      </a:r>
                    </a:p>
                    <a:p>
                      <a:r>
                        <a:rPr lang="en-US" sz="1400" dirty="0"/>
                        <a:t>6 months (Half-yearly)</a:t>
                      </a:r>
                    </a:p>
                    <a:p>
                      <a:r>
                        <a:rPr lang="en-US" sz="1400" dirty="0"/>
                        <a:t>12 months (Yearly)</a:t>
                      </a:r>
                    </a:p>
                  </a:txBody>
                  <a:tcPr/>
                </a:tc>
                <a:tc>
                  <a:txBody>
                    <a:bodyPr/>
                    <a:lstStyle/>
                    <a:p>
                      <a:r>
                        <a:rPr lang="en-US" sz="1400" dirty="0"/>
                        <a:t>Real-Time Service</a:t>
                      </a:r>
                    </a:p>
                  </a:txBody>
                  <a:tcPr/>
                </a:tc>
                <a:extLst>
                  <a:ext uri="{0D108BD9-81ED-4DB2-BD59-A6C34878D82A}">
                    <a16:rowId xmlns:a16="http://schemas.microsoft.com/office/drawing/2014/main" val="3691842904"/>
                  </a:ext>
                </a:extLst>
              </a:tr>
              <a:tr h="279643">
                <a:tc>
                  <a:txBody>
                    <a:bodyPr/>
                    <a:lstStyle/>
                    <a:p>
                      <a:r>
                        <a:rPr lang="en-US" sz="1600" dirty="0"/>
                        <a:t>Service Mode</a:t>
                      </a:r>
                    </a:p>
                  </a:txBody>
                  <a:tcPr/>
                </a:tc>
                <a:tc>
                  <a:txBody>
                    <a:bodyPr/>
                    <a:lstStyle/>
                    <a:p>
                      <a:r>
                        <a:rPr lang="en-US" sz="1400" dirty="0"/>
                        <a:t>Onsite</a:t>
                      </a:r>
                    </a:p>
                  </a:txBody>
                  <a:tcPr/>
                </a:tc>
                <a:tc>
                  <a:txBody>
                    <a:bodyPr/>
                    <a:lstStyle/>
                    <a:p>
                      <a:r>
                        <a:rPr lang="en-US" sz="1400" dirty="0"/>
                        <a:t>Onsite</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400" dirty="0"/>
                        <a:t>Onsite + </a:t>
                      </a:r>
                      <a:r>
                        <a:rPr lang="en-US" sz="1400" b="1" dirty="0">
                          <a:solidFill>
                            <a:srgbClr val="00B050"/>
                          </a:solidFill>
                        </a:rPr>
                        <a:t>Cloud</a:t>
                      </a:r>
                    </a:p>
                  </a:txBody>
                  <a:tcPr/>
                </a:tc>
                <a:extLst>
                  <a:ext uri="{0D108BD9-81ED-4DB2-BD59-A6C34878D82A}">
                    <a16:rowId xmlns:a16="http://schemas.microsoft.com/office/drawing/2014/main" val="739374158"/>
                  </a:ext>
                </a:extLst>
              </a:tr>
              <a:tr h="1499906">
                <a:tc>
                  <a:txBody>
                    <a:bodyPr/>
                    <a:lstStyle/>
                    <a:p>
                      <a:r>
                        <a:rPr lang="en-US" sz="1600" dirty="0"/>
                        <a:t>Service Scope</a:t>
                      </a:r>
                    </a:p>
                  </a:txBody>
                  <a:tcPr/>
                </a:tc>
                <a:tc>
                  <a:txBody>
                    <a:bodyPr/>
                    <a:lstStyle/>
                    <a:p>
                      <a:r>
                        <a:rPr lang="en-US" sz="1400" dirty="0"/>
                        <a:t>Malware Event Analysis,</a:t>
                      </a:r>
                    </a:p>
                    <a:p>
                      <a:r>
                        <a:rPr lang="en-US" sz="1400" dirty="0"/>
                        <a:t>Attack Event Analysis,</a:t>
                      </a:r>
                    </a:p>
                    <a:p>
                      <a:r>
                        <a:rPr lang="en-US" sz="1400" dirty="0"/>
                        <a:t>Vulnerability Event Analysis,</a:t>
                      </a:r>
                    </a:p>
                    <a:p>
                      <a:r>
                        <a:rPr lang="en-US" sz="1400" dirty="0"/>
                        <a:t>Abnormal Behavior Analysis</a:t>
                      </a:r>
                    </a:p>
                  </a:txBody>
                  <a:tcPr/>
                </a:tc>
                <a:tc>
                  <a:txBody>
                    <a:bodyPr/>
                    <a:lstStyle/>
                    <a:p>
                      <a:r>
                        <a:rPr lang="en-US" sz="1400" dirty="0"/>
                        <a:t>Malware Event Analysis,</a:t>
                      </a:r>
                    </a:p>
                    <a:p>
                      <a:r>
                        <a:rPr lang="en-US" sz="1400" dirty="0"/>
                        <a:t>Attack Event Analysis,</a:t>
                      </a:r>
                    </a:p>
                    <a:p>
                      <a:r>
                        <a:rPr lang="en-US" sz="1400" dirty="0"/>
                        <a:t>Vulnerability Event Analysis,</a:t>
                      </a:r>
                    </a:p>
                    <a:p>
                      <a:r>
                        <a:rPr lang="en-US" sz="1400" dirty="0"/>
                        <a:t>Abnormal Behavior Analysis,</a:t>
                      </a:r>
                    </a:p>
                    <a:p>
                      <a:r>
                        <a:rPr lang="en-US" sz="1400" b="1" dirty="0">
                          <a:solidFill>
                            <a:srgbClr val="0070C0"/>
                          </a:solidFill>
                        </a:rPr>
                        <a:t>Service Components Health Check,</a:t>
                      </a:r>
                    </a:p>
                    <a:p>
                      <a:r>
                        <a:rPr lang="en-US" sz="1400" b="1" dirty="0">
                          <a:solidFill>
                            <a:srgbClr val="0070C0"/>
                          </a:solidFill>
                        </a:rPr>
                        <a:t>Latest Threat Intelligence Alert</a:t>
                      </a:r>
                    </a:p>
                  </a:txBody>
                  <a:tcPr/>
                </a:tc>
                <a:tc>
                  <a:txBody>
                    <a:bodyPr/>
                    <a:lstStyle/>
                    <a:p>
                      <a:r>
                        <a:rPr lang="en-US" sz="1400" dirty="0"/>
                        <a:t>Malware Event Analysis,</a:t>
                      </a:r>
                    </a:p>
                    <a:p>
                      <a:r>
                        <a:rPr lang="en-US" sz="1400" dirty="0"/>
                        <a:t>Attack Event Analysis,</a:t>
                      </a:r>
                    </a:p>
                    <a:p>
                      <a:r>
                        <a:rPr lang="en-US" sz="1400" dirty="0"/>
                        <a:t>Vulnerability Event Analysis,</a:t>
                      </a:r>
                    </a:p>
                    <a:p>
                      <a:r>
                        <a:rPr lang="en-US" sz="1400" dirty="0"/>
                        <a:t>Abnormal Behavior Analysis,</a:t>
                      </a:r>
                    </a:p>
                    <a:p>
                      <a:r>
                        <a:rPr lang="en-US" sz="1400" b="1" dirty="0">
                          <a:solidFill>
                            <a:srgbClr val="0070C0"/>
                          </a:solidFill>
                        </a:rPr>
                        <a:t>Service Components Health Check,</a:t>
                      </a:r>
                    </a:p>
                    <a:p>
                      <a:r>
                        <a:rPr lang="en-US" sz="1400" b="1" dirty="0">
                          <a:solidFill>
                            <a:srgbClr val="0070C0"/>
                          </a:solidFill>
                        </a:rPr>
                        <a:t>Latest Threat Intelligence Alert</a:t>
                      </a:r>
                      <a:r>
                        <a:rPr lang="zh-CN" altLang="en-US" sz="1400" b="1" dirty="0">
                          <a:solidFill>
                            <a:srgbClr val="0070C0"/>
                          </a:solidFill>
                        </a:rPr>
                        <a:t>，</a:t>
                      </a:r>
                      <a:endParaRPr lang="en-US" sz="1400" b="1" dirty="0">
                        <a:solidFill>
                          <a:srgbClr val="0070C0"/>
                        </a:solidFill>
                      </a:endParaRPr>
                    </a:p>
                    <a:p>
                      <a:r>
                        <a:rPr lang="en-US" sz="1400" b="1" dirty="0">
                          <a:solidFill>
                            <a:srgbClr val="00B050"/>
                          </a:solidFill>
                        </a:rPr>
                        <a:t>Incident Response</a:t>
                      </a:r>
                    </a:p>
                    <a:p>
                      <a:r>
                        <a:rPr lang="en-US" sz="1400" b="1" dirty="0">
                          <a:solidFill>
                            <a:srgbClr val="00B050"/>
                          </a:solidFill>
                        </a:rPr>
                        <a:t>Threat</a:t>
                      </a:r>
                      <a:r>
                        <a:rPr lang="zh-CN" altLang="en-US" sz="1400" b="1" dirty="0">
                          <a:solidFill>
                            <a:srgbClr val="00B050"/>
                          </a:solidFill>
                        </a:rPr>
                        <a:t> </a:t>
                      </a:r>
                      <a:r>
                        <a:rPr lang="en-US" altLang="zh-CN" sz="1400" b="1" dirty="0">
                          <a:solidFill>
                            <a:srgbClr val="00B050"/>
                          </a:solidFill>
                        </a:rPr>
                        <a:t>Remediation Service</a:t>
                      </a:r>
                      <a:endParaRPr lang="en-US" sz="1400" b="1" dirty="0">
                        <a:solidFill>
                          <a:srgbClr val="00B050"/>
                        </a:solidFill>
                      </a:endParaRPr>
                    </a:p>
                  </a:txBody>
                  <a:tcPr/>
                </a:tc>
                <a:extLst>
                  <a:ext uri="{0D108BD9-81ED-4DB2-BD59-A6C34878D82A}">
                    <a16:rowId xmlns:a16="http://schemas.microsoft.com/office/drawing/2014/main" val="4092630880"/>
                  </a:ext>
                </a:extLst>
              </a:tr>
              <a:tr h="483021">
                <a:tc>
                  <a:txBody>
                    <a:bodyPr/>
                    <a:lstStyle/>
                    <a:p>
                      <a:r>
                        <a:rPr lang="en-US" sz="1600" dirty="0"/>
                        <a:t>Service Approach</a:t>
                      </a:r>
                    </a:p>
                  </a:txBody>
                  <a:tcPr/>
                </a:tc>
                <a:tc>
                  <a:txBody>
                    <a:bodyPr/>
                    <a:lstStyle/>
                    <a:p>
                      <a:r>
                        <a:rPr lang="en-US" sz="1400" dirty="0"/>
                        <a:t>Detection + Analysis + Recommendation</a:t>
                      </a:r>
                    </a:p>
                  </a:txBody>
                  <a:tcPr/>
                </a:tc>
                <a:tc>
                  <a:txBody>
                    <a:bodyPr/>
                    <a:lstStyle/>
                    <a:p>
                      <a:r>
                        <a:rPr lang="en-US" sz="1400" dirty="0"/>
                        <a:t>Detection + Analysis + Recommendation</a:t>
                      </a:r>
                    </a:p>
                  </a:txBody>
                  <a:tcPr/>
                </a:tc>
                <a:tc>
                  <a:txBody>
                    <a:bodyPr/>
                    <a:lstStyle/>
                    <a:p>
                      <a:r>
                        <a:rPr lang="en-US" sz="1400" dirty="0"/>
                        <a:t>Detection + Analysis + </a:t>
                      </a:r>
                      <a:r>
                        <a:rPr lang="en-US" sz="1400" b="1" dirty="0">
                          <a:solidFill>
                            <a:srgbClr val="00B050"/>
                          </a:solidFill>
                        </a:rPr>
                        <a:t>Response</a:t>
                      </a:r>
                      <a:r>
                        <a:rPr lang="en-US" sz="1400" dirty="0"/>
                        <a:t> + Recommendation </a:t>
                      </a:r>
                    </a:p>
                  </a:txBody>
                  <a:tcPr/>
                </a:tc>
                <a:extLst>
                  <a:ext uri="{0D108BD9-81ED-4DB2-BD59-A6C34878D82A}">
                    <a16:rowId xmlns:a16="http://schemas.microsoft.com/office/drawing/2014/main" val="2570168996"/>
                  </a:ext>
                </a:extLst>
              </a:tr>
              <a:tr h="1143996">
                <a:tc>
                  <a:txBody>
                    <a:bodyPr/>
                    <a:lstStyle/>
                    <a:p>
                      <a:r>
                        <a:rPr lang="en-US" sz="1600" dirty="0"/>
                        <a:t>Deliverables</a:t>
                      </a:r>
                    </a:p>
                  </a:txBody>
                  <a:tcPr/>
                </a:tc>
                <a:tc>
                  <a:txBody>
                    <a:bodyPr/>
                    <a:lstStyle/>
                    <a:p>
                      <a:r>
                        <a:rPr lang="en-US" sz="1400" dirty="0"/>
                        <a:t>Threat Analysis Report,</a:t>
                      </a:r>
                    </a:p>
                    <a:p>
                      <a:r>
                        <a:rPr lang="en-US" sz="1400" dirty="0"/>
                        <a:t>Executives Presentation</a:t>
                      </a:r>
                    </a:p>
                  </a:txBody>
                  <a:tcPr/>
                </a:tc>
                <a:tc>
                  <a:txBody>
                    <a:bodyPr/>
                    <a:lstStyle/>
                    <a:p>
                      <a:r>
                        <a:rPr lang="en-US" sz="1400" dirty="0"/>
                        <a:t>First Threat Analysis Report,</a:t>
                      </a:r>
                    </a:p>
                    <a:p>
                      <a:r>
                        <a:rPr lang="en-US" sz="1400" dirty="0"/>
                        <a:t>Quarterly Threat Analysis Reports,</a:t>
                      </a:r>
                    </a:p>
                    <a:p>
                      <a:r>
                        <a:rPr lang="en-US" sz="1400" dirty="0"/>
                        <a:t>Executives Presentation,</a:t>
                      </a:r>
                    </a:p>
                    <a:p>
                      <a:r>
                        <a:rPr lang="en-US" sz="1400" b="1" dirty="0">
                          <a:solidFill>
                            <a:srgbClr val="0070C0"/>
                          </a:solidFill>
                        </a:rPr>
                        <a:t>Latest Threat Intelligence </a:t>
                      </a:r>
                      <a:r>
                        <a:rPr lang="en-US" altLang="zh-CN" sz="1400" b="1" dirty="0">
                          <a:solidFill>
                            <a:srgbClr val="0070C0"/>
                          </a:solidFill>
                        </a:rPr>
                        <a:t>Report</a:t>
                      </a:r>
                      <a:r>
                        <a:rPr lang="en-US" sz="1400" b="1" dirty="0">
                          <a:solidFill>
                            <a:srgbClr val="0070C0"/>
                          </a:solidFill>
                        </a:rPr>
                        <a:t>, </a:t>
                      </a:r>
                    </a:p>
                    <a:p>
                      <a:r>
                        <a:rPr lang="en-US" sz="1400" b="1" dirty="0">
                          <a:solidFill>
                            <a:srgbClr val="0070C0"/>
                          </a:solidFill>
                        </a:rPr>
                        <a:t>Delivery Plan</a:t>
                      </a:r>
                    </a:p>
                  </a:txBody>
                  <a:tcPr/>
                </a:tc>
                <a:tc>
                  <a:txBody>
                    <a:bodyPr/>
                    <a:lstStyle/>
                    <a:p>
                      <a:r>
                        <a:rPr lang="en-US" sz="1400" dirty="0"/>
                        <a:t>Threat Analysis Report,</a:t>
                      </a:r>
                    </a:p>
                    <a:p>
                      <a:r>
                        <a:rPr lang="en-US" sz="1400" dirty="0"/>
                        <a:t>Quarterly Threat Analysis Reports,</a:t>
                      </a:r>
                    </a:p>
                    <a:p>
                      <a:r>
                        <a:rPr lang="en-US" sz="1400" dirty="0"/>
                        <a:t>Executives Presentation,</a:t>
                      </a:r>
                    </a:p>
                    <a:p>
                      <a:r>
                        <a:rPr lang="en-US" sz="1400" b="1" dirty="0">
                          <a:solidFill>
                            <a:srgbClr val="0070C0"/>
                          </a:solidFill>
                        </a:rPr>
                        <a:t>Latest Threat Intelligence Report,</a:t>
                      </a:r>
                      <a:endParaRPr lang="en-US" sz="1400"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sz="1400" b="1" dirty="0">
                          <a:solidFill>
                            <a:srgbClr val="0070C0"/>
                          </a:solidFill>
                        </a:rPr>
                        <a:t>Delivery Plan,</a:t>
                      </a:r>
                      <a:endParaRPr lang="en-US" sz="1400" dirty="0"/>
                    </a:p>
                    <a:p>
                      <a:r>
                        <a:rPr lang="en-US" sz="1400" b="1" dirty="0">
                          <a:solidFill>
                            <a:srgbClr val="00B050"/>
                          </a:solidFill>
                        </a:rPr>
                        <a:t>Threat Remediation Report</a:t>
                      </a:r>
                      <a:endParaRPr lang="en-US" sz="1400" dirty="0"/>
                    </a:p>
                  </a:txBody>
                  <a:tcPr/>
                </a:tc>
                <a:extLst>
                  <a:ext uri="{0D108BD9-81ED-4DB2-BD59-A6C34878D82A}">
                    <a16:rowId xmlns:a16="http://schemas.microsoft.com/office/drawing/2014/main" val="888325087"/>
                  </a:ext>
                </a:extLst>
              </a:tr>
              <a:tr h="335407">
                <a:tc>
                  <a:txBody>
                    <a:bodyPr/>
                    <a:lstStyle/>
                    <a:p>
                      <a:r>
                        <a:rPr lang="en-US" sz="1600" dirty="0"/>
                        <a:t>Availability</a:t>
                      </a:r>
                    </a:p>
                  </a:txBody>
                  <a:tcPr/>
                </a:tc>
                <a:tc>
                  <a:txBody>
                    <a:bodyPr/>
                    <a:lstStyle/>
                    <a:p>
                      <a:r>
                        <a:rPr lang="en-US" sz="1400" dirty="0"/>
                        <a:t>Yes</a:t>
                      </a:r>
                    </a:p>
                  </a:txBody>
                  <a:tcPr/>
                </a:tc>
                <a:tc>
                  <a:txBody>
                    <a:bodyPr/>
                    <a:lstStyle/>
                    <a:p>
                      <a:r>
                        <a:rPr lang="en-US" sz="1400" dirty="0"/>
                        <a:t>Yes</a:t>
                      </a:r>
                    </a:p>
                  </a:txBody>
                  <a:tcPr/>
                </a:tc>
                <a:tc>
                  <a:txBody>
                    <a:bodyPr/>
                    <a:lstStyle/>
                    <a:p>
                      <a:r>
                        <a:rPr lang="en-US" sz="1400" b="1" dirty="0">
                          <a:solidFill>
                            <a:srgbClr val="FF0000"/>
                          </a:solidFill>
                        </a:rPr>
                        <a:t>Limited Customers</a:t>
                      </a:r>
                    </a:p>
                  </a:txBody>
                  <a:tcPr/>
                </a:tc>
                <a:extLst>
                  <a:ext uri="{0D108BD9-81ED-4DB2-BD59-A6C34878D82A}">
                    <a16:rowId xmlns:a16="http://schemas.microsoft.com/office/drawing/2014/main" val="1957295588"/>
                  </a:ext>
                </a:extLst>
              </a:tr>
            </a:tbl>
          </a:graphicData>
        </a:graphic>
      </p:graphicFrame>
    </p:spTree>
    <p:extLst>
      <p:ext uri="{BB962C8B-B14F-4D97-AF65-F5344CB8AC3E}">
        <p14:creationId xmlns:p14="http://schemas.microsoft.com/office/powerpoint/2010/main" val="227072699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 name="矩形 46">
            <a:extLst>
              <a:ext uri="{FF2B5EF4-FFF2-40B4-BE49-F238E27FC236}">
                <a16:creationId xmlns:a16="http://schemas.microsoft.com/office/drawing/2014/main" id="{CE249C23-706D-486B-9FB9-DF4E9EEEAAE5}"/>
              </a:ext>
            </a:extLst>
          </p:cNvPr>
          <p:cNvSpPr/>
          <p:nvPr/>
        </p:nvSpPr>
        <p:spPr>
          <a:xfrm>
            <a:off x="1" y="311234"/>
            <a:ext cx="396240" cy="326939"/>
          </a:xfrm>
          <a:prstGeom prst="rect">
            <a:avLst/>
          </a:prstGeom>
          <a:solidFill>
            <a:srgbClr val="3456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48" name="矩形 47">
            <a:extLst>
              <a:ext uri="{FF2B5EF4-FFF2-40B4-BE49-F238E27FC236}">
                <a16:creationId xmlns:a16="http://schemas.microsoft.com/office/drawing/2014/main" id="{F8263FDE-1538-422E-812C-777D2A5775C1}"/>
              </a:ext>
            </a:extLst>
          </p:cNvPr>
          <p:cNvSpPr/>
          <p:nvPr/>
        </p:nvSpPr>
        <p:spPr>
          <a:xfrm>
            <a:off x="393853" y="311234"/>
            <a:ext cx="65722" cy="326939"/>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49" name="矩形 48">
            <a:extLst>
              <a:ext uri="{FF2B5EF4-FFF2-40B4-BE49-F238E27FC236}">
                <a16:creationId xmlns:a16="http://schemas.microsoft.com/office/drawing/2014/main" id="{85C60E7E-DF7A-489A-A933-1D5019257079}"/>
              </a:ext>
            </a:extLst>
          </p:cNvPr>
          <p:cNvSpPr/>
          <p:nvPr/>
        </p:nvSpPr>
        <p:spPr>
          <a:xfrm>
            <a:off x="579651" y="200326"/>
            <a:ext cx="6433171" cy="523220"/>
          </a:xfrm>
          <a:prstGeom prst="rect">
            <a:avLst/>
          </a:prstGeom>
        </p:spPr>
        <p:txBody>
          <a:bodyPr wrap="none">
            <a:spAutoFit/>
          </a:bodyPr>
          <a:lstStyle/>
          <a:p>
            <a:r>
              <a:rPr lang="en-US" altLang="zh-CN" sz="2800" b="1" dirty="0">
                <a:solidFill>
                  <a:schemeClr val="bg1"/>
                </a:solidFill>
                <a:latin typeface="Century Gothic" panose="020B0502020202020204" pitchFamily="34" charset="0"/>
                <a:ea typeface="微软雅黑" charset="-122"/>
              </a:rPr>
              <a:t>TIARA POV Process Flow (&lt; 4 weeks)</a:t>
            </a:r>
          </a:p>
        </p:txBody>
      </p:sp>
      <p:sp>
        <p:nvSpPr>
          <p:cNvPr id="50" name="日期占位符 1">
            <a:extLst>
              <a:ext uri="{FF2B5EF4-FFF2-40B4-BE49-F238E27FC236}">
                <a16:creationId xmlns:a16="http://schemas.microsoft.com/office/drawing/2014/main" id="{D687F6CC-EBF7-43E3-8595-9ED7734D9938}"/>
              </a:ext>
            </a:extLst>
          </p:cNvPr>
          <p:cNvSpPr>
            <a:spLocks noGrp="1"/>
          </p:cNvSpPr>
          <p:nvPr>
            <p:ph type="dt" sz="half" idx="10"/>
          </p:nvPr>
        </p:nvSpPr>
        <p:spPr>
          <a:xfrm>
            <a:off x="1089660" y="6415619"/>
            <a:ext cx="2743200" cy="365125"/>
          </a:xfrm>
        </p:spPr>
        <p:txBody>
          <a:bodyPr/>
          <a:lstStyle/>
          <a:p>
            <a:r>
              <a:rPr lang="en-US" altLang="zh-CN">
                <a:ea typeface="微软雅黑" panose="020B0503020204020204" pitchFamily="34" charset="-122"/>
              </a:rPr>
              <a:t>Sangfor Technologies</a:t>
            </a:r>
            <a:endParaRPr lang="en-US" altLang="zh-CN" dirty="0">
              <a:ea typeface="微软雅黑" panose="020B0503020204020204" pitchFamily="34" charset="-122"/>
            </a:endParaRPr>
          </a:p>
        </p:txBody>
      </p:sp>
      <p:sp>
        <p:nvSpPr>
          <p:cNvPr id="51" name="页脚占位符 2">
            <a:extLst>
              <a:ext uri="{FF2B5EF4-FFF2-40B4-BE49-F238E27FC236}">
                <a16:creationId xmlns:a16="http://schemas.microsoft.com/office/drawing/2014/main" id="{D376FAD0-73A6-4753-B22E-E0EE6D6BA7FC}"/>
              </a:ext>
            </a:extLst>
          </p:cNvPr>
          <p:cNvSpPr>
            <a:spLocks noGrp="1"/>
          </p:cNvSpPr>
          <p:nvPr>
            <p:ph type="ftr" sz="quarter" idx="11"/>
          </p:nvPr>
        </p:nvSpPr>
        <p:spPr>
          <a:xfrm>
            <a:off x="4038600" y="6415619"/>
            <a:ext cx="4114800" cy="365125"/>
          </a:xfrm>
        </p:spPr>
        <p:txBody>
          <a:bodyPr/>
          <a:lstStyle/>
          <a:p>
            <a:r>
              <a:rPr lang="en-US" altLang="zh-CN">
                <a:ea typeface="微软雅黑" panose="020B0503020204020204" pitchFamily="34" charset="-122"/>
              </a:rPr>
              <a:t>CONFIDENTIAL</a:t>
            </a:r>
            <a:endParaRPr lang="zh-CN" altLang="en-US" dirty="0">
              <a:ea typeface="微软雅黑" panose="020B0503020204020204" pitchFamily="34" charset="-122"/>
            </a:endParaRPr>
          </a:p>
        </p:txBody>
      </p:sp>
      <p:sp>
        <p:nvSpPr>
          <p:cNvPr id="52" name="灯片编号占位符 3">
            <a:extLst>
              <a:ext uri="{FF2B5EF4-FFF2-40B4-BE49-F238E27FC236}">
                <a16:creationId xmlns:a16="http://schemas.microsoft.com/office/drawing/2014/main" id="{F6A72679-AD13-41F6-AB9A-FC29A5385C2E}"/>
              </a:ext>
            </a:extLst>
          </p:cNvPr>
          <p:cNvSpPr>
            <a:spLocks noGrp="1"/>
          </p:cNvSpPr>
          <p:nvPr>
            <p:ph type="sldNum" sz="quarter" idx="12"/>
          </p:nvPr>
        </p:nvSpPr>
        <p:spPr>
          <a:xfrm>
            <a:off x="8432797" y="6415619"/>
            <a:ext cx="2743200" cy="365125"/>
          </a:xfrm>
        </p:spPr>
        <p:txBody>
          <a:bodyPr/>
          <a:lstStyle/>
          <a:p>
            <a:r>
              <a:rPr lang="en-US" altLang="zh-CN"/>
              <a:t>Page  </a:t>
            </a:r>
            <a:fld id="{6F6B6950-8D1A-4668-8374-25B44628E0DF}" type="slidenum">
              <a:rPr lang="zh-CN" altLang="en-US" smtClean="0"/>
              <a:pPr/>
              <a:t>12</a:t>
            </a:fld>
            <a:endParaRPr lang="zh-CN" altLang="en-US" dirty="0"/>
          </a:p>
        </p:txBody>
      </p:sp>
      <p:graphicFrame>
        <p:nvGraphicFramePr>
          <p:cNvPr id="22" name="图示 21">
            <a:extLst>
              <a:ext uri="{FF2B5EF4-FFF2-40B4-BE49-F238E27FC236}">
                <a16:creationId xmlns:a16="http://schemas.microsoft.com/office/drawing/2014/main" id="{AF02C2D2-BBBE-4C7A-A3CD-A60975010F13}"/>
              </a:ext>
            </a:extLst>
          </p:cNvPr>
          <p:cNvGraphicFramePr/>
          <p:nvPr>
            <p:extLst>
              <p:ext uri="{D42A27DB-BD31-4B8C-83A1-F6EECF244321}">
                <p14:modId xmlns:p14="http://schemas.microsoft.com/office/powerpoint/2010/main" val="3993217672"/>
              </p:ext>
            </p:extLst>
          </p:nvPr>
        </p:nvGraphicFramePr>
        <p:xfrm>
          <a:off x="922682" y="1668476"/>
          <a:ext cx="10346635" cy="422367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2" name="笑脸 1">
            <a:extLst>
              <a:ext uri="{FF2B5EF4-FFF2-40B4-BE49-F238E27FC236}">
                <a16:creationId xmlns:a16="http://schemas.microsoft.com/office/drawing/2014/main" id="{7725F736-597A-471B-B356-6E80E382C667}"/>
              </a:ext>
            </a:extLst>
          </p:cNvPr>
          <p:cNvSpPr/>
          <p:nvPr/>
        </p:nvSpPr>
        <p:spPr>
          <a:xfrm>
            <a:off x="711670" y="1174018"/>
            <a:ext cx="422024" cy="422024"/>
          </a:xfrm>
          <a:prstGeom prst="smileyFace">
            <a:avLst/>
          </a:prstGeom>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en-US"/>
          </a:p>
        </p:txBody>
      </p:sp>
      <p:sp>
        <p:nvSpPr>
          <p:cNvPr id="23" name="笑脸 22">
            <a:extLst>
              <a:ext uri="{FF2B5EF4-FFF2-40B4-BE49-F238E27FC236}">
                <a16:creationId xmlns:a16="http://schemas.microsoft.com/office/drawing/2014/main" id="{D4E20621-F174-4E93-977D-94CD45D36024}"/>
              </a:ext>
            </a:extLst>
          </p:cNvPr>
          <p:cNvSpPr/>
          <p:nvPr/>
        </p:nvSpPr>
        <p:spPr>
          <a:xfrm>
            <a:off x="711670" y="1835502"/>
            <a:ext cx="422024" cy="422024"/>
          </a:xfrm>
          <a:prstGeom prst="smileyFace">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en-US"/>
          </a:p>
        </p:txBody>
      </p:sp>
      <p:sp>
        <p:nvSpPr>
          <p:cNvPr id="3" name="文本框 2">
            <a:extLst>
              <a:ext uri="{FF2B5EF4-FFF2-40B4-BE49-F238E27FC236}">
                <a16:creationId xmlns:a16="http://schemas.microsoft.com/office/drawing/2014/main" id="{7E80D3F8-AB13-40A4-97B0-9422569D9491}"/>
              </a:ext>
            </a:extLst>
          </p:cNvPr>
          <p:cNvSpPr txBox="1"/>
          <p:nvPr/>
        </p:nvSpPr>
        <p:spPr>
          <a:xfrm>
            <a:off x="1202417" y="1231141"/>
            <a:ext cx="1409360" cy="307777"/>
          </a:xfrm>
          <a:prstGeom prst="rect">
            <a:avLst/>
          </a:prstGeom>
          <a:noFill/>
        </p:spPr>
        <p:txBody>
          <a:bodyPr wrap="none" rtlCol="0">
            <a:spAutoFit/>
          </a:bodyPr>
          <a:lstStyle/>
          <a:p>
            <a:r>
              <a:rPr lang="en-US" altLang="zh-CN" sz="1400" dirty="0">
                <a:solidFill>
                  <a:schemeClr val="accent6"/>
                </a:solidFill>
              </a:rPr>
              <a:t>Sales, Presales</a:t>
            </a:r>
            <a:endParaRPr lang="en-US" sz="1400" dirty="0">
              <a:solidFill>
                <a:schemeClr val="accent6"/>
              </a:solidFill>
            </a:endParaRPr>
          </a:p>
        </p:txBody>
      </p:sp>
      <p:sp>
        <p:nvSpPr>
          <p:cNvPr id="24" name="文本框 23">
            <a:extLst>
              <a:ext uri="{FF2B5EF4-FFF2-40B4-BE49-F238E27FC236}">
                <a16:creationId xmlns:a16="http://schemas.microsoft.com/office/drawing/2014/main" id="{5E4B05F2-3688-48EC-B747-630CA2960691}"/>
              </a:ext>
            </a:extLst>
          </p:cNvPr>
          <p:cNvSpPr txBox="1"/>
          <p:nvPr/>
        </p:nvSpPr>
        <p:spPr>
          <a:xfrm>
            <a:off x="1202417" y="1887502"/>
            <a:ext cx="1164101" cy="307777"/>
          </a:xfrm>
          <a:prstGeom prst="rect">
            <a:avLst/>
          </a:prstGeom>
          <a:noFill/>
        </p:spPr>
        <p:txBody>
          <a:bodyPr wrap="none" rtlCol="0">
            <a:spAutoFit/>
          </a:bodyPr>
          <a:lstStyle/>
          <a:p>
            <a:r>
              <a:rPr lang="en-US" altLang="zh-CN" sz="1400" dirty="0">
                <a:solidFill>
                  <a:schemeClr val="accent2"/>
                </a:solidFill>
              </a:rPr>
              <a:t>IT Manager</a:t>
            </a:r>
            <a:endParaRPr lang="en-US" sz="1400" dirty="0">
              <a:solidFill>
                <a:schemeClr val="accent2"/>
              </a:solidFill>
            </a:endParaRPr>
          </a:p>
        </p:txBody>
      </p:sp>
      <p:sp>
        <p:nvSpPr>
          <p:cNvPr id="25" name="笑脸 24">
            <a:extLst>
              <a:ext uri="{FF2B5EF4-FFF2-40B4-BE49-F238E27FC236}">
                <a16:creationId xmlns:a16="http://schemas.microsoft.com/office/drawing/2014/main" id="{B50BFF7D-F4DC-464A-87DF-A7699112AE8A}"/>
              </a:ext>
            </a:extLst>
          </p:cNvPr>
          <p:cNvSpPr/>
          <p:nvPr/>
        </p:nvSpPr>
        <p:spPr>
          <a:xfrm>
            <a:off x="3005038" y="1174018"/>
            <a:ext cx="422024" cy="422024"/>
          </a:xfrm>
          <a:prstGeom prst="smileyFace">
            <a:avLst/>
          </a:prstGeom>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en-US"/>
          </a:p>
        </p:txBody>
      </p:sp>
      <p:sp>
        <p:nvSpPr>
          <p:cNvPr id="26" name="笑脸 25">
            <a:extLst>
              <a:ext uri="{FF2B5EF4-FFF2-40B4-BE49-F238E27FC236}">
                <a16:creationId xmlns:a16="http://schemas.microsoft.com/office/drawing/2014/main" id="{CC66A938-98E8-4246-9418-097A5AD0A653}"/>
              </a:ext>
            </a:extLst>
          </p:cNvPr>
          <p:cNvSpPr/>
          <p:nvPr/>
        </p:nvSpPr>
        <p:spPr>
          <a:xfrm>
            <a:off x="3005038" y="1835502"/>
            <a:ext cx="422024" cy="422024"/>
          </a:xfrm>
          <a:prstGeom prst="smileyFace">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en-US"/>
          </a:p>
        </p:txBody>
      </p:sp>
      <p:sp>
        <p:nvSpPr>
          <p:cNvPr id="27" name="文本框 26">
            <a:extLst>
              <a:ext uri="{FF2B5EF4-FFF2-40B4-BE49-F238E27FC236}">
                <a16:creationId xmlns:a16="http://schemas.microsoft.com/office/drawing/2014/main" id="{C0B0B796-08B1-4FA9-8418-8BCFBD81170B}"/>
              </a:ext>
            </a:extLst>
          </p:cNvPr>
          <p:cNvSpPr txBox="1"/>
          <p:nvPr/>
        </p:nvSpPr>
        <p:spPr>
          <a:xfrm>
            <a:off x="3495785" y="1231141"/>
            <a:ext cx="875561" cy="307777"/>
          </a:xfrm>
          <a:prstGeom prst="rect">
            <a:avLst/>
          </a:prstGeom>
          <a:noFill/>
        </p:spPr>
        <p:txBody>
          <a:bodyPr wrap="none" rtlCol="0">
            <a:spAutoFit/>
          </a:bodyPr>
          <a:lstStyle/>
          <a:p>
            <a:r>
              <a:rPr lang="en-US" altLang="zh-CN" sz="1400" dirty="0">
                <a:solidFill>
                  <a:schemeClr val="accent6"/>
                </a:solidFill>
              </a:rPr>
              <a:t>Presales</a:t>
            </a:r>
            <a:endParaRPr lang="en-US" sz="1400" dirty="0">
              <a:solidFill>
                <a:schemeClr val="accent6"/>
              </a:solidFill>
            </a:endParaRPr>
          </a:p>
        </p:txBody>
      </p:sp>
      <p:sp>
        <p:nvSpPr>
          <p:cNvPr id="28" name="文本框 27">
            <a:extLst>
              <a:ext uri="{FF2B5EF4-FFF2-40B4-BE49-F238E27FC236}">
                <a16:creationId xmlns:a16="http://schemas.microsoft.com/office/drawing/2014/main" id="{AEDE153D-F1A1-419D-8C2A-BC2A119FA997}"/>
              </a:ext>
            </a:extLst>
          </p:cNvPr>
          <p:cNvSpPr txBox="1"/>
          <p:nvPr/>
        </p:nvSpPr>
        <p:spPr>
          <a:xfrm>
            <a:off x="3495785" y="1887502"/>
            <a:ext cx="837089" cy="307777"/>
          </a:xfrm>
          <a:prstGeom prst="rect">
            <a:avLst/>
          </a:prstGeom>
          <a:noFill/>
        </p:spPr>
        <p:txBody>
          <a:bodyPr wrap="none" rtlCol="0">
            <a:spAutoFit/>
          </a:bodyPr>
          <a:lstStyle/>
          <a:p>
            <a:r>
              <a:rPr lang="en-US" altLang="zh-CN" sz="1400" dirty="0">
                <a:solidFill>
                  <a:schemeClr val="accent2"/>
                </a:solidFill>
              </a:rPr>
              <a:t>IT Team</a:t>
            </a:r>
            <a:endParaRPr lang="en-US" sz="1400" dirty="0">
              <a:solidFill>
                <a:schemeClr val="accent2"/>
              </a:solidFill>
            </a:endParaRPr>
          </a:p>
        </p:txBody>
      </p:sp>
      <p:sp>
        <p:nvSpPr>
          <p:cNvPr id="29" name="笑脸 28">
            <a:extLst>
              <a:ext uri="{FF2B5EF4-FFF2-40B4-BE49-F238E27FC236}">
                <a16:creationId xmlns:a16="http://schemas.microsoft.com/office/drawing/2014/main" id="{4DADA116-93B0-4558-86CC-3F718ED00769}"/>
              </a:ext>
            </a:extLst>
          </p:cNvPr>
          <p:cNvSpPr/>
          <p:nvPr/>
        </p:nvSpPr>
        <p:spPr>
          <a:xfrm>
            <a:off x="5015367" y="1174018"/>
            <a:ext cx="422024" cy="422024"/>
          </a:xfrm>
          <a:prstGeom prst="smileyFace">
            <a:avLst/>
          </a:prstGeom>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en-US"/>
          </a:p>
        </p:txBody>
      </p:sp>
      <p:sp>
        <p:nvSpPr>
          <p:cNvPr id="30" name="笑脸 29">
            <a:extLst>
              <a:ext uri="{FF2B5EF4-FFF2-40B4-BE49-F238E27FC236}">
                <a16:creationId xmlns:a16="http://schemas.microsoft.com/office/drawing/2014/main" id="{FD5FD8C8-DC81-4887-893C-85F44ED880E0}"/>
              </a:ext>
            </a:extLst>
          </p:cNvPr>
          <p:cNvSpPr/>
          <p:nvPr/>
        </p:nvSpPr>
        <p:spPr>
          <a:xfrm>
            <a:off x="5015367" y="1835502"/>
            <a:ext cx="422024" cy="422024"/>
          </a:xfrm>
          <a:prstGeom prst="smileyFace">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en-US"/>
          </a:p>
        </p:txBody>
      </p:sp>
      <p:sp>
        <p:nvSpPr>
          <p:cNvPr id="31" name="文本框 30">
            <a:extLst>
              <a:ext uri="{FF2B5EF4-FFF2-40B4-BE49-F238E27FC236}">
                <a16:creationId xmlns:a16="http://schemas.microsoft.com/office/drawing/2014/main" id="{D8761694-C8C5-47BC-9CCA-92A55E2C85FC}"/>
              </a:ext>
            </a:extLst>
          </p:cNvPr>
          <p:cNvSpPr txBox="1"/>
          <p:nvPr/>
        </p:nvSpPr>
        <p:spPr>
          <a:xfrm>
            <a:off x="5506114" y="1128946"/>
            <a:ext cx="1840453" cy="523220"/>
          </a:xfrm>
          <a:prstGeom prst="rect">
            <a:avLst/>
          </a:prstGeom>
          <a:noFill/>
        </p:spPr>
        <p:txBody>
          <a:bodyPr wrap="square" rtlCol="0">
            <a:spAutoFit/>
          </a:bodyPr>
          <a:lstStyle/>
          <a:p>
            <a:r>
              <a:rPr lang="en-US" altLang="zh-CN" sz="1400" dirty="0">
                <a:solidFill>
                  <a:schemeClr val="accent6"/>
                </a:solidFill>
              </a:rPr>
              <a:t>Presales, </a:t>
            </a:r>
            <a:br>
              <a:rPr lang="en-US" altLang="zh-CN" sz="1400" dirty="0">
                <a:solidFill>
                  <a:schemeClr val="accent6"/>
                </a:solidFill>
              </a:rPr>
            </a:br>
            <a:r>
              <a:rPr lang="en-US" altLang="zh-CN" sz="1400" dirty="0">
                <a:solidFill>
                  <a:schemeClr val="accent6"/>
                </a:solidFill>
              </a:rPr>
              <a:t>Security Consultant</a:t>
            </a:r>
            <a:endParaRPr lang="en-US" sz="1400" dirty="0">
              <a:solidFill>
                <a:schemeClr val="accent6"/>
              </a:solidFill>
            </a:endParaRPr>
          </a:p>
        </p:txBody>
      </p:sp>
      <p:sp>
        <p:nvSpPr>
          <p:cNvPr id="32" name="文本框 31">
            <a:extLst>
              <a:ext uri="{FF2B5EF4-FFF2-40B4-BE49-F238E27FC236}">
                <a16:creationId xmlns:a16="http://schemas.microsoft.com/office/drawing/2014/main" id="{788545D6-A845-4592-986F-9D345EEBFCA8}"/>
              </a:ext>
            </a:extLst>
          </p:cNvPr>
          <p:cNvSpPr txBox="1"/>
          <p:nvPr/>
        </p:nvSpPr>
        <p:spPr>
          <a:xfrm>
            <a:off x="5506114" y="1887502"/>
            <a:ext cx="837089" cy="307777"/>
          </a:xfrm>
          <a:prstGeom prst="rect">
            <a:avLst/>
          </a:prstGeom>
          <a:noFill/>
        </p:spPr>
        <p:txBody>
          <a:bodyPr wrap="none" rtlCol="0">
            <a:spAutoFit/>
          </a:bodyPr>
          <a:lstStyle/>
          <a:p>
            <a:r>
              <a:rPr lang="en-US" altLang="zh-CN" sz="1400" dirty="0">
                <a:solidFill>
                  <a:schemeClr val="accent2"/>
                </a:solidFill>
              </a:rPr>
              <a:t>IT Team</a:t>
            </a:r>
            <a:endParaRPr lang="en-US" sz="1400" dirty="0">
              <a:solidFill>
                <a:schemeClr val="accent2"/>
              </a:solidFill>
            </a:endParaRPr>
          </a:p>
        </p:txBody>
      </p:sp>
      <p:sp>
        <p:nvSpPr>
          <p:cNvPr id="33" name="笑脸 32">
            <a:extLst>
              <a:ext uri="{FF2B5EF4-FFF2-40B4-BE49-F238E27FC236}">
                <a16:creationId xmlns:a16="http://schemas.microsoft.com/office/drawing/2014/main" id="{F9778B99-53EA-4B44-92DA-30685C3C9A45}"/>
              </a:ext>
            </a:extLst>
          </p:cNvPr>
          <p:cNvSpPr/>
          <p:nvPr/>
        </p:nvSpPr>
        <p:spPr>
          <a:xfrm>
            <a:off x="7346567" y="4943322"/>
            <a:ext cx="422024" cy="422024"/>
          </a:xfrm>
          <a:prstGeom prst="smileyFace">
            <a:avLst/>
          </a:prstGeom>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en-US"/>
          </a:p>
        </p:txBody>
      </p:sp>
      <p:sp>
        <p:nvSpPr>
          <p:cNvPr id="34" name="笑脸 33">
            <a:extLst>
              <a:ext uri="{FF2B5EF4-FFF2-40B4-BE49-F238E27FC236}">
                <a16:creationId xmlns:a16="http://schemas.microsoft.com/office/drawing/2014/main" id="{87A492E8-511F-4F83-AC60-EB1CA6ACD904}"/>
              </a:ext>
            </a:extLst>
          </p:cNvPr>
          <p:cNvSpPr/>
          <p:nvPr/>
        </p:nvSpPr>
        <p:spPr>
          <a:xfrm>
            <a:off x="7346567" y="5604806"/>
            <a:ext cx="422024" cy="422024"/>
          </a:xfrm>
          <a:prstGeom prst="smileyFace">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en-US"/>
          </a:p>
        </p:txBody>
      </p:sp>
      <p:sp>
        <p:nvSpPr>
          <p:cNvPr id="35" name="文本框 34">
            <a:extLst>
              <a:ext uri="{FF2B5EF4-FFF2-40B4-BE49-F238E27FC236}">
                <a16:creationId xmlns:a16="http://schemas.microsoft.com/office/drawing/2014/main" id="{875C26FB-B865-458A-80B7-86D95E2C8296}"/>
              </a:ext>
            </a:extLst>
          </p:cNvPr>
          <p:cNvSpPr txBox="1"/>
          <p:nvPr/>
        </p:nvSpPr>
        <p:spPr>
          <a:xfrm>
            <a:off x="7837314" y="4892724"/>
            <a:ext cx="1925251" cy="523220"/>
          </a:xfrm>
          <a:prstGeom prst="rect">
            <a:avLst/>
          </a:prstGeom>
          <a:noFill/>
        </p:spPr>
        <p:txBody>
          <a:bodyPr wrap="square" rtlCol="0">
            <a:spAutoFit/>
          </a:bodyPr>
          <a:lstStyle/>
          <a:p>
            <a:r>
              <a:rPr lang="en-US" altLang="zh-CN" sz="1400" dirty="0">
                <a:solidFill>
                  <a:schemeClr val="accent6"/>
                </a:solidFill>
              </a:rPr>
              <a:t>Sales, Presales, Security Consultant</a:t>
            </a:r>
            <a:endParaRPr lang="en-US" sz="1400" dirty="0">
              <a:solidFill>
                <a:schemeClr val="accent6"/>
              </a:solidFill>
            </a:endParaRPr>
          </a:p>
        </p:txBody>
      </p:sp>
      <p:sp>
        <p:nvSpPr>
          <p:cNvPr id="36" name="文本框 35">
            <a:extLst>
              <a:ext uri="{FF2B5EF4-FFF2-40B4-BE49-F238E27FC236}">
                <a16:creationId xmlns:a16="http://schemas.microsoft.com/office/drawing/2014/main" id="{2148807E-F63D-463A-A385-C27BEFA9B6D1}"/>
              </a:ext>
            </a:extLst>
          </p:cNvPr>
          <p:cNvSpPr txBox="1"/>
          <p:nvPr/>
        </p:nvSpPr>
        <p:spPr>
          <a:xfrm>
            <a:off x="7837314" y="5554208"/>
            <a:ext cx="1763886" cy="523220"/>
          </a:xfrm>
          <a:prstGeom prst="rect">
            <a:avLst/>
          </a:prstGeom>
          <a:noFill/>
        </p:spPr>
        <p:txBody>
          <a:bodyPr wrap="square" rtlCol="0">
            <a:spAutoFit/>
          </a:bodyPr>
          <a:lstStyle/>
          <a:p>
            <a:r>
              <a:rPr lang="en-US" sz="1400" dirty="0">
                <a:solidFill>
                  <a:schemeClr val="accent2"/>
                </a:solidFill>
              </a:rPr>
              <a:t>Executives, </a:t>
            </a:r>
            <a:br>
              <a:rPr lang="en-US" sz="1400" dirty="0">
                <a:solidFill>
                  <a:schemeClr val="accent2"/>
                </a:solidFill>
              </a:rPr>
            </a:br>
            <a:r>
              <a:rPr lang="en-US" sz="1400" dirty="0">
                <a:solidFill>
                  <a:schemeClr val="accent2"/>
                </a:solidFill>
              </a:rPr>
              <a:t>IT Manager</a:t>
            </a:r>
          </a:p>
        </p:txBody>
      </p:sp>
      <p:sp>
        <p:nvSpPr>
          <p:cNvPr id="37" name="笑脸 36">
            <a:extLst>
              <a:ext uri="{FF2B5EF4-FFF2-40B4-BE49-F238E27FC236}">
                <a16:creationId xmlns:a16="http://schemas.microsoft.com/office/drawing/2014/main" id="{7F098943-5692-4264-8901-893E5BFE4118}"/>
              </a:ext>
            </a:extLst>
          </p:cNvPr>
          <p:cNvSpPr/>
          <p:nvPr/>
        </p:nvSpPr>
        <p:spPr>
          <a:xfrm>
            <a:off x="9689909" y="4948518"/>
            <a:ext cx="422024" cy="422024"/>
          </a:xfrm>
          <a:prstGeom prst="smileyFace">
            <a:avLst/>
          </a:prstGeom>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en-US"/>
          </a:p>
        </p:txBody>
      </p:sp>
      <p:sp>
        <p:nvSpPr>
          <p:cNvPr id="38" name="笑脸 37">
            <a:extLst>
              <a:ext uri="{FF2B5EF4-FFF2-40B4-BE49-F238E27FC236}">
                <a16:creationId xmlns:a16="http://schemas.microsoft.com/office/drawing/2014/main" id="{D80ED985-C40C-44C1-BC06-53F75B755BE8}"/>
              </a:ext>
            </a:extLst>
          </p:cNvPr>
          <p:cNvSpPr/>
          <p:nvPr/>
        </p:nvSpPr>
        <p:spPr>
          <a:xfrm>
            <a:off x="9689909" y="5610002"/>
            <a:ext cx="422024" cy="422024"/>
          </a:xfrm>
          <a:prstGeom prst="smileyFace">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en-US"/>
          </a:p>
        </p:txBody>
      </p:sp>
      <p:sp>
        <p:nvSpPr>
          <p:cNvPr id="39" name="文本框 38">
            <a:extLst>
              <a:ext uri="{FF2B5EF4-FFF2-40B4-BE49-F238E27FC236}">
                <a16:creationId xmlns:a16="http://schemas.microsoft.com/office/drawing/2014/main" id="{0FBDFFE5-271E-41D8-959A-94278DD55874}"/>
              </a:ext>
            </a:extLst>
          </p:cNvPr>
          <p:cNvSpPr txBox="1"/>
          <p:nvPr/>
        </p:nvSpPr>
        <p:spPr>
          <a:xfrm>
            <a:off x="10180656" y="5005641"/>
            <a:ext cx="1755298" cy="307777"/>
          </a:xfrm>
          <a:prstGeom prst="rect">
            <a:avLst/>
          </a:prstGeom>
          <a:noFill/>
        </p:spPr>
        <p:txBody>
          <a:bodyPr wrap="square" rtlCol="0">
            <a:spAutoFit/>
          </a:bodyPr>
          <a:lstStyle/>
          <a:p>
            <a:r>
              <a:rPr lang="en-US" altLang="zh-CN" sz="1400" dirty="0">
                <a:solidFill>
                  <a:schemeClr val="accent6"/>
                </a:solidFill>
              </a:rPr>
              <a:t>Sales, Presales</a:t>
            </a:r>
            <a:endParaRPr lang="en-US" sz="1400" dirty="0">
              <a:solidFill>
                <a:schemeClr val="accent6"/>
              </a:solidFill>
            </a:endParaRPr>
          </a:p>
        </p:txBody>
      </p:sp>
      <p:sp>
        <p:nvSpPr>
          <p:cNvPr id="40" name="文本框 39">
            <a:extLst>
              <a:ext uri="{FF2B5EF4-FFF2-40B4-BE49-F238E27FC236}">
                <a16:creationId xmlns:a16="http://schemas.microsoft.com/office/drawing/2014/main" id="{B3F8FDBA-A560-4A9D-86BC-7E89CD48E000}"/>
              </a:ext>
            </a:extLst>
          </p:cNvPr>
          <p:cNvSpPr txBox="1"/>
          <p:nvPr/>
        </p:nvSpPr>
        <p:spPr>
          <a:xfrm>
            <a:off x="10180656" y="5662002"/>
            <a:ext cx="837089" cy="307777"/>
          </a:xfrm>
          <a:prstGeom prst="rect">
            <a:avLst/>
          </a:prstGeom>
          <a:noFill/>
        </p:spPr>
        <p:txBody>
          <a:bodyPr wrap="none" rtlCol="0">
            <a:spAutoFit/>
          </a:bodyPr>
          <a:lstStyle/>
          <a:p>
            <a:r>
              <a:rPr lang="en-US" altLang="zh-CN" sz="1400" dirty="0">
                <a:solidFill>
                  <a:schemeClr val="accent2"/>
                </a:solidFill>
              </a:rPr>
              <a:t>IT Team</a:t>
            </a:r>
            <a:endParaRPr lang="en-US" sz="1400" dirty="0">
              <a:solidFill>
                <a:schemeClr val="accent2"/>
              </a:solidFill>
            </a:endParaRPr>
          </a:p>
        </p:txBody>
      </p:sp>
    </p:spTree>
    <p:extLst>
      <p:ext uri="{BB962C8B-B14F-4D97-AF65-F5344CB8AC3E}">
        <p14:creationId xmlns:p14="http://schemas.microsoft.com/office/powerpoint/2010/main" val="18938024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 name="矩形 46">
            <a:extLst>
              <a:ext uri="{FF2B5EF4-FFF2-40B4-BE49-F238E27FC236}">
                <a16:creationId xmlns:a16="http://schemas.microsoft.com/office/drawing/2014/main" id="{CE249C23-706D-486B-9FB9-DF4E9EEEAAE5}"/>
              </a:ext>
            </a:extLst>
          </p:cNvPr>
          <p:cNvSpPr/>
          <p:nvPr/>
        </p:nvSpPr>
        <p:spPr>
          <a:xfrm>
            <a:off x="1" y="311234"/>
            <a:ext cx="396240" cy="326939"/>
          </a:xfrm>
          <a:prstGeom prst="rect">
            <a:avLst/>
          </a:prstGeom>
          <a:solidFill>
            <a:srgbClr val="3456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48" name="矩形 47">
            <a:extLst>
              <a:ext uri="{FF2B5EF4-FFF2-40B4-BE49-F238E27FC236}">
                <a16:creationId xmlns:a16="http://schemas.microsoft.com/office/drawing/2014/main" id="{F8263FDE-1538-422E-812C-777D2A5775C1}"/>
              </a:ext>
            </a:extLst>
          </p:cNvPr>
          <p:cNvSpPr/>
          <p:nvPr/>
        </p:nvSpPr>
        <p:spPr>
          <a:xfrm>
            <a:off x="393853" y="311234"/>
            <a:ext cx="65722" cy="326939"/>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49" name="矩形 48">
            <a:extLst>
              <a:ext uri="{FF2B5EF4-FFF2-40B4-BE49-F238E27FC236}">
                <a16:creationId xmlns:a16="http://schemas.microsoft.com/office/drawing/2014/main" id="{85C60E7E-DF7A-489A-A933-1D5019257079}"/>
              </a:ext>
            </a:extLst>
          </p:cNvPr>
          <p:cNvSpPr/>
          <p:nvPr/>
        </p:nvSpPr>
        <p:spPr>
          <a:xfrm>
            <a:off x="579650" y="200326"/>
            <a:ext cx="5701640" cy="523220"/>
          </a:xfrm>
          <a:prstGeom prst="rect">
            <a:avLst/>
          </a:prstGeom>
        </p:spPr>
        <p:txBody>
          <a:bodyPr wrap="square">
            <a:spAutoFit/>
          </a:bodyPr>
          <a:lstStyle/>
          <a:p>
            <a:r>
              <a:rPr lang="en-US" altLang="zh-CN" sz="2800" b="1" dirty="0">
                <a:solidFill>
                  <a:schemeClr val="bg1"/>
                </a:solidFill>
                <a:latin typeface="Century Gothic" panose="020B0502020202020204" pitchFamily="34" charset="0"/>
                <a:ea typeface="微软雅黑" charset="-122"/>
              </a:rPr>
              <a:t>Service Scopes (VAPMA)</a:t>
            </a:r>
          </a:p>
        </p:txBody>
      </p:sp>
      <p:sp>
        <p:nvSpPr>
          <p:cNvPr id="50" name="日期占位符 1">
            <a:extLst>
              <a:ext uri="{FF2B5EF4-FFF2-40B4-BE49-F238E27FC236}">
                <a16:creationId xmlns:a16="http://schemas.microsoft.com/office/drawing/2014/main" id="{D687F6CC-EBF7-43E3-8595-9ED7734D9938}"/>
              </a:ext>
            </a:extLst>
          </p:cNvPr>
          <p:cNvSpPr>
            <a:spLocks noGrp="1"/>
          </p:cNvSpPr>
          <p:nvPr>
            <p:ph type="dt" sz="half" idx="10"/>
          </p:nvPr>
        </p:nvSpPr>
        <p:spPr>
          <a:xfrm>
            <a:off x="1089660" y="6415619"/>
            <a:ext cx="2743200" cy="365125"/>
          </a:xfrm>
        </p:spPr>
        <p:txBody>
          <a:bodyPr/>
          <a:lstStyle/>
          <a:p>
            <a:r>
              <a:rPr lang="en-US" altLang="zh-CN">
                <a:ea typeface="微软雅黑" panose="020B0503020204020204" pitchFamily="34" charset="-122"/>
              </a:rPr>
              <a:t>Sangfor Technologies</a:t>
            </a:r>
            <a:endParaRPr lang="en-US" altLang="zh-CN" dirty="0">
              <a:ea typeface="微软雅黑" panose="020B0503020204020204" pitchFamily="34" charset="-122"/>
            </a:endParaRPr>
          </a:p>
        </p:txBody>
      </p:sp>
      <p:sp>
        <p:nvSpPr>
          <p:cNvPr id="51" name="页脚占位符 2">
            <a:extLst>
              <a:ext uri="{FF2B5EF4-FFF2-40B4-BE49-F238E27FC236}">
                <a16:creationId xmlns:a16="http://schemas.microsoft.com/office/drawing/2014/main" id="{D376FAD0-73A6-4753-B22E-E0EE6D6BA7FC}"/>
              </a:ext>
            </a:extLst>
          </p:cNvPr>
          <p:cNvSpPr>
            <a:spLocks noGrp="1"/>
          </p:cNvSpPr>
          <p:nvPr>
            <p:ph type="ftr" sz="quarter" idx="11"/>
          </p:nvPr>
        </p:nvSpPr>
        <p:spPr>
          <a:xfrm>
            <a:off x="4038600" y="6415619"/>
            <a:ext cx="4114800" cy="365125"/>
          </a:xfrm>
        </p:spPr>
        <p:txBody>
          <a:bodyPr/>
          <a:lstStyle/>
          <a:p>
            <a:r>
              <a:rPr lang="en-US" altLang="zh-CN">
                <a:ea typeface="微软雅黑" panose="020B0503020204020204" pitchFamily="34" charset="-122"/>
              </a:rPr>
              <a:t>CONFIDENTIAL</a:t>
            </a:r>
            <a:endParaRPr lang="zh-CN" altLang="en-US" dirty="0">
              <a:ea typeface="微软雅黑" panose="020B0503020204020204" pitchFamily="34" charset="-122"/>
            </a:endParaRPr>
          </a:p>
        </p:txBody>
      </p:sp>
      <p:sp>
        <p:nvSpPr>
          <p:cNvPr id="52" name="灯片编号占位符 3">
            <a:extLst>
              <a:ext uri="{FF2B5EF4-FFF2-40B4-BE49-F238E27FC236}">
                <a16:creationId xmlns:a16="http://schemas.microsoft.com/office/drawing/2014/main" id="{F6A72679-AD13-41F6-AB9A-FC29A5385C2E}"/>
              </a:ext>
            </a:extLst>
          </p:cNvPr>
          <p:cNvSpPr>
            <a:spLocks noGrp="1"/>
          </p:cNvSpPr>
          <p:nvPr>
            <p:ph type="sldNum" sz="quarter" idx="12"/>
          </p:nvPr>
        </p:nvSpPr>
        <p:spPr>
          <a:xfrm>
            <a:off x="8432797" y="6415619"/>
            <a:ext cx="2743200" cy="365125"/>
          </a:xfrm>
        </p:spPr>
        <p:txBody>
          <a:bodyPr/>
          <a:lstStyle/>
          <a:p>
            <a:r>
              <a:rPr lang="en-US" altLang="zh-CN"/>
              <a:t>Page  </a:t>
            </a:r>
            <a:fld id="{6F6B6950-8D1A-4668-8374-25B44628E0DF}" type="slidenum">
              <a:rPr lang="zh-CN" altLang="en-US" smtClean="0"/>
              <a:pPr/>
              <a:t>13</a:t>
            </a:fld>
            <a:endParaRPr lang="zh-CN" altLang="en-US" dirty="0"/>
          </a:p>
        </p:txBody>
      </p:sp>
      <p:graphicFrame>
        <p:nvGraphicFramePr>
          <p:cNvPr id="9" name="图示 8">
            <a:extLst>
              <a:ext uri="{FF2B5EF4-FFF2-40B4-BE49-F238E27FC236}">
                <a16:creationId xmlns:a16="http://schemas.microsoft.com/office/drawing/2014/main" id="{ABFA0098-2872-4236-A483-F41C3B3868AF}"/>
              </a:ext>
            </a:extLst>
          </p:cNvPr>
          <p:cNvGraphicFramePr/>
          <p:nvPr/>
        </p:nvGraphicFramePr>
        <p:xfrm>
          <a:off x="2386563" y="1166326"/>
          <a:ext cx="7010140" cy="467342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11" name="文本框 10">
            <a:extLst>
              <a:ext uri="{FF2B5EF4-FFF2-40B4-BE49-F238E27FC236}">
                <a16:creationId xmlns:a16="http://schemas.microsoft.com/office/drawing/2014/main" id="{227853F9-C468-4309-8D6F-4A6ABAFA3B8E}"/>
              </a:ext>
            </a:extLst>
          </p:cNvPr>
          <p:cNvSpPr txBox="1"/>
          <p:nvPr/>
        </p:nvSpPr>
        <p:spPr>
          <a:xfrm>
            <a:off x="6788344" y="1054169"/>
            <a:ext cx="4535347" cy="830997"/>
          </a:xfrm>
          <a:prstGeom prst="rect">
            <a:avLst/>
          </a:prstGeom>
          <a:noFill/>
        </p:spPr>
        <p:txBody>
          <a:bodyPr wrap="square" rtlCol="0">
            <a:spAutoFit/>
          </a:bodyPr>
          <a:lstStyle/>
          <a:p>
            <a:r>
              <a:rPr lang="en-US" sz="1600" dirty="0">
                <a:solidFill>
                  <a:schemeClr val="bg1"/>
                </a:solidFill>
              </a:rPr>
              <a:t>ransomware, mining virus, worms, epidemic virus, </a:t>
            </a:r>
            <a:r>
              <a:rPr lang="en-US" sz="1600" dirty="0" err="1">
                <a:solidFill>
                  <a:schemeClr val="bg1"/>
                </a:solidFill>
              </a:rPr>
              <a:t>CnC</a:t>
            </a:r>
            <a:r>
              <a:rPr lang="en-US" sz="1600" dirty="0">
                <a:solidFill>
                  <a:schemeClr val="bg1"/>
                </a:solidFill>
              </a:rPr>
              <a:t> communication, file infection, trojan, outgoing DDOS traffic</a:t>
            </a:r>
          </a:p>
        </p:txBody>
      </p:sp>
      <p:sp>
        <p:nvSpPr>
          <p:cNvPr id="12" name="文本框 11">
            <a:extLst>
              <a:ext uri="{FF2B5EF4-FFF2-40B4-BE49-F238E27FC236}">
                <a16:creationId xmlns:a16="http://schemas.microsoft.com/office/drawing/2014/main" id="{EF4F7AD4-1306-4CC6-B2F3-5FF51421D823}"/>
              </a:ext>
            </a:extLst>
          </p:cNvPr>
          <p:cNvSpPr txBox="1"/>
          <p:nvPr/>
        </p:nvSpPr>
        <p:spPr>
          <a:xfrm>
            <a:off x="8673089" y="2579709"/>
            <a:ext cx="2650602" cy="830997"/>
          </a:xfrm>
          <a:prstGeom prst="rect">
            <a:avLst/>
          </a:prstGeom>
          <a:noFill/>
        </p:spPr>
        <p:txBody>
          <a:bodyPr wrap="square" rtlCol="0">
            <a:spAutoFit/>
          </a:bodyPr>
          <a:lstStyle/>
          <a:p>
            <a:r>
              <a:rPr lang="en-US" sz="1600" dirty="0">
                <a:solidFill>
                  <a:schemeClr val="bg1"/>
                </a:solidFill>
              </a:rPr>
              <a:t>DDOS traffic, </a:t>
            </a:r>
            <a:r>
              <a:rPr lang="en-US" sz="1600" dirty="0" err="1">
                <a:solidFill>
                  <a:schemeClr val="bg1"/>
                </a:solidFill>
              </a:rPr>
              <a:t>webshell</a:t>
            </a:r>
            <a:r>
              <a:rPr lang="en-US" sz="1600" dirty="0">
                <a:solidFill>
                  <a:schemeClr val="bg1"/>
                </a:solidFill>
              </a:rPr>
              <a:t>, web attack, brute force, others</a:t>
            </a:r>
          </a:p>
        </p:txBody>
      </p:sp>
      <p:sp>
        <p:nvSpPr>
          <p:cNvPr id="13" name="文本框 12">
            <a:extLst>
              <a:ext uri="{FF2B5EF4-FFF2-40B4-BE49-F238E27FC236}">
                <a16:creationId xmlns:a16="http://schemas.microsoft.com/office/drawing/2014/main" id="{B62C7E2F-D2BB-4A9E-90A2-62DEE3D65711}"/>
              </a:ext>
            </a:extLst>
          </p:cNvPr>
          <p:cNvSpPr txBox="1"/>
          <p:nvPr/>
        </p:nvSpPr>
        <p:spPr>
          <a:xfrm>
            <a:off x="7922868" y="4878337"/>
            <a:ext cx="2947670" cy="830997"/>
          </a:xfrm>
          <a:prstGeom prst="rect">
            <a:avLst/>
          </a:prstGeom>
          <a:noFill/>
        </p:spPr>
        <p:txBody>
          <a:bodyPr wrap="square" rtlCol="0">
            <a:spAutoFit/>
          </a:bodyPr>
          <a:lstStyle/>
          <a:p>
            <a:r>
              <a:rPr lang="en-US" sz="1600" dirty="0">
                <a:solidFill>
                  <a:schemeClr val="bg1"/>
                </a:solidFill>
              </a:rPr>
              <a:t>outdated/unsupported software version, misconfigurations, others</a:t>
            </a:r>
          </a:p>
        </p:txBody>
      </p:sp>
      <p:sp>
        <p:nvSpPr>
          <p:cNvPr id="14" name="文本框 13">
            <a:extLst>
              <a:ext uri="{FF2B5EF4-FFF2-40B4-BE49-F238E27FC236}">
                <a16:creationId xmlns:a16="http://schemas.microsoft.com/office/drawing/2014/main" id="{1EF7EB9C-3BEA-4DBE-9E13-50FA353FBCDA}"/>
              </a:ext>
            </a:extLst>
          </p:cNvPr>
          <p:cNvSpPr txBox="1"/>
          <p:nvPr/>
        </p:nvSpPr>
        <p:spPr>
          <a:xfrm>
            <a:off x="1207921" y="4967022"/>
            <a:ext cx="2947670" cy="830997"/>
          </a:xfrm>
          <a:prstGeom prst="rect">
            <a:avLst/>
          </a:prstGeom>
          <a:noFill/>
        </p:spPr>
        <p:txBody>
          <a:bodyPr wrap="square" rtlCol="0">
            <a:spAutoFit/>
          </a:bodyPr>
          <a:lstStyle/>
          <a:p>
            <a:r>
              <a:rPr lang="en-US" sz="1600" dirty="0">
                <a:solidFill>
                  <a:schemeClr val="bg1"/>
                </a:solidFill>
              </a:rPr>
              <a:t>default share, scanning events, abnormal traffic, others</a:t>
            </a:r>
          </a:p>
        </p:txBody>
      </p:sp>
      <p:sp>
        <p:nvSpPr>
          <p:cNvPr id="15" name="文本框 14">
            <a:extLst>
              <a:ext uri="{FF2B5EF4-FFF2-40B4-BE49-F238E27FC236}">
                <a16:creationId xmlns:a16="http://schemas.microsoft.com/office/drawing/2014/main" id="{BE076853-2816-4AB7-85E7-BA45E957349D}"/>
              </a:ext>
            </a:extLst>
          </p:cNvPr>
          <p:cNvSpPr txBox="1"/>
          <p:nvPr/>
        </p:nvSpPr>
        <p:spPr>
          <a:xfrm>
            <a:off x="393853" y="2528065"/>
            <a:ext cx="2947670" cy="1077218"/>
          </a:xfrm>
          <a:prstGeom prst="rect">
            <a:avLst/>
          </a:prstGeom>
          <a:noFill/>
        </p:spPr>
        <p:txBody>
          <a:bodyPr wrap="square" rtlCol="0">
            <a:spAutoFit/>
          </a:bodyPr>
          <a:lstStyle/>
          <a:p>
            <a:r>
              <a:rPr lang="en-US" sz="1600" dirty="0">
                <a:solidFill>
                  <a:schemeClr val="bg1"/>
                </a:solidFill>
              </a:rPr>
              <a:t>Check if there port in use is secure or high risks and perform auditing to the ports</a:t>
            </a:r>
          </a:p>
        </p:txBody>
      </p:sp>
    </p:spTree>
    <p:extLst>
      <p:ext uri="{BB962C8B-B14F-4D97-AF65-F5344CB8AC3E}">
        <p14:creationId xmlns:p14="http://schemas.microsoft.com/office/powerpoint/2010/main" val="42913862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500"/>
                                        <p:tgtEl>
                                          <p:spTgt spid="11"/>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2"/>
                                        </p:tgtEl>
                                        <p:attrNameLst>
                                          <p:attrName>style.visibility</p:attrName>
                                        </p:attrNameLst>
                                      </p:cBhvr>
                                      <p:to>
                                        <p:strVal val="visible"/>
                                      </p:to>
                                    </p:set>
                                    <p:animEffect transition="in" filter="fade">
                                      <p:cBhvr>
                                        <p:cTn id="12" dur="500"/>
                                        <p:tgtEl>
                                          <p:spTgt spid="12"/>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3"/>
                                        </p:tgtEl>
                                        <p:attrNameLst>
                                          <p:attrName>style.visibility</p:attrName>
                                        </p:attrNameLst>
                                      </p:cBhvr>
                                      <p:to>
                                        <p:strVal val="visible"/>
                                      </p:to>
                                    </p:set>
                                    <p:animEffect transition="in" filter="fade">
                                      <p:cBhvr>
                                        <p:cTn id="17" dur="500"/>
                                        <p:tgtEl>
                                          <p:spTgt spid="13"/>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14"/>
                                        </p:tgtEl>
                                        <p:attrNameLst>
                                          <p:attrName>style.visibility</p:attrName>
                                        </p:attrNameLst>
                                      </p:cBhvr>
                                      <p:to>
                                        <p:strVal val="visible"/>
                                      </p:to>
                                    </p:set>
                                    <p:animEffect transition="in" filter="fade">
                                      <p:cBhvr>
                                        <p:cTn id="22" dur="500"/>
                                        <p:tgtEl>
                                          <p:spTgt spid="14"/>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15"/>
                                        </p:tgtEl>
                                        <p:attrNameLst>
                                          <p:attrName>style.visibility</p:attrName>
                                        </p:attrNameLst>
                                      </p:cBhvr>
                                      <p:to>
                                        <p:strVal val="visible"/>
                                      </p:to>
                                    </p:set>
                                    <p:animEffect transition="in" filter="fade">
                                      <p:cBhvr>
                                        <p:cTn id="27"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2" grpId="0"/>
      <p:bldP spid="13" grpId="0"/>
      <p:bldP spid="14" grpId="0"/>
      <p:bldP spid="15"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 name="矩形 46">
            <a:extLst>
              <a:ext uri="{FF2B5EF4-FFF2-40B4-BE49-F238E27FC236}">
                <a16:creationId xmlns:a16="http://schemas.microsoft.com/office/drawing/2014/main" id="{CE249C23-706D-486B-9FB9-DF4E9EEEAAE5}"/>
              </a:ext>
            </a:extLst>
          </p:cNvPr>
          <p:cNvSpPr/>
          <p:nvPr/>
        </p:nvSpPr>
        <p:spPr>
          <a:xfrm>
            <a:off x="1" y="311234"/>
            <a:ext cx="396240" cy="326939"/>
          </a:xfrm>
          <a:prstGeom prst="rect">
            <a:avLst/>
          </a:prstGeom>
          <a:solidFill>
            <a:srgbClr val="3456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48" name="矩形 47">
            <a:extLst>
              <a:ext uri="{FF2B5EF4-FFF2-40B4-BE49-F238E27FC236}">
                <a16:creationId xmlns:a16="http://schemas.microsoft.com/office/drawing/2014/main" id="{F8263FDE-1538-422E-812C-777D2A5775C1}"/>
              </a:ext>
            </a:extLst>
          </p:cNvPr>
          <p:cNvSpPr/>
          <p:nvPr/>
        </p:nvSpPr>
        <p:spPr>
          <a:xfrm>
            <a:off x="393853" y="311234"/>
            <a:ext cx="65722" cy="326939"/>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49" name="矩形 48">
            <a:extLst>
              <a:ext uri="{FF2B5EF4-FFF2-40B4-BE49-F238E27FC236}">
                <a16:creationId xmlns:a16="http://schemas.microsoft.com/office/drawing/2014/main" id="{85C60E7E-DF7A-489A-A933-1D5019257079}"/>
              </a:ext>
            </a:extLst>
          </p:cNvPr>
          <p:cNvSpPr/>
          <p:nvPr/>
        </p:nvSpPr>
        <p:spPr>
          <a:xfrm>
            <a:off x="579650" y="200326"/>
            <a:ext cx="5701640" cy="523220"/>
          </a:xfrm>
          <a:prstGeom prst="rect">
            <a:avLst/>
          </a:prstGeom>
        </p:spPr>
        <p:txBody>
          <a:bodyPr wrap="square">
            <a:spAutoFit/>
          </a:bodyPr>
          <a:lstStyle/>
          <a:p>
            <a:r>
              <a:rPr lang="en-US" altLang="zh-CN" sz="2800" b="1" dirty="0">
                <a:solidFill>
                  <a:schemeClr val="bg1"/>
                </a:solidFill>
                <a:latin typeface="Century Gothic" panose="020B0502020202020204" pitchFamily="34" charset="0"/>
                <a:ea typeface="微软雅黑" charset="-122"/>
              </a:rPr>
              <a:t>Service Scopes</a:t>
            </a:r>
          </a:p>
        </p:txBody>
      </p:sp>
      <p:sp>
        <p:nvSpPr>
          <p:cNvPr id="50" name="日期占位符 1">
            <a:extLst>
              <a:ext uri="{FF2B5EF4-FFF2-40B4-BE49-F238E27FC236}">
                <a16:creationId xmlns:a16="http://schemas.microsoft.com/office/drawing/2014/main" id="{D687F6CC-EBF7-43E3-8595-9ED7734D9938}"/>
              </a:ext>
            </a:extLst>
          </p:cNvPr>
          <p:cNvSpPr>
            <a:spLocks noGrp="1"/>
          </p:cNvSpPr>
          <p:nvPr>
            <p:ph type="dt" sz="half" idx="10"/>
          </p:nvPr>
        </p:nvSpPr>
        <p:spPr>
          <a:xfrm>
            <a:off x="1089660" y="6415619"/>
            <a:ext cx="2743200" cy="365125"/>
          </a:xfrm>
        </p:spPr>
        <p:txBody>
          <a:bodyPr/>
          <a:lstStyle/>
          <a:p>
            <a:r>
              <a:rPr lang="en-US" altLang="zh-CN">
                <a:ea typeface="微软雅黑" panose="020B0503020204020204" pitchFamily="34" charset="-122"/>
              </a:rPr>
              <a:t>Sangfor Technologies</a:t>
            </a:r>
            <a:endParaRPr lang="en-US" altLang="zh-CN" dirty="0">
              <a:ea typeface="微软雅黑" panose="020B0503020204020204" pitchFamily="34" charset="-122"/>
            </a:endParaRPr>
          </a:p>
        </p:txBody>
      </p:sp>
      <p:sp>
        <p:nvSpPr>
          <p:cNvPr id="51" name="页脚占位符 2">
            <a:extLst>
              <a:ext uri="{FF2B5EF4-FFF2-40B4-BE49-F238E27FC236}">
                <a16:creationId xmlns:a16="http://schemas.microsoft.com/office/drawing/2014/main" id="{D376FAD0-73A6-4753-B22E-E0EE6D6BA7FC}"/>
              </a:ext>
            </a:extLst>
          </p:cNvPr>
          <p:cNvSpPr>
            <a:spLocks noGrp="1"/>
          </p:cNvSpPr>
          <p:nvPr>
            <p:ph type="ftr" sz="quarter" idx="11"/>
          </p:nvPr>
        </p:nvSpPr>
        <p:spPr>
          <a:xfrm>
            <a:off x="4038600" y="6415619"/>
            <a:ext cx="4114800" cy="365125"/>
          </a:xfrm>
        </p:spPr>
        <p:txBody>
          <a:bodyPr/>
          <a:lstStyle/>
          <a:p>
            <a:r>
              <a:rPr lang="en-US" altLang="zh-CN">
                <a:ea typeface="微软雅黑" panose="020B0503020204020204" pitchFamily="34" charset="-122"/>
              </a:rPr>
              <a:t>CONFIDENTIAL</a:t>
            </a:r>
            <a:endParaRPr lang="zh-CN" altLang="en-US" dirty="0">
              <a:ea typeface="微软雅黑" panose="020B0503020204020204" pitchFamily="34" charset="-122"/>
            </a:endParaRPr>
          </a:p>
        </p:txBody>
      </p:sp>
      <p:sp>
        <p:nvSpPr>
          <p:cNvPr id="52" name="灯片编号占位符 3">
            <a:extLst>
              <a:ext uri="{FF2B5EF4-FFF2-40B4-BE49-F238E27FC236}">
                <a16:creationId xmlns:a16="http://schemas.microsoft.com/office/drawing/2014/main" id="{F6A72679-AD13-41F6-AB9A-FC29A5385C2E}"/>
              </a:ext>
            </a:extLst>
          </p:cNvPr>
          <p:cNvSpPr>
            <a:spLocks noGrp="1"/>
          </p:cNvSpPr>
          <p:nvPr>
            <p:ph type="sldNum" sz="quarter" idx="12"/>
          </p:nvPr>
        </p:nvSpPr>
        <p:spPr>
          <a:xfrm>
            <a:off x="8432797" y="6415619"/>
            <a:ext cx="2743200" cy="365125"/>
          </a:xfrm>
        </p:spPr>
        <p:txBody>
          <a:bodyPr/>
          <a:lstStyle/>
          <a:p>
            <a:r>
              <a:rPr lang="en-US" altLang="zh-CN"/>
              <a:t>Page  </a:t>
            </a:r>
            <a:fld id="{6F6B6950-8D1A-4668-8374-25B44628E0DF}" type="slidenum">
              <a:rPr lang="zh-CN" altLang="en-US" smtClean="0"/>
              <a:pPr/>
              <a:t>14</a:t>
            </a:fld>
            <a:endParaRPr lang="zh-CN" altLang="en-US" dirty="0"/>
          </a:p>
        </p:txBody>
      </p:sp>
      <p:graphicFrame>
        <p:nvGraphicFramePr>
          <p:cNvPr id="9" name="图示 8">
            <a:extLst>
              <a:ext uri="{FF2B5EF4-FFF2-40B4-BE49-F238E27FC236}">
                <a16:creationId xmlns:a16="http://schemas.microsoft.com/office/drawing/2014/main" id="{ABFA0098-2872-4236-A483-F41C3B3868AF}"/>
              </a:ext>
            </a:extLst>
          </p:cNvPr>
          <p:cNvGraphicFramePr/>
          <p:nvPr/>
        </p:nvGraphicFramePr>
        <p:xfrm>
          <a:off x="2386563" y="1166326"/>
          <a:ext cx="7010140" cy="467342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12" name="文本框 11">
            <a:extLst>
              <a:ext uri="{FF2B5EF4-FFF2-40B4-BE49-F238E27FC236}">
                <a16:creationId xmlns:a16="http://schemas.microsoft.com/office/drawing/2014/main" id="{EF4F7AD4-1306-4CC6-B2F3-5FF51421D823}"/>
              </a:ext>
            </a:extLst>
          </p:cNvPr>
          <p:cNvSpPr txBox="1"/>
          <p:nvPr/>
        </p:nvSpPr>
        <p:spPr>
          <a:xfrm>
            <a:off x="8525395" y="2157276"/>
            <a:ext cx="2650602" cy="1569660"/>
          </a:xfrm>
          <a:prstGeom prst="rect">
            <a:avLst/>
          </a:prstGeom>
          <a:noFill/>
        </p:spPr>
        <p:txBody>
          <a:bodyPr wrap="square" rtlCol="0">
            <a:spAutoFit/>
          </a:bodyPr>
          <a:lstStyle/>
          <a:p>
            <a:r>
              <a:rPr lang="en-US" sz="1600" dirty="0">
                <a:solidFill>
                  <a:schemeClr val="bg1"/>
                </a:solidFill>
              </a:rPr>
              <a:t>ensure the performance optimization of service components, such as CPU, memory, rules bases, software version and licenses</a:t>
            </a:r>
          </a:p>
        </p:txBody>
      </p:sp>
      <p:sp>
        <p:nvSpPr>
          <p:cNvPr id="13" name="文本框 12">
            <a:extLst>
              <a:ext uri="{FF2B5EF4-FFF2-40B4-BE49-F238E27FC236}">
                <a16:creationId xmlns:a16="http://schemas.microsoft.com/office/drawing/2014/main" id="{B62C7E2F-D2BB-4A9E-90A2-62DEE3D65711}"/>
              </a:ext>
            </a:extLst>
          </p:cNvPr>
          <p:cNvSpPr txBox="1"/>
          <p:nvPr/>
        </p:nvSpPr>
        <p:spPr>
          <a:xfrm>
            <a:off x="7922868" y="4762535"/>
            <a:ext cx="2947670" cy="1077218"/>
          </a:xfrm>
          <a:prstGeom prst="rect">
            <a:avLst/>
          </a:prstGeom>
          <a:noFill/>
        </p:spPr>
        <p:txBody>
          <a:bodyPr wrap="square" rtlCol="0">
            <a:spAutoFit/>
          </a:bodyPr>
          <a:lstStyle/>
          <a:p>
            <a:r>
              <a:rPr lang="en-US" sz="1600" dirty="0">
                <a:solidFill>
                  <a:schemeClr val="bg1"/>
                </a:solidFill>
              </a:rPr>
              <a:t>send email / notification to contact person regarding latest threat that might affect the organization</a:t>
            </a:r>
          </a:p>
        </p:txBody>
      </p:sp>
      <p:sp>
        <p:nvSpPr>
          <p:cNvPr id="14" name="文本框 13">
            <a:extLst>
              <a:ext uri="{FF2B5EF4-FFF2-40B4-BE49-F238E27FC236}">
                <a16:creationId xmlns:a16="http://schemas.microsoft.com/office/drawing/2014/main" id="{1EF7EB9C-3BEA-4DBE-9E13-50FA353FBCDA}"/>
              </a:ext>
            </a:extLst>
          </p:cNvPr>
          <p:cNvSpPr txBox="1"/>
          <p:nvPr/>
        </p:nvSpPr>
        <p:spPr>
          <a:xfrm>
            <a:off x="885190" y="4967022"/>
            <a:ext cx="2947670" cy="830997"/>
          </a:xfrm>
          <a:prstGeom prst="rect">
            <a:avLst/>
          </a:prstGeom>
          <a:noFill/>
        </p:spPr>
        <p:txBody>
          <a:bodyPr wrap="square" rtlCol="0">
            <a:spAutoFit/>
          </a:bodyPr>
          <a:lstStyle/>
          <a:p>
            <a:r>
              <a:rPr lang="en-US" sz="1600" dirty="0">
                <a:solidFill>
                  <a:schemeClr val="bg1"/>
                </a:solidFill>
              </a:rPr>
              <a:t>remote incident response on help customers in solving the incidents</a:t>
            </a:r>
          </a:p>
        </p:txBody>
      </p:sp>
      <p:sp>
        <p:nvSpPr>
          <p:cNvPr id="15" name="文本框 14">
            <a:extLst>
              <a:ext uri="{FF2B5EF4-FFF2-40B4-BE49-F238E27FC236}">
                <a16:creationId xmlns:a16="http://schemas.microsoft.com/office/drawing/2014/main" id="{BE076853-2816-4AB7-85E7-BA45E957349D}"/>
              </a:ext>
            </a:extLst>
          </p:cNvPr>
          <p:cNvSpPr txBox="1"/>
          <p:nvPr/>
        </p:nvSpPr>
        <p:spPr>
          <a:xfrm>
            <a:off x="579650" y="2528065"/>
            <a:ext cx="2947670" cy="1077218"/>
          </a:xfrm>
          <a:prstGeom prst="rect">
            <a:avLst/>
          </a:prstGeom>
          <a:noFill/>
        </p:spPr>
        <p:txBody>
          <a:bodyPr wrap="square" rtlCol="0">
            <a:spAutoFit/>
          </a:bodyPr>
          <a:lstStyle/>
          <a:p>
            <a:r>
              <a:rPr lang="en-US" sz="1600" dirty="0">
                <a:solidFill>
                  <a:schemeClr val="bg1"/>
                </a:solidFill>
              </a:rPr>
              <a:t>NGAF: apply ACL, block port &amp; </a:t>
            </a:r>
            <a:r>
              <a:rPr lang="en-US" sz="1600" dirty="0" err="1">
                <a:solidFill>
                  <a:schemeClr val="bg1"/>
                </a:solidFill>
              </a:rPr>
              <a:t>CnC</a:t>
            </a:r>
            <a:endParaRPr lang="en-US" sz="1600" dirty="0">
              <a:solidFill>
                <a:schemeClr val="bg1"/>
              </a:solidFill>
            </a:endParaRPr>
          </a:p>
          <a:p>
            <a:r>
              <a:rPr lang="en-US" sz="1600" dirty="0">
                <a:solidFill>
                  <a:schemeClr val="bg1"/>
                </a:solidFill>
              </a:rPr>
              <a:t>ES: quarantine, scan, kill process</a:t>
            </a:r>
          </a:p>
        </p:txBody>
      </p:sp>
      <p:sp>
        <p:nvSpPr>
          <p:cNvPr id="2" name="文本框 1">
            <a:extLst>
              <a:ext uri="{FF2B5EF4-FFF2-40B4-BE49-F238E27FC236}">
                <a16:creationId xmlns:a16="http://schemas.microsoft.com/office/drawing/2014/main" id="{DD429637-46B5-4FB0-AB05-3E38436F2688}"/>
              </a:ext>
            </a:extLst>
          </p:cNvPr>
          <p:cNvSpPr txBox="1"/>
          <p:nvPr/>
        </p:nvSpPr>
        <p:spPr>
          <a:xfrm>
            <a:off x="4709439" y="2782669"/>
            <a:ext cx="1386561" cy="646331"/>
          </a:xfrm>
          <a:prstGeom prst="rect">
            <a:avLst/>
          </a:prstGeom>
          <a:noFill/>
        </p:spPr>
        <p:txBody>
          <a:bodyPr wrap="square" rtlCol="0">
            <a:spAutoFit/>
          </a:bodyPr>
          <a:lstStyle/>
          <a:p>
            <a:r>
              <a:rPr lang="en-US" sz="1200" dirty="0">
                <a:solidFill>
                  <a:schemeClr val="bg1"/>
                </a:solidFill>
              </a:rPr>
              <a:t>Available to limited customers</a:t>
            </a:r>
          </a:p>
        </p:txBody>
      </p:sp>
      <p:sp>
        <p:nvSpPr>
          <p:cNvPr id="16" name="文本框 15">
            <a:extLst>
              <a:ext uri="{FF2B5EF4-FFF2-40B4-BE49-F238E27FC236}">
                <a16:creationId xmlns:a16="http://schemas.microsoft.com/office/drawing/2014/main" id="{F16238E6-C036-474A-BA2C-579568EC3917}"/>
              </a:ext>
            </a:extLst>
          </p:cNvPr>
          <p:cNvSpPr txBox="1"/>
          <p:nvPr/>
        </p:nvSpPr>
        <p:spPr>
          <a:xfrm>
            <a:off x="4269133" y="4485536"/>
            <a:ext cx="1826867" cy="276999"/>
          </a:xfrm>
          <a:prstGeom prst="rect">
            <a:avLst/>
          </a:prstGeom>
          <a:noFill/>
        </p:spPr>
        <p:txBody>
          <a:bodyPr wrap="square" rtlCol="0">
            <a:spAutoFit/>
          </a:bodyPr>
          <a:lstStyle/>
          <a:p>
            <a:r>
              <a:rPr lang="en-US" sz="1200" dirty="0">
                <a:solidFill>
                  <a:schemeClr val="bg1"/>
                </a:solidFill>
              </a:rPr>
              <a:t>Partially available</a:t>
            </a:r>
          </a:p>
        </p:txBody>
      </p:sp>
    </p:spTree>
    <p:extLst>
      <p:ext uri="{BB962C8B-B14F-4D97-AF65-F5344CB8AC3E}">
        <p14:creationId xmlns:p14="http://schemas.microsoft.com/office/powerpoint/2010/main" val="28116518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500"/>
                                        <p:tgtEl>
                                          <p:spTgt spid="1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3"/>
                                        </p:tgtEl>
                                        <p:attrNameLst>
                                          <p:attrName>style.visibility</p:attrName>
                                        </p:attrNameLst>
                                      </p:cBhvr>
                                      <p:to>
                                        <p:strVal val="visible"/>
                                      </p:to>
                                    </p:set>
                                    <p:animEffect transition="in" filter="fade">
                                      <p:cBhvr>
                                        <p:cTn id="12" dur="500"/>
                                        <p:tgtEl>
                                          <p:spTgt spid="13"/>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4"/>
                                        </p:tgtEl>
                                        <p:attrNameLst>
                                          <p:attrName>style.visibility</p:attrName>
                                        </p:attrNameLst>
                                      </p:cBhvr>
                                      <p:to>
                                        <p:strVal val="visible"/>
                                      </p:to>
                                    </p:set>
                                    <p:animEffect transition="in" filter="fade">
                                      <p:cBhvr>
                                        <p:cTn id="17" dur="500"/>
                                        <p:tgtEl>
                                          <p:spTgt spid="14"/>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15"/>
                                        </p:tgtEl>
                                        <p:attrNameLst>
                                          <p:attrName>style.visibility</p:attrName>
                                        </p:attrNameLst>
                                      </p:cBhvr>
                                      <p:to>
                                        <p:strVal val="visible"/>
                                      </p:to>
                                    </p:set>
                                    <p:animEffect transition="in" filter="fade">
                                      <p:cBhvr>
                                        <p:cTn id="22"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13" grpId="0"/>
      <p:bldP spid="14" grpId="0"/>
      <p:bldP spid="15"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 name="矩形 46">
            <a:extLst>
              <a:ext uri="{FF2B5EF4-FFF2-40B4-BE49-F238E27FC236}">
                <a16:creationId xmlns:a16="http://schemas.microsoft.com/office/drawing/2014/main" id="{CE249C23-706D-486B-9FB9-DF4E9EEEAAE5}"/>
              </a:ext>
            </a:extLst>
          </p:cNvPr>
          <p:cNvSpPr/>
          <p:nvPr/>
        </p:nvSpPr>
        <p:spPr>
          <a:xfrm>
            <a:off x="1" y="311234"/>
            <a:ext cx="396240" cy="326939"/>
          </a:xfrm>
          <a:prstGeom prst="rect">
            <a:avLst/>
          </a:prstGeom>
          <a:solidFill>
            <a:srgbClr val="3456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48" name="矩形 47">
            <a:extLst>
              <a:ext uri="{FF2B5EF4-FFF2-40B4-BE49-F238E27FC236}">
                <a16:creationId xmlns:a16="http://schemas.microsoft.com/office/drawing/2014/main" id="{F8263FDE-1538-422E-812C-777D2A5775C1}"/>
              </a:ext>
            </a:extLst>
          </p:cNvPr>
          <p:cNvSpPr/>
          <p:nvPr/>
        </p:nvSpPr>
        <p:spPr>
          <a:xfrm>
            <a:off x="393853" y="311234"/>
            <a:ext cx="65722" cy="326939"/>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49" name="矩形 48">
            <a:extLst>
              <a:ext uri="{FF2B5EF4-FFF2-40B4-BE49-F238E27FC236}">
                <a16:creationId xmlns:a16="http://schemas.microsoft.com/office/drawing/2014/main" id="{85C60E7E-DF7A-489A-A933-1D5019257079}"/>
              </a:ext>
            </a:extLst>
          </p:cNvPr>
          <p:cNvSpPr/>
          <p:nvPr/>
        </p:nvSpPr>
        <p:spPr>
          <a:xfrm>
            <a:off x="579651" y="200326"/>
            <a:ext cx="4543231" cy="523220"/>
          </a:xfrm>
          <a:prstGeom prst="rect">
            <a:avLst/>
          </a:prstGeom>
        </p:spPr>
        <p:txBody>
          <a:bodyPr wrap="none">
            <a:spAutoFit/>
          </a:bodyPr>
          <a:lstStyle/>
          <a:p>
            <a:r>
              <a:rPr lang="en-US" altLang="zh-CN" sz="2800" b="1" dirty="0">
                <a:solidFill>
                  <a:schemeClr val="bg1"/>
                </a:solidFill>
                <a:latin typeface="Century Gothic" panose="020B0502020202020204" pitchFamily="34" charset="0"/>
                <a:ea typeface="微软雅黑" charset="-122"/>
              </a:rPr>
              <a:t>Competitive Advantages</a:t>
            </a:r>
          </a:p>
        </p:txBody>
      </p:sp>
      <p:sp>
        <p:nvSpPr>
          <p:cNvPr id="50" name="日期占位符 1">
            <a:extLst>
              <a:ext uri="{FF2B5EF4-FFF2-40B4-BE49-F238E27FC236}">
                <a16:creationId xmlns:a16="http://schemas.microsoft.com/office/drawing/2014/main" id="{D687F6CC-EBF7-43E3-8595-9ED7734D9938}"/>
              </a:ext>
            </a:extLst>
          </p:cNvPr>
          <p:cNvSpPr>
            <a:spLocks noGrp="1"/>
          </p:cNvSpPr>
          <p:nvPr>
            <p:ph type="dt" sz="half" idx="10"/>
          </p:nvPr>
        </p:nvSpPr>
        <p:spPr>
          <a:xfrm>
            <a:off x="1089660" y="6415619"/>
            <a:ext cx="2743200" cy="365125"/>
          </a:xfrm>
        </p:spPr>
        <p:txBody>
          <a:bodyPr/>
          <a:lstStyle/>
          <a:p>
            <a:r>
              <a:rPr lang="en-US" altLang="zh-CN">
                <a:ea typeface="微软雅黑" panose="020B0503020204020204" pitchFamily="34" charset="-122"/>
              </a:rPr>
              <a:t>Sangfor Technologies</a:t>
            </a:r>
            <a:endParaRPr lang="en-US" altLang="zh-CN" dirty="0">
              <a:ea typeface="微软雅黑" panose="020B0503020204020204" pitchFamily="34" charset="-122"/>
            </a:endParaRPr>
          </a:p>
        </p:txBody>
      </p:sp>
      <p:sp>
        <p:nvSpPr>
          <p:cNvPr id="51" name="页脚占位符 2">
            <a:extLst>
              <a:ext uri="{FF2B5EF4-FFF2-40B4-BE49-F238E27FC236}">
                <a16:creationId xmlns:a16="http://schemas.microsoft.com/office/drawing/2014/main" id="{D376FAD0-73A6-4753-B22E-E0EE6D6BA7FC}"/>
              </a:ext>
            </a:extLst>
          </p:cNvPr>
          <p:cNvSpPr>
            <a:spLocks noGrp="1"/>
          </p:cNvSpPr>
          <p:nvPr>
            <p:ph type="ftr" sz="quarter" idx="11"/>
          </p:nvPr>
        </p:nvSpPr>
        <p:spPr>
          <a:xfrm>
            <a:off x="4038600" y="6415619"/>
            <a:ext cx="4114800" cy="365125"/>
          </a:xfrm>
        </p:spPr>
        <p:txBody>
          <a:bodyPr/>
          <a:lstStyle/>
          <a:p>
            <a:r>
              <a:rPr lang="en-US" altLang="zh-CN">
                <a:ea typeface="微软雅黑" panose="020B0503020204020204" pitchFamily="34" charset="-122"/>
              </a:rPr>
              <a:t>CONFIDENTIAL</a:t>
            </a:r>
            <a:endParaRPr lang="zh-CN" altLang="en-US" dirty="0">
              <a:ea typeface="微软雅黑" panose="020B0503020204020204" pitchFamily="34" charset="-122"/>
            </a:endParaRPr>
          </a:p>
        </p:txBody>
      </p:sp>
      <p:sp>
        <p:nvSpPr>
          <p:cNvPr id="52" name="灯片编号占位符 3">
            <a:extLst>
              <a:ext uri="{FF2B5EF4-FFF2-40B4-BE49-F238E27FC236}">
                <a16:creationId xmlns:a16="http://schemas.microsoft.com/office/drawing/2014/main" id="{F6A72679-AD13-41F6-AB9A-FC29A5385C2E}"/>
              </a:ext>
            </a:extLst>
          </p:cNvPr>
          <p:cNvSpPr>
            <a:spLocks noGrp="1"/>
          </p:cNvSpPr>
          <p:nvPr>
            <p:ph type="sldNum" sz="quarter" idx="12"/>
          </p:nvPr>
        </p:nvSpPr>
        <p:spPr>
          <a:xfrm>
            <a:off x="8432797" y="6415619"/>
            <a:ext cx="2743200" cy="365125"/>
          </a:xfrm>
        </p:spPr>
        <p:txBody>
          <a:bodyPr/>
          <a:lstStyle/>
          <a:p>
            <a:r>
              <a:rPr lang="en-US" altLang="zh-CN"/>
              <a:t>Page  </a:t>
            </a:r>
            <a:fld id="{6F6B6950-8D1A-4668-8374-25B44628E0DF}" type="slidenum">
              <a:rPr lang="zh-CN" altLang="en-US" smtClean="0"/>
              <a:pPr/>
              <a:t>15</a:t>
            </a:fld>
            <a:endParaRPr lang="zh-CN" altLang="en-US" dirty="0"/>
          </a:p>
        </p:txBody>
      </p:sp>
      <p:pic>
        <p:nvPicPr>
          <p:cNvPr id="2" name="图片 1">
            <a:extLst>
              <a:ext uri="{FF2B5EF4-FFF2-40B4-BE49-F238E27FC236}">
                <a16:creationId xmlns:a16="http://schemas.microsoft.com/office/drawing/2014/main" id="{CCB5271B-AF3A-4395-B191-7DE415581B4B}"/>
              </a:ext>
            </a:extLst>
          </p:cNvPr>
          <p:cNvPicPr>
            <a:picLocks noChangeAspect="1"/>
          </p:cNvPicPr>
          <p:nvPr/>
        </p:nvPicPr>
        <p:blipFill>
          <a:blip r:embed="rId3"/>
          <a:stretch>
            <a:fillRect/>
          </a:stretch>
        </p:blipFill>
        <p:spPr>
          <a:xfrm>
            <a:off x="228600" y="2181225"/>
            <a:ext cx="11734800" cy="2807634"/>
          </a:xfrm>
          <a:prstGeom prst="rect">
            <a:avLst/>
          </a:prstGeom>
        </p:spPr>
      </p:pic>
    </p:spTree>
    <p:extLst>
      <p:ext uri="{BB962C8B-B14F-4D97-AF65-F5344CB8AC3E}">
        <p14:creationId xmlns:p14="http://schemas.microsoft.com/office/powerpoint/2010/main" val="392772488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 name="矩形 46">
            <a:extLst>
              <a:ext uri="{FF2B5EF4-FFF2-40B4-BE49-F238E27FC236}">
                <a16:creationId xmlns:a16="http://schemas.microsoft.com/office/drawing/2014/main" id="{CE249C23-706D-486B-9FB9-DF4E9EEEAAE5}"/>
              </a:ext>
            </a:extLst>
          </p:cNvPr>
          <p:cNvSpPr/>
          <p:nvPr/>
        </p:nvSpPr>
        <p:spPr>
          <a:xfrm>
            <a:off x="1" y="311234"/>
            <a:ext cx="396240" cy="326939"/>
          </a:xfrm>
          <a:prstGeom prst="rect">
            <a:avLst/>
          </a:prstGeom>
          <a:solidFill>
            <a:srgbClr val="3456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48" name="矩形 47">
            <a:extLst>
              <a:ext uri="{FF2B5EF4-FFF2-40B4-BE49-F238E27FC236}">
                <a16:creationId xmlns:a16="http://schemas.microsoft.com/office/drawing/2014/main" id="{F8263FDE-1538-422E-812C-777D2A5775C1}"/>
              </a:ext>
            </a:extLst>
          </p:cNvPr>
          <p:cNvSpPr/>
          <p:nvPr/>
        </p:nvSpPr>
        <p:spPr>
          <a:xfrm>
            <a:off x="393853" y="311234"/>
            <a:ext cx="65722" cy="326939"/>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49" name="矩形 48">
            <a:extLst>
              <a:ext uri="{FF2B5EF4-FFF2-40B4-BE49-F238E27FC236}">
                <a16:creationId xmlns:a16="http://schemas.microsoft.com/office/drawing/2014/main" id="{85C60E7E-DF7A-489A-A933-1D5019257079}"/>
              </a:ext>
            </a:extLst>
          </p:cNvPr>
          <p:cNvSpPr/>
          <p:nvPr/>
        </p:nvSpPr>
        <p:spPr>
          <a:xfrm>
            <a:off x="579651" y="200326"/>
            <a:ext cx="3748142" cy="523220"/>
          </a:xfrm>
          <a:prstGeom prst="rect">
            <a:avLst/>
          </a:prstGeom>
        </p:spPr>
        <p:txBody>
          <a:bodyPr wrap="none">
            <a:spAutoFit/>
          </a:bodyPr>
          <a:lstStyle/>
          <a:p>
            <a:r>
              <a:rPr lang="en-US" altLang="zh-CN" sz="2800" b="1" dirty="0">
                <a:solidFill>
                  <a:schemeClr val="bg1"/>
                </a:solidFill>
                <a:latin typeface="Century Gothic" panose="020B0502020202020204" pitchFamily="34" charset="0"/>
                <a:ea typeface="微软雅黑" charset="-122"/>
              </a:rPr>
              <a:t>Sample Deliverables</a:t>
            </a:r>
          </a:p>
        </p:txBody>
      </p:sp>
      <p:sp>
        <p:nvSpPr>
          <p:cNvPr id="50" name="日期占位符 1">
            <a:extLst>
              <a:ext uri="{FF2B5EF4-FFF2-40B4-BE49-F238E27FC236}">
                <a16:creationId xmlns:a16="http://schemas.microsoft.com/office/drawing/2014/main" id="{D687F6CC-EBF7-43E3-8595-9ED7734D9938}"/>
              </a:ext>
            </a:extLst>
          </p:cNvPr>
          <p:cNvSpPr>
            <a:spLocks noGrp="1"/>
          </p:cNvSpPr>
          <p:nvPr>
            <p:ph type="dt" sz="half" idx="10"/>
          </p:nvPr>
        </p:nvSpPr>
        <p:spPr>
          <a:xfrm>
            <a:off x="1089660" y="6415619"/>
            <a:ext cx="2743200" cy="365125"/>
          </a:xfrm>
        </p:spPr>
        <p:txBody>
          <a:bodyPr/>
          <a:lstStyle/>
          <a:p>
            <a:r>
              <a:rPr lang="en-US" altLang="zh-CN">
                <a:ea typeface="微软雅黑" panose="020B0503020204020204" pitchFamily="34" charset="-122"/>
              </a:rPr>
              <a:t>Sangfor Technologies</a:t>
            </a:r>
            <a:endParaRPr lang="en-US" altLang="zh-CN" dirty="0">
              <a:ea typeface="微软雅黑" panose="020B0503020204020204" pitchFamily="34" charset="-122"/>
            </a:endParaRPr>
          </a:p>
        </p:txBody>
      </p:sp>
      <p:sp>
        <p:nvSpPr>
          <p:cNvPr id="51" name="页脚占位符 2">
            <a:extLst>
              <a:ext uri="{FF2B5EF4-FFF2-40B4-BE49-F238E27FC236}">
                <a16:creationId xmlns:a16="http://schemas.microsoft.com/office/drawing/2014/main" id="{D376FAD0-73A6-4753-B22E-E0EE6D6BA7FC}"/>
              </a:ext>
            </a:extLst>
          </p:cNvPr>
          <p:cNvSpPr>
            <a:spLocks noGrp="1"/>
          </p:cNvSpPr>
          <p:nvPr>
            <p:ph type="ftr" sz="quarter" idx="11"/>
          </p:nvPr>
        </p:nvSpPr>
        <p:spPr>
          <a:xfrm>
            <a:off x="4038600" y="6415619"/>
            <a:ext cx="4114800" cy="365125"/>
          </a:xfrm>
        </p:spPr>
        <p:txBody>
          <a:bodyPr/>
          <a:lstStyle/>
          <a:p>
            <a:r>
              <a:rPr lang="en-US" altLang="zh-CN">
                <a:ea typeface="微软雅黑" panose="020B0503020204020204" pitchFamily="34" charset="-122"/>
              </a:rPr>
              <a:t>CONFIDENTIAL</a:t>
            </a:r>
            <a:endParaRPr lang="zh-CN" altLang="en-US" dirty="0">
              <a:ea typeface="微软雅黑" panose="020B0503020204020204" pitchFamily="34" charset="-122"/>
            </a:endParaRPr>
          </a:p>
        </p:txBody>
      </p:sp>
      <p:sp>
        <p:nvSpPr>
          <p:cNvPr id="52" name="灯片编号占位符 3">
            <a:extLst>
              <a:ext uri="{FF2B5EF4-FFF2-40B4-BE49-F238E27FC236}">
                <a16:creationId xmlns:a16="http://schemas.microsoft.com/office/drawing/2014/main" id="{F6A72679-AD13-41F6-AB9A-FC29A5385C2E}"/>
              </a:ext>
            </a:extLst>
          </p:cNvPr>
          <p:cNvSpPr>
            <a:spLocks noGrp="1"/>
          </p:cNvSpPr>
          <p:nvPr>
            <p:ph type="sldNum" sz="quarter" idx="12"/>
          </p:nvPr>
        </p:nvSpPr>
        <p:spPr>
          <a:xfrm>
            <a:off x="8432797" y="6415619"/>
            <a:ext cx="2743200" cy="365125"/>
          </a:xfrm>
        </p:spPr>
        <p:txBody>
          <a:bodyPr/>
          <a:lstStyle/>
          <a:p>
            <a:r>
              <a:rPr lang="en-US" altLang="zh-CN"/>
              <a:t>Page  </a:t>
            </a:r>
            <a:fld id="{6F6B6950-8D1A-4668-8374-25B44628E0DF}" type="slidenum">
              <a:rPr lang="zh-CN" altLang="en-US" smtClean="0"/>
              <a:pPr/>
              <a:t>16</a:t>
            </a:fld>
            <a:endParaRPr lang="zh-CN" altLang="en-US" dirty="0"/>
          </a:p>
        </p:txBody>
      </p:sp>
      <p:pic>
        <p:nvPicPr>
          <p:cNvPr id="3" name="图片 2">
            <a:extLst>
              <a:ext uri="{FF2B5EF4-FFF2-40B4-BE49-F238E27FC236}">
                <a16:creationId xmlns:a16="http://schemas.microsoft.com/office/drawing/2014/main" id="{E2664D76-BCFD-4AE1-A815-A3FBFF1F3B2C}"/>
              </a:ext>
            </a:extLst>
          </p:cNvPr>
          <p:cNvPicPr>
            <a:picLocks noChangeAspect="1"/>
          </p:cNvPicPr>
          <p:nvPr/>
        </p:nvPicPr>
        <p:blipFill>
          <a:blip r:embed="rId3"/>
          <a:stretch>
            <a:fillRect/>
          </a:stretch>
        </p:blipFill>
        <p:spPr>
          <a:xfrm>
            <a:off x="198121" y="1386676"/>
            <a:ext cx="8989738" cy="4365812"/>
          </a:xfrm>
          <a:prstGeom prst="rect">
            <a:avLst/>
          </a:prstGeom>
        </p:spPr>
      </p:pic>
      <p:pic>
        <p:nvPicPr>
          <p:cNvPr id="4" name="图片 3">
            <a:extLst>
              <a:ext uri="{FF2B5EF4-FFF2-40B4-BE49-F238E27FC236}">
                <a16:creationId xmlns:a16="http://schemas.microsoft.com/office/drawing/2014/main" id="{28D9AE5B-8588-4825-9AC5-93EA46A1D48E}"/>
              </a:ext>
            </a:extLst>
          </p:cNvPr>
          <p:cNvPicPr>
            <a:picLocks noChangeAspect="1"/>
          </p:cNvPicPr>
          <p:nvPr/>
        </p:nvPicPr>
        <p:blipFill>
          <a:blip r:embed="rId4"/>
          <a:stretch>
            <a:fillRect/>
          </a:stretch>
        </p:blipFill>
        <p:spPr>
          <a:xfrm>
            <a:off x="1639644" y="1600168"/>
            <a:ext cx="10354235" cy="2603840"/>
          </a:xfrm>
          <a:prstGeom prst="rect">
            <a:avLst/>
          </a:prstGeom>
        </p:spPr>
      </p:pic>
      <p:pic>
        <p:nvPicPr>
          <p:cNvPr id="5" name="图片 4">
            <a:extLst>
              <a:ext uri="{FF2B5EF4-FFF2-40B4-BE49-F238E27FC236}">
                <a16:creationId xmlns:a16="http://schemas.microsoft.com/office/drawing/2014/main" id="{EE7AF612-8018-4678-93A0-74D1D4565A58}"/>
              </a:ext>
            </a:extLst>
          </p:cNvPr>
          <p:cNvPicPr>
            <a:picLocks noChangeAspect="1"/>
          </p:cNvPicPr>
          <p:nvPr/>
        </p:nvPicPr>
        <p:blipFill>
          <a:blip r:embed="rId5"/>
          <a:stretch>
            <a:fillRect/>
          </a:stretch>
        </p:blipFill>
        <p:spPr>
          <a:xfrm>
            <a:off x="6267953" y="1496663"/>
            <a:ext cx="5019675" cy="4720337"/>
          </a:xfrm>
          <a:prstGeom prst="rect">
            <a:avLst/>
          </a:prstGeom>
        </p:spPr>
      </p:pic>
      <p:pic>
        <p:nvPicPr>
          <p:cNvPr id="6" name="图片 5">
            <a:extLst>
              <a:ext uri="{FF2B5EF4-FFF2-40B4-BE49-F238E27FC236}">
                <a16:creationId xmlns:a16="http://schemas.microsoft.com/office/drawing/2014/main" id="{FB2A1E54-0BED-4F5D-B12A-124CFC45F4BC}"/>
              </a:ext>
            </a:extLst>
          </p:cNvPr>
          <p:cNvPicPr>
            <a:picLocks noChangeAspect="1"/>
          </p:cNvPicPr>
          <p:nvPr/>
        </p:nvPicPr>
        <p:blipFill>
          <a:blip r:embed="rId6"/>
          <a:stretch>
            <a:fillRect/>
          </a:stretch>
        </p:blipFill>
        <p:spPr>
          <a:xfrm>
            <a:off x="2461260" y="1888786"/>
            <a:ext cx="6362700" cy="3582538"/>
          </a:xfrm>
          <a:prstGeom prst="rect">
            <a:avLst/>
          </a:prstGeom>
        </p:spPr>
      </p:pic>
    </p:spTree>
    <p:extLst>
      <p:ext uri="{BB962C8B-B14F-4D97-AF65-F5344CB8AC3E}">
        <p14:creationId xmlns:p14="http://schemas.microsoft.com/office/powerpoint/2010/main" val="7149349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500"/>
                                        <p:tgtEl>
                                          <p:spTgt spid="5"/>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fade">
                                      <p:cBhvr>
                                        <p:cTn id="1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 name="矩形 46">
            <a:extLst>
              <a:ext uri="{FF2B5EF4-FFF2-40B4-BE49-F238E27FC236}">
                <a16:creationId xmlns:a16="http://schemas.microsoft.com/office/drawing/2014/main" id="{CE249C23-706D-486B-9FB9-DF4E9EEEAAE5}"/>
              </a:ext>
            </a:extLst>
          </p:cNvPr>
          <p:cNvSpPr/>
          <p:nvPr/>
        </p:nvSpPr>
        <p:spPr>
          <a:xfrm>
            <a:off x="1" y="311234"/>
            <a:ext cx="396240" cy="326939"/>
          </a:xfrm>
          <a:prstGeom prst="rect">
            <a:avLst/>
          </a:prstGeom>
          <a:solidFill>
            <a:srgbClr val="3456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48" name="矩形 47">
            <a:extLst>
              <a:ext uri="{FF2B5EF4-FFF2-40B4-BE49-F238E27FC236}">
                <a16:creationId xmlns:a16="http://schemas.microsoft.com/office/drawing/2014/main" id="{F8263FDE-1538-422E-812C-777D2A5775C1}"/>
              </a:ext>
            </a:extLst>
          </p:cNvPr>
          <p:cNvSpPr/>
          <p:nvPr/>
        </p:nvSpPr>
        <p:spPr>
          <a:xfrm>
            <a:off x="393853" y="311234"/>
            <a:ext cx="65722" cy="326939"/>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49" name="矩形 48">
            <a:extLst>
              <a:ext uri="{FF2B5EF4-FFF2-40B4-BE49-F238E27FC236}">
                <a16:creationId xmlns:a16="http://schemas.microsoft.com/office/drawing/2014/main" id="{85C60E7E-DF7A-489A-A933-1D5019257079}"/>
              </a:ext>
            </a:extLst>
          </p:cNvPr>
          <p:cNvSpPr/>
          <p:nvPr/>
        </p:nvSpPr>
        <p:spPr>
          <a:xfrm>
            <a:off x="579651" y="200326"/>
            <a:ext cx="3174267" cy="523220"/>
          </a:xfrm>
          <a:prstGeom prst="rect">
            <a:avLst/>
          </a:prstGeom>
        </p:spPr>
        <p:txBody>
          <a:bodyPr wrap="none">
            <a:spAutoFit/>
          </a:bodyPr>
          <a:lstStyle/>
          <a:p>
            <a:r>
              <a:rPr lang="en-US" altLang="zh-CN" sz="2800" b="1" dirty="0">
                <a:solidFill>
                  <a:schemeClr val="bg1"/>
                </a:solidFill>
                <a:latin typeface="Century Gothic" panose="020B0502020202020204" pitchFamily="34" charset="0"/>
                <a:ea typeface="微软雅黑" charset="-122"/>
              </a:rPr>
              <a:t>How TIARA Works</a:t>
            </a:r>
          </a:p>
        </p:txBody>
      </p:sp>
      <p:sp>
        <p:nvSpPr>
          <p:cNvPr id="50" name="日期占位符 1">
            <a:extLst>
              <a:ext uri="{FF2B5EF4-FFF2-40B4-BE49-F238E27FC236}">
                <a16:creationId xmlns:a16="http://schemas.microsoft.com/office/drawing/2014/main" id="{D687F6CC-EBF7-43E3-8595-9ED7734D9938}"/>
              </a:ext>
            </a:extLst>
          </p:cNvPr>
          <p:cNvSpPr>
            <a:spLocks noGrp="1"/>
          </p:cNvSpPr>
          <p:nvPr>
            <p:ph type="dt" sz="half" idx="10"/>
          </p:nvPr>
        </p:nvSpPr>
        <p:spPr>
          <a:xfrm>
            <a:off x="1089660" y="6415619"/>
            <a:ext cx="2743200" cy="365125"/>
          </a:xfrm>
        </p:spPr>
        <p:txBody>
          <a:bodyPr/>
          <a:lstStyle/>
          <a:p>
            <a:r>
              <a:rPr lang="en-US" altLang="zh-CN">
                <a:ea typeface="微软雅黑" panose="020B0503020204020204" pitchFamily="34" charset="-122"/>
              </a:rPr>
              <a:t>Sangfor Technologies</a:t>
            </a:r>
            <a:endParaRPr lang="en-US" altLang="zh-CN" dirty="0">
              <a:ea typeface="微软雅黑" panose="020B0503020204020204" pitchFamily="34" charset="-122"/>
            </a:endParaRPr>
          </a:p>
        </p:txBody>
      </p:sp>
      <p:sp>
        <p:nvSpPr>
          <p:cNvPr id="51" name="页脚占位符 2">
            <a:extLst>
              <a:ext uri="{FF2B5EF4-FFF2-40B4-BE49-F238E27FC236}">
                <a16:creationId xmlns:a16="http://schemas.microsoft.com/office/drawing/2014/main" id="{D376FAD0-73A6-4753-B22E-E0EE6D6BA7FC}"/>
              </a:ext>
            </a:extLst>
          </p:cNvPr>
          <p:cNvSpPr>
            <a:spLocks noGrp="1"/>
          </p:cNvSpPr>
          <p:nvPr>
            <p:ph type="ftr" sz="quarter" idx="11"/>
          </p:nvPr>
        </p:nvSpPr>
        <p:spPr>
          <a:xfrm>
            <a:off x="4038600" y="6415619"/>
            <a:ext cx="4114800" cy="365125"/>
          </a:xfrm>
        </p:spPr>
        <p:txBody>
          <a:bodyPr/>
          <a:lstStyle/>
          <a:p>
            <a:r>
              <a:rPr lang="en-US" altLang="zh-CN">
                <a:ea typeface="微软雅黑" panose="020B0503020204020204" pitchFamily="34" charset="-122"/>
              </a:rPr>
              <a:t>CONFIDENTIAL</a:t>
            </a:r>
            <a:endParaRPr lang="zh-CN" altLang="en-US" dirty="0">
              <a:ea typeface="微软雅黑" panose="020B0503020204020204" pitchFamily="34" charset="-122"/>
            </a:endParaRPr>
          </a:p>
        </p:txBody>
      </p:sp>
      <p:sp>
        <p:nvSpPr>
          <p:cNvPr id="52" name="灯片编号占位符 3">
            <a:extLst>
              <a:ext uri="{FF2B5EF4-FFF2-40B4-BE49-F238E27FC236}">
                <a16:creationId xmlns:a16="http://schemas.microsoft.com/office/drawing/2014/main" id="{F6A72679-AD13-41F6-AB9A-FC29A5385C2E}"/>
              </a:ext>
            </a:extLst>
          </p:cNvPr>
          <p:cNvSpPr>
            <a:spLocks noGrp="1"/>
          </p:cNvSpPr>
          <p:nvPr>
            <p:ph type="sldNum" sz="quarter" idx="12"/>
          </p:nvPr>
        </p:nvSpPr>
        <p:spPr>
          <a:xfrm>
            <a:off x="8432797" y="6415619"/>
            <a:ext cx="2743200" cy="365125"/>
          </a:xfrm>
        </p:spPr>
        <p:txBody>
          <a:bodyPr/>
          <a:lstStyle/>
          <a:p>
            <a:r>
              <a:rPr lang="en-US" altLang="zh-CN"/>
              <a:t>Page  </a:t>
            </a:r>
            <a:fld id="{6F6B6950-8D1A-4668-8374-25B44628E0DF}" type="slidenum">
              <a:rPr lang="zh-CN" altLang="en-US" smtClean="0"/>
              <a:pPr/>
              <a:t>17</a:t>
            </a:fld>
            <a:endParaRPr lang="zh-CN" altLang="en-US" dirty="0"/>
          </a:p>
        </p:txBody>
      </p:sp>
      <p:pic>
        <p:nvPicPr>
          <p:cNvPr id="35" name="图片 34">
            <a:extLst>
              <a:ext uri="{FF2B5EF4-FFF2-40B4-BE49-F238E27FC236}">
                <a16:creationId xmlns:a16="http://schemas.microsoft.com/office/drawing/2014/main" id="{D04F85BC-0896-40E0-BFB4-161A7569247E}"/>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24868" t="10092" r="25921" b="12190"/>
          <a:stretch/>
        </p:blipFill>
        <p:spPr>
          <a:xfrm>
            <a:off x="2855011" y="872240"/>
            <a:ext cx="6240081" cy="5543379"/>
          </a:xfrm>
          <a:prstGeom prst="rect">
            <a:avLst/>
          </a:prstGeom>
        </p:spPr>
      </p:pic>
      <p:sp>
        <p:nvSpPr>
          <p:cNvPr id="36" name="文本框 35">
            <a:extLst>
              <a:ext uri="{FF2B5EF4-FFF2-40B4-BE49-F238E27FC236}">
                <a16:creationId xmlns:a16="http://schemas.microsoft.com/office/drawing/2014/main" id="{CDE13574-7FA4-4581-A576-29C2E1E8A04C}"/>
              </a:ext>
            </a:extLst>
          </p:cNvPr>
          <p:cNvSpPr txBox="1"/>
          <p:nvPr/>
        </p:nvSpPr>
        <p:spPr>
          <a:xfrm>
            <a:off x="8941000" y="3320763"/>
            <a:ext cx="1919443" cy="369332"/>
          </a:xfrm>
          <a:prstGeom prst="rect">
            <a:avLst/>
          </a:prstGeom>
          <a:noFill/>
        </p:spPr>
        <p:txBody>
          <a:bodyPr wrap="square" rtlCol="0">
            <a:spAutoFit/>
          </a:bodyPr>
          <a:lstStyle/>
          <a:p>
            <a:pPr algn="ctr"/>
            <a:r>
              <a:rPr lang="en-US" altLang="zh-CN" dirty="0">
                <a:solidFill>
                  <a:schemeClr val="bg1"/>
                </a:solidFill>
              </a:rPr>
              <a:t>Data Center</a:t>
            </a:r>
            <a:endParaRPr lang="en-US" dirty="0">
              <a:solidFill>
                <a:schemeClr val="bg1"/>
              </a:solidFill>
            </a:endParaRPr>
          </a:p>
        </p:txBody>
      </p:sp>
      <p:sp>
        <p:nvSpPr>
          <p:cNvPr id="37" name="文本框 36">
            <a:extLst>
              <a:ext uri="{FF2B5EF4-FFF2-40B4-BE49-F238E27FC236}">
                <a16:creationId xmlns:a16="http://schemas.microsoft.com/office/drawing/2014/main" id="{80F7666C-CAE9-4EB7-87BA-6AF3AD0C714E}"/>
              </a:ext>
            </a:extLst>
          </p:cNvPr>
          <p:cNvSpPr txBox="1"/>
          <p:nvPr/>
        </p:nvSpPr>
        <p:spPr>
          <a:xfrm>
            <a:off x="7721956" y="2150111"/>
            <a:ext cx="1919443" cy="369332"/>
          </a:xfrm>
          <a:prstGeom prst="rect">
            <a:avLst/>
          </a:prstGeom>
          <a:noFill/>
        </p:spPr>
        <p:txBody>
          <a:bodyPr wrap="square" rtlCol="0">
            <a:spAutoFit/>
          </a:bodyPr>
          <a:lstStyle/>
          <a:p>
            <a:pPr algn="ctr"/>
            <a:r>
              <a:rPr lang="en-US" dirty="0">
                <a:solidFill>
                  <a:schemeClr val="bg1"/>
                </a:solidFill>
              </a:rPr>
              <a:t>DMZ</a:t>
            </a:r>
          </a:p>
        </p:txBody>
      </p:sp>
      <p:grpSp>
        <p:nvGrpSpPr>
          <p:cNvPr id="38" name="组 14">
            <a:extLst>
              <a:ext uri="{FF2B5EF4-FFF2-40B4-BE49-F238E27FC236}">
                <a16:creationId xmlns:a16="http://schemas.microsoft.com/office/drawing/2014/main" id="{6E272352-F380-48E4-9FF8-29F1C0E0F779}"/>
              </a:ext>
            </a:extLst>
          </p:cNvPr>
          <p:cNvGrpSpPr/>
          <p:nvPr/>
        </p:nvGrpSpPr>
        <p:grpSpPr>
          <a:xfrm>
            <a:off x="6252617" y="4621189"/>
            <a:ext cx="1194083" cy="1173616"/>
            <a:chOff x="6337157" y="4752418"/>
            <a:chExt cx="1194083" cy="1173616"/>
          </a:xfrm>
        </p:grpSpPr>
        <p:pic>
          <p:nvPicPr>
            <p:cNvPr id="39" name="图片 38">
              <a:extLst>
                <a:ext uri="{FF2B5EF4-FFF2-40B4-BE49-F238E27FC236}">
                  <a16:creationId xmlns:a16="http://schemas.microsoft.com/office/drawing/2014/main" id="{8F10CB71-C79F-4B49-8574-F3C8001FAE73}"/>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l="52895" t="65029" r="43684" b="30527"/>
            <a:stretch/>
          </p:blipFill>
          <p:spPr>
            <a:xfrm>
              <a:off x="6457406" y="4893688"/>
              <a:ext cx="496911" cy="363127"/>
            </a:xfrm>
            <a:prstGeom prst="rect">
              <a:avLst/>
            </a:prstGeom>
          </p:spPr>
        </p:pic>
        <p:pic>
          <p:nvPicPr>
            <p:cNvPr id="40" name="图片 39">
              <a:extLst>
                <a:ext uri="{FF2B5EF4-FFF2-40B4-BE49-F238E27FC236}">
                  <a16:creationId xmlns:a16="http://schemas.microsoft.com/office/drawing/2014/main" id="{8C8915FD-2A89-4485-885B-CFAA6E93E110}"/>
                </a:ext>
              </a:extLst>
            </p:cNvPr>
            <p:cNvPicPr>
              <a:picLocks noChangeAspect="1"/>
            </p:cNvPicPr>
            <p:nvPr/>
          </p:nvPicPr>
          <p:blipFill rotWithShape="1">
            <a:blip r:embed="rId5" cstate="print">
              <a:extLst>
                <a:ext uri="{28A0092B-C50C-407E-A947-70E740481C1C}">
                  <a14:useLocalDpi xmlns:a14="http://schemas.microsoft.com/office/drawing/2010/main" val="0"/>
                </a:ext>
              </a:extLst>
            </a:blip>
            <a:srcRect l="52895" t="65029" r="43684" b="30527"/>
            <a:stretch/>
          </p:blipFill>
          <p:spPr>
            <a:xfrm>
              <a:off x="6337157" y="5397271"/>
              <a:ext cx="508033" cy="371255"/>
            </a:xfrm>
            <a:prstGeom prst="rect">
              <a:avLst/>
            </a:prstGeom>
          </p:spPr>
        </p:pic>
        <p:pic>
          <p:nvPicPr>
            <p:cNvPr id="72" name="图片 71">
              <a:extLst>
                <a:ext uri="{FF2B5EF4-FFF2-40B4-BE49-F238E27FC236}">
                  <a16:creationId xmlns:a16="http://schemas.microsoft.com/office/drawing/2014/main" id="{BDDAA284-CEBD-4082-8638-9B71AE63F482}"/>
                </a:ext>
              </a:extLst>
            </p:cNvPr>
            <p:cNvPicPr>
              <a:picLocks noChangeAspect="1"/>
            </p:cNvPicPr>
            <p:nvPr/>
          </p:nvPicPr>
          <p:blipFill rotWithShape="1">
            <a:blip r:embed="rId6" cstate="print">
              <a:extLst>
                <a:ext uri="{28A0092B-C50C-407E-A947-70E740481C1C}">
                  <a14:useLocalDpi xmlns:a14="http://schemas.microsoft.com/office/drawing/2010/main" val="0"/>
                </a:ext>
              </a:extLst>
            </a:blip>
            <a:srcRect l="57569" t="58956" r="38104" b="33187"/>
            <a:stretch/>
          </p:blipFill>
          <p:spPr>
            <a:xfrm>
              <a:off x="7003702" y="4752418"/>
              <a:ext cx="527538" cy="538811"/>
            </a:xfrm>
            <a:prstGeom prst="rect">
              <a:avLst/>
            </a:prstGeom>
          </p:spPr>
        </p:pic>
        <p:pic>
          <p:nvPicPr>
            <p:cNvPr id="73" name="图片 72">
              <a:extLst>
                <a:ext uri="{FF2B5EF4-FFF2-40B4-BE49-F238E27FC236}">
                  <a16:creationId xmlns:a16="http://schemas.microsoft.com/office/drawing/2014/main" id="{44B7B264-738E-40DF-8B8B-0242870CB8AB}"/>
                </a:ext>
              </a:extLst>
            </p:cNvPr>
            <p:cNvPicPr>
              <a:picLocks noChangeAspect="1"/>
            </p:cNvPicPr>
            <p:nvPr/>
          </p:nvPicPr>
          <p:blipFill rotWithShape="1">
            <a:blip r:embed="rId6" cstate="print">
              <a:extLst>
                <a:ext uri="{28A0092B-C50C-407E-A947-70E740481C1C}">
                  <a14:useLocalDpi xmlns:a14="http://schemas.microsoft.com/office/drawing/2010/main" val="0"/>
                </a:ext>
              </a:extLst>
            </a:blip>
            <a:srcRect l="57569" t="58956" r="38104" b="33187"/>
            <a:stretch/>
          </p:blipFill>
          <p:spPr>
            <a:xfrm>
              <a:off x="7003702" y="5387223"/>
              <a:ext cx="527538" cy="538811"/>
            </a:xfrm>
            <a:prstGeom prst="rect">
              <a:avLst/>
            </a:prstGeom>
          </p:spPr>
        </p:pic>
      </p:grpSp>
      <p:sp>
        <p:nvSpPr>
          <p:cNvPr id="74" name="文本框 73">
            <a:extLst>
              <a:ext uri="{FF2B5EF4-FFF2-40B4-BE49-F238E27FC236}">
                <a16:creationId xmlns:a16="http://schemas.microsoft.com/office/drawing/2014/main" id="{AFD89109-481F-4E00-BF73-AEC361B0804A}"/>
              </a:ext>
            </a:extLst>
          </p:cNvPr>
          <p:cNvSpPr txBox="1"/>
          <p:nvPr/>
        </p:nvSpPr>
        <p:spPr>
          <a:xfrm>
            <a:off x="5076765" y="5801094"/>
            <a:ext cx="1919443" cy="369332"/>
          </a:xfrm>
          <a:prstGeom prst="rect">
            <a:avLst/>
          </a:prstGeom>
          <a:noFill/>
        </p:spPr>
        <p:txBody>
          <a:bodyPr wrap="square" rtlCol="0">
            <a:spAutoFit/>
          </a:bodyPr>
          <a:lstStyle/>
          <a:p>
            <a:pPr algn="ctr"/>
            <a:r>
              <a:rPr lang="en-US" altLang="zh-CN" dirty="0">
                <a:solidFill>
                  <a:schemeClr val="bg1"/>
                </a:solidFill>
              </a:rPr>
              <a:t>Workstations</a:t>
            </a:r>
            <a:endParaRPr lang="en-US" dirty="0">
              <a:solidFill>
                <a:schemeClr val="bg1"/>
              </a:solidFill>
            </a:endParaRPr>
          </a:p>
        </p:txBody>
      </p:sp>
      <p:sp>
        <p:nvSpPr>
          <p:cNvPr id="2" name="文本框 1">
            <a:extLst>
              <a:ext uri="{FF2B5EF4-FFF2-40B4-BE49-F238E27FC236}">
                <a16:creationId xmlns:a16="http://schemas.microsoft.com/office/drawing/2014/main" id="{6CA0F84C-DD42-4010-9ED8-EEFFB6F4C0AA}"/>
              </a:ext>
            </a:extLst>
          </p:cNvPr>
          <p:cNvSpPr txBox="1"/>
          <p:nvPr/>
        </p:nvSpPr>
        <p:spPr>
          <a:xfrm>
            <a:off x="125531" y="872240"/>
            <a:ext cx="1297150" cy="523220"/>
          </a:xfrm>
          <a:prstGeom prst="rect">
            <a:avLst/>
          </a:prstGeom>
          <a:noFill/>
        </p:spPr>
        <p:txBody>
          <a:bodyPr wrap="none" rtlCol="0">
            <a:spAutoFit/>
          </a:bodyPr>
          <a:lstStyle/>
          <a:p>
            <a:r>
              <a:rPr lang="en-US" altLang="zh-CN" sz="2800" b="1" dirty="0">
                <a:solidFill>
                  <a:schemeClr val="accent2">
                    <a:lumMod val="60000"/>
                    <a:lumOff val="40000"/>
                  </a:schemeClr>
                </a:solidFill>
              </a:rPr>
              <a:t>Before</a:t>
            </a:r>
            <a:endParaRPr lang="en-US" sz="2800" b="1" dirty="0">
              <a:solidFill>
                <a:schemeClr val="accent2">
                  <a:lumMod val="60000"/>
                  <a:lumOff val="40000"/>
                </a:schemeClr>
              </a:solidFill>
            </a:endParaRPr>
          </a:p>
        </p:txBody>
      </p:sp>
    </p:spTree>
    <p:extLst>
      <p:ext uri="{BB962C8B-B14F-4D97-AF65-F5344CB8AC3E}">
        <p14:creationId xmlns:p14="http://schemas.microsoft.com/office/powerpoint/2010/main" val="197476745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7" name="图片 96">
            <a:extLst>
              <a:ext uri="{FF2B5EF4-FFF2-40B4-BE49-F238E27FC236}">
                <a16:creationId xmlns:a16="http://schemas.microsoft.com/office/drawing/2014/main" id="{7BEE34CE-CB35-4AF1-9C88-E6977C26EC28}"/>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24868" t="10092" r="25921" b="12190"/>
          <a:stretch/>
        </p:blipFill>
        <p:spPr>
          <a:xfrm>
            <a:off x="2301171" y="422223"/>
            <a:ext cx="6553159" cy="5821502"/>
          </a:xfrm>
          <a:prstGeom prst="rect">
            <a:avLst/>
          </a:prstGeom>
        </p:spPr>
      </p:pic>
      <p:sp>
        <p:nvSpPr>
          <p:cNvPr id="47" name="矩形 46">
            <a:extLst>
              <a:ext uri="{FF2B5EF4-FFF2-40B4-BE49-F238E27FC236}">
                <a16:creationId xmlns:a16="http://schemas.microsoft.com/office/drawing/2014/main" id="{CE249C23-706D-486B-9FB9-DF4E9EEEAAE5}"/>
              </a:ext>
            </a:extLst>
          </p:cNvPr>
          <p:cNvSpPr/>
          <p:nvPr/>
        </p:nvSpPr>
        <p:spPr>
          <a:xfrm>
            <a:off x="1" y="311234"/>
            <a:ext cx="396240" cy="326939"/>
          </a:xfrm>
          <a:prstGeom prst="rect">
            <a:avLst/>
          </a:prstGeom>
          <a:solidFill>
            <a:srgbClr val="3456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48" name="矩形 47">
            <a:extLst>
              <a:ext uri="{FF2B5EF4-FFF2-40B4-BE49-F238E27FC236}">
                <a16:creationId xmlns:a16="http://schemas.microsoft.com/office/drawing/2014/main" id="{F8263FDE-1538-422E-812C-777D2A5775C1}"/>
              </a:ext>
            </a:extLst>
          </p:cNvPr>
          <p:cNvSpPr/>
          <p:nvPr/>
        </p:nvSpPr>
        <p:spPr>
          <a:xfrm>
            <a:off x="393853" y="311234"/>
            <a:ext cx="65722" cy="326939"/>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49" name="矩形 48">
            <a:extLst>
              <a:ext uri="{FF2B5EF4-FFF2-40B4-BE49-F238E27FC236}">
                <a16:creationId xmlns:a16="http://schemas.microsoft.com/office/drawing/2014/main" id="{85C60E7E-DF7A-489A-A933-1D5019257079}"/>
              </a:ext>
            </a:extLst>
          </p:cNvPr>
          <p:cNvSpPr/>
          <p:nvPr/>
        </p:nvSpPr>
        <p:spPr>
          <a:xfrm>
            <a:off x="579651" y="200326"/>
            <a:ext cx="3174267" cy="523220"/>
          </a:xfrm>
          <a:prstGeom prst="rect">
            <a:avLst/>
          </a:prstGeom>
        </p:spPr>
        <p:txBody>
          <a:bodyPr wrap="none">
            <a:spAutoFit/>
          </a:bodyPr>
          <a:lstStyle/>
          <a:p>
            <a:r>
              <a:rPr lang="en-US" altLang="zh-CN" sz="2800" b="1" dirty="0">
                <a:solidFill>
                  <a:schemeClr val="bg1"/>
                </a:solidFill>
                <a:latin typeface="Century Gothic" panose="020B0502020202020204" pitchFamily="34" charset="0"/>
                <a:ea typeface="微软雅黑" charset="-122"/>
              </a:rPr>
              <a:t>How TIARA Works</a:t>
            </a:r>
          </a:p>
        </p:txBody>
      </p:sp>
      <p:sp>
        <p:nvSpPr>
          <p:cNvPr id="50" name="日期占位符 1">
            <a:extLst>
              <a:ext uri="{FF2B5EF4-FFF2-40B4-BE49-F238E27FC236}">
                <a16:creationId xmlns:a16="http://schemas.microsoft.com/office/drawing/2014/main" id="{D687F6CC-EBF7-43E3-8595-9ED7734D9938}"/>
              </a:ext>
            </a:extLst>
          </p:cNvPr>
          <p:cNvSpPr>
            <a:spLocks noGrp="1"/>
          </p:cNvSpPr>
          <p:nvPr>
            <p:ph type="dt" sz="half" idx="10"/>
          </p:nvPr>
        </p:nvSpPr>
        <p:spPr>
          <a:xfrm>
            <a:off x="1089660" y="6415619"/>
            <a:ext cx="2743200" cy="365125"/>
          </a:xfrm>
        </p:spPr>
        <p:txBody>
          <a:bodyPr/>
          <a:lstStyle/>
          <a:p>
            <a:r>
              <a:rPr lang="en-US" altLang="zh-CN">
                <a:ea typeface="微软雅黑" panose="020B0503020204020204" pitchFamily="34" charset="-122"/>
              </a:rPr>
              <a:t>Sangfor Technologies</a:t>
            </a:r>
            <a:endParaRPr lang="en-US" altLang="zh-CN" dirty="0">
              <a:ea typeface="微软雅黑" panose="020B0503020204020204" pitchFamily="34" charset="-122"/>
            </a:endParaRPr>
          </a:p>
        </p:txBody>
      </p:sp>
      <p:sp>
        <p:nvSpPr>
          <p:cNvPr id="51" name="页脚占位符 2">
            <a:extLst>
              <a:ext uri="{FF2B5EF4-FFF2-40B4-BE49-F238E27FC236}">
                <a16:creationId xmlns:a16="http://schemas.microsoft.com/office/drawing/2014/main" id="{D376FAD0-73A6-4753-B22E-E0EE6D6BA7FC}"/>
              </a:ext>
            </a:extLst>
          </p:cNvPr>
          <p:cNvSpPr>
            <a:spLocks noGrp="1"/>
          </p:cNvSpPr>
          <p:nvPr>
            <p:ph type="ftr" sz="quarter" idx="11"/>
          </p:nvPr>
        </p:nvSpPr>
        <p:spPr>
          <a:xfrm>
            <a:off x="4038600" y="6415619"/>
            <a:ext cx="4114800" cy="365125"/>
          </a:xfrm>
        </p:spPr>
        <p:txBody>
          <a:bodyPr/>
          <a:lstStyle/>
          <a:p>
            <a:r>
              <a:rPr lang="en-US" altLang="zh-CN">
                <a:ea typeface="微软雅黑" panose="020B0503020204020204" pitchFamily="34" charset="-122"/>
              </a:rPr>
              <a:t>CONFIDENTIAL</a:t>
            </a:r>
            <a:endParaRPr lang="zh-CN" altLang="en-US" dirty="0">
              <a:ea typeface="微软雅黑" panose="020B0503020204020204" pitchFamily="34" charset="-122"/>
            </a:endParaRPr>
          </a:p>
        </p:txBody>
      </p:sp>
      <p:sp>
        <p:nvSpPr>
          <p:cNvPr id="52" name="灯片编号占位符 3">
            <a:extLst>
              <a:ext uri="{FF2B5EF4-FFF2-40B4-BE49-F238E27FC236}">
                <a16:creationId xmlns:a16="http://schemas.microsoft.com/office/drawing/2014/main" id="{F6A72679-AD13-41F6-AB9A-FC29A5385C2E}"/>
              </a:ext>
            </a:extLst>
          </p:cNvPr>
          <p:cNvSpPr>
            <a:spLocks noGrp="1"/>
          </p:cNvSpPr>
          <p:nvPr>
            <p:ph type="sldNum" sz="quarter" idx="12"/>
          </p:nvPr>
        </p:nvSpPr>
        <p:spPr>
          <a:xfrm>
            <a:off x="8432797" y="6415619"/>
            <a:ext cx="2743200" cy="365125"/>
          </a:xfrm>
        </p:spPr>
        <p:txBody>
          <a:bodyPr/>
          <a:lstStyle/>
          <a:p>
            <a:r>
              <a:rPr lang="en-US" altLang="zh-CN"/>
              <a:t>Page  </a:t>
            </a:r>
            <a:fld id="{6F6B6950-8D1A-4668-8374-25B44628E0DF}" type="slidenum">
              <a:rPr lang="zh-CN" altLang="en-US" smtClean="0"/>
              <a:pPr/>
              <a:t>18</a:t>
            </a:fld>
            <a:endParaRPr lang="zh-CN" altLang="en-US" dirty="0"/>
          </a:p>
        </p:txBody>
      </p:sp>
      <p:sp>
        <p:nvSpPr>
          <p:cNvPr id="35" name="矩形 34">
            <a:extLst>
              <a:ext uri="{FF2B5EF4-FFF2-40B4-BE49-F238E27FC236}">
                <a16:creationId xmlns:a16="http://schemas.microsoft.com/office/drawing/2014/main" id="{CE73AAA5-9070-462C-8CF7-C9D32B6AD89C}"/>
              </a:ext>
            </a:extLst>
          </p:cNvPr>
          <p:cNvSpPr/>
          <p:nvPr/>
        </p:nvSpPr>
        <p:spPr>
          <a:xfrm>
            <a:off x="7314583" y="1960017"/>
            <a:ext cx="1323259" cy="369332"/>
          </a:xfrm>
          <a:prstGeom prst="rect">
            <a:avLst/>
          </a:prstGeom>
        </p:spPr>
        <p:txBody>
          <a:bodyPr wrap="square">
            <a:spAutoFit/>
          </a:bodyPr>
          <a:lstStyle/>
          <a:p>
            <a:pPr algn="ctr"/>
            <a:r>
              <a:rPr lang="en-US" altLang="zh-CN" dirty="0">
                <a:solidFill>
                  <a:schemeClr val="bg1"/>
                </a:solidFill>
                <a:latin typeface="+mj-lt"/>
                <a:ea typeface="Segoe Print" charset="0"/>
                <a:cs typeface="Segoe Print" charset="0"/>
              </a:rPr>
              <a:t>DMZ</a:t>
            </a:r>
            <a:endParaRPr lang="en-SG" altLang="zh-CN" dirty="0">
              <a:solidFill>
                <a:schemeClr val="bg1"/>
              </a:solidFill>
              <a:latin typeface="+mj-lt"/>
              <a:ea typeface="Segoe Print" charset="0"/>
              <a:cs typeface="Segoe Print" charset="0"/>
            </a:endParaRPr>
          </a:p>
        </p:txBody>
      </p:sp>
      <p:sp>
        <p:nvSpPr>
          <p:cNvPr id="36" name="矩形 35">
            <a:extLst>
              <a:ext uri="{FF2B5EF4-FFF2-40B4-BE49-F238E27FC236}">
                <a16:creationId xmlns:a16="http://schemas.microsoft.com/office/drawing/2014/main" id="{06C123C1-6F64-4F8E-9551-860D98D401C3}"/>
              </a:ext>
            </a:extLst>
          </p:cNvPr>
          <p:cNvSpPr/>
          <p:nvPr/>
        </p:nvSpPr>
        <p:spPr>
          <a:xfrm>
            <a:off x="8872809" y="3052614"/>
            <a:ext cx="1723532" cy="369332"/>
          </a:xfrm>
          <a:prstGeom prst="rect">
            <a:avLst/>
          </a:prstGeom>
        </p:spPr>
        <p:txBody>
          <a:bodyPr wrap="square">
            <a:spAutoFit/>
          </a:bodyPr>
          <a:lstStyle/>
          <a:p>
            <a:pPr algn="ctr"/>
            <a:r>
              <a:rPr lang="en-US" altLang="zh-CN" dirty="0">
                <a:solidFill>
                  <a:schemeClr val="bg1"/>
                </a:solidFill>
                <a:latin typeface="+mj-lt"/>
                <a:ea typeface="Segoe Print" charset="0"/>
                <a:cs typeface="Segoe Print" charset="0"/>
              </a:rPr>
              <a:t>Data</a:t>
            </a:r>
            <a:r>
              <a:rPr lang="zh-CN" altLang="en-US" dirty="0">
                <a:solidFill>
                  <a:schemeClr val="bg1"/>
                </a:solidFill>
                <a:latin typeface="+mj-lt"/>
                <a:ea typeface="Segoe Print" charset="0"/>
                <a:cs typeface="Segoe Print" charset="0"/>
              </a:rPr>
              <a:t> </a:t>
            </a:r>
            <a:r>
              <a:rPr lang="en-US" altLang="zh-CN" dirty="0">
                <a:solidFill>
                  <a:schemeClr val="bg1"/>
                </a:solidFill>
                <a:latin typeface="+mj-lt"/>
                <a:ea typeface="Segoe Print" charset="0"/>
                <a:cs typeface="Segoe Print" charset="0"/>
              </a:rPr>
              <a:t>Center</a:t>
            </a:r>
          </a:p>
        </p:txBody>
      </p:sp>
      <p:grpSp>
        <p:nvGrpSpPr>
          <p:cNvPr id="37" name="组 18">
            <a:extLst>
              <a:ext uri="{FF2B5EF4-FFF2-40B4-BE49-F238E27FC236}">
                <a16:creationId xmlns:a16="http://schemas.microsoft.com/office/drawing/2014/main" id="{5F621B9E-0A1B-4637-B4E2-39FF83DF708C}"/>
              </a:ext>
            </a:extLst>
          </p:cNvPr>
          <p:cNvGrpSpPr/>
          <p:nvPr/>
        </p:nvGrpSpPr>
        <p:grpSpPr>
          <a:xfrm>
            <a:off x="1670965" y="2423263"/>
            <a:ext cx="2132126" cy="2232159"/>
            <a:chOff x="2104895" y="2799649"/>
            <a:chExt cx="2132126" cy="2232159"/>
          </a:xfrm>
        </p:grpSpPr>
        <p:sp>
          <p:nvSpPr>
            <p:cNvPr id="38" name="矩形 37">
              <a:extLst>
                <a:ext uri="{FF2B5EF4-FFF2-40B4-BE49-F238E27FC236}">
                  <a16:creationId xmlns:a16="http://schemas.microsoft.com/office/drawing/2014/main" id="{BF839A2B-3ECA-4B75-8AB6-2E19917960A8}"/>
                </a:ext>
              </a:extLst>
            </p:cNvPr>
            <p:cNvSpPr/>
            <p:nvPr/>
          </p:nvSpPr>
          <p:spPr>
            <a:xfrm>
              <a:off x="2104895" y="4293144"/>
              <a:ext cx="1341519" cy="738664"/>
            </a:xfrm>
            <a:prstGeom prst="rect">
              <a:avLst/>
            </a:prstGeom>
          </p:spPr>
          <p:txBody>
            <a:bodyPr wrap="square">
              <a:spAutoFit/>
            </a:bodyPr>
            <a:lstStyle/>
            <a:p>
              <a:r>
                <a:rPr lang="en-US" altLang="zh-CN" sz="1400" dirty="0">
                  <a:solidFill>
                    <a:srgbClr val="FF0000"/>
                  </a:solidFill>
                  <a:latin typeface="+mj-lt"/>
                  <a:ea typeface="Segoe Print" charset="0"/>
                  <a:cs typeface="Segoe Print" charset="0"/>
                </a:rPr>
                <a:t>Self-Propagating warms</a:t>
              </a:r>
              <a:endParaRPr lang="en-SG" altLang="zh-CN" sz="1400" dirty="0">
                <a:solidFill>
                  <a:srgbClr val="FF0000"/>
                </a:solidFill>
                <a:latin typeface="+mj-lt"/>
                <a:ea typeface="Segoe Print" charset="0"/>
                <a:cs typeface="Segoe Print" charset="0"/>
              </a:endParaRPr>
            </a:p>
          </p:txBody>
        </p:sp>
        <p:pic>
          <p:nvPicPr>
            <p:cNvPr id="39" name="图片 38">
              <a:extLst>
                <a:ext uri="{FF2B5EF4-FFF2-40B4-BE49-F238E27FC236}">
                  <a16:creationId xmlns:a16="http://schemas.microsoft.com/office/drawing/2014/main" id="{15482C82-272F-456C-89DA-429C53006D43}"/>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l="24853" t="36617" r="63855" b="42204"/>
            <a:stretch/>
          </p:blipFill>
          <p:spPr>
            <a:xfrm>
              <a:off x="2757972" y="2799649"/>
              <a:ext cx="1479049" cy="1560454"/>
            </a:xfrm>
            <a:prstGeom prst="rect">
              <a:avLst/>
            </a:prstGeom>
          </p:spPr>
        </p:pic>
      </p:grpSp>
      <p:grpSp>
        <p:nvGrpSpPr>
          <p:cNvPr id="40" name="组 14">
            <a:extLst>
              <a:ext uri="{FF2B5EF4-FFF2-40B4-BE49-F238E27FC236}">
                <a16:creationId xmlns:a16="http://schemas.microsoft.com/office/drawing/2014/main" id="{DC708DBC-3086-41BF-87C7-7584235B6AE1}"/>
              </a:ext>
            </a:extLst>
          </p:cNvPr>
          <p:cNvGrpSpPr/>
          <p:nvPr/>
        </p:nvGrpSpPr>
        <p:grpSpPr>
          <a:xfrm>
            <a:off x="2936809" y="4039994"/>
            <a:ext cx="7014305" cy="2004395"/>
            <a:chOff x="3370739" y="4416380"/>
            <a:chExt cx="7014305" cy="2004395"/>
          </a:xfrm>
        </p:grpSpPr>
        <p:pic>
          <p:nvPicPr>
            <p:cNvPr id="72" name="图片 71">
              <a:extLst>
                <a:ext uri="{FF2B5EF4-FFF2-40B4-BE49-F238E27FC236}">
                  <a16:creationId xmlns:a16="http://schemas.microsoft.com/office/drawing/2014/main" id="{D4D0844F-F2CD-4262-BB8E-1A9DCE362997}"/>
                </a:ext>
              </a:extLst>
            </p:cNvPr>
            <p:cNvPicPr>
              <a:picLocks noChangeAspect="1"/>
            </p:cNvPicPr>
            <p:nvPr/>
          </p:nvPicPr>
          <p:blipFill rotWithShape="1">
            <a:blip r:embed="rId5" cstate="print">
              <a:extLst>
                <a:ext uri="{28A0092B-C50C-407E-A947-70E740481C1C}">
                  <a14:useLocalDpi xmlns:a14="http://schemas.microsoft.com/office/drawing/2010/main" val="0"/>
                </a:ext>
              </a:extLst>
            </a:blip>
            <a:srcRect l="50483" t="14166" r="30977" b="53126"/>
            <a:stretch/>
          </p:blipFill>
          <p:spPr>
            <a:xfrm>
              <a:off x="6773281" y="5300441"/>
              <a:ext cx="135675" cy="134632"/>
            </a:xfrm>
            <a:prstGeom prst="rect">
              <a:avLst/>
            </a:prstGeom>
          </p:spPr>
        </p:pic>
        <p:pic>
          <p:nvPicPr>
            <p:cNvPr id="73" name="图片 72">
              <a:extLst>
                <a:ext uri="{FF2B5EF4-FFF2-40B4-BE49-F238E27FC236}">
                  <a16:creationId xmlns:a16="http://schemas.microsoft.com/office/drawing/2014/main" id="{A95E06B9-A602-4C3C-BC69-42497AEF08E4}"/>
                </a:ext>
              </a:extLst>
            </p:cNvPr>
            <p:cNvPicPr>
              <a:picLocks noChangeAspect="1"/>
            </p:cNvPicPr>
            <p:nvPr/>
          </p:nvPicPr>
          <p:blipFill rotWithShape="1">
            <a:blip r:embed="rId5" cstate="print">
              <a:extLst>
                <a:ext uri="{28A0092B-C50C-407E-A947-70E740481C1C}">
                  <a14:useLocalDpi xmlns:a14="http://schemas.microsoft.com/office/drawing/2010/main" val="0"/>
                </a:ext>
              </a:extLst>
            </a:blip>
            <a:srcRect l="50483" t="14166" r="30977" b="53126"/>
            <a:stretch/>
          </p:blipFill>
          <p:spPr>
            <a:xfrm>
              <a:off x="6239383" y="5518312"/>
              <a:ext cx="135675" cy="134632"/>
            </a:xfrm>
            <a:prstGeom prst="rect">
              <a:avLst/>
            </a:prstGeom>
          </p:spPr>
        </p:pic>
        <p:pic>
          <p:nvPicPr>
            <p:cNvPr id="74" name="图片 73">
              <a:extLst>
                <a:ext uri="{FF2B5EF4-FFF2-40B4-BE49-F238E27FC236}">
                  <a16:creationId xmlns:a16="http://schemas.microsoft.com/office/drawing/2014/main" id="{827CEE70-9E50-4B81-B7A0-5EEA0146ED50}"/>
                </a:ext>
              </a:extLst>
            </p:cNvPr>
            <p:cNvPicPr>
              <a:picLocks noChangeAspect="1"/>
            </p:cNvPicPr>
            <p:nvPr/>
          </p:nvPicPr>
          <p:blipFill rotWithShape="1">
            <a:blip r:embed="rId5" cstate="print">
              <a:extLst>
                <a:ext uri="{28A0092B-C50C-407E-A947-70E740481C1C}">
                  <a14:useLocalDpi xmlns:a14="http://schemas.microsoft.com/office/drawing/2010/main" val="0"/>
                </a:ext>
              </a:extLst>
            </a:blip>
            <a:srcRect l="50483" t="14166" r="30977" b="53126"/>
            <a:stretch/>
          </p:blipFill>
          <p:spPr>
            <a:xfrm>
              <a:off x="4382808" y="5270460"/>
              <a:ext cx="135675" cy="134632"/>
            </a:xfrm>
            <a:prstGeom prst="rect">
              <a:avLst/>
            </a:prstGeom>
          </p:spPr>
        </p:pic>
        <p:pic>
          <p:nvPicPr>
            <p:cNvPr id="75" name="图片 74">
              <a:extLst>
                <a:ext uri="{FF2B5EF4-FFF2-40B4-BE49-F238E27FC236}">
                  <a16:creationId xmlns:a16="http://schemas.microsoft.com/office/drawing/2014/main" id="{FC8B19B6-B390-43A5-B074-8B3562D7054C}"/>
                </a:ext>
              </a:extLst>
            </p:cNvPr>
            <p:cNvPicPr>
              <a:picLocks noChangeAspect="1"/>
            </p:cNvPicPr>
            <p:nvPr/>
          </p:nvPicPr>
          <p:blipFill rotWithShape="1">
            <a:blip r:embed="rId5" cstate="print">
              <a:extLst>
                <a:ext uri="{28A0092B-C50C-407E-A947-70E740481C1C}">
                  <a14:useLocalDpi xmlns:a14="http://schemas.microsoft.com/office/drawing/2010/main" val="0"/>
                </a:ext>
              </a:extLst>
            </a:blip>
            <a:srcRect l="50483" t="14166" r="30977" b="53126"/>
            <a:stretch/>
          </p:blipFill>
          <p:spPr>
            <a:xfrm>
              <a:off x="3378467" y="4865725"/>
              <a:ext cx="135675" cy="134632"/>
            </a:xfrm>
            <a:prstGeom prst="rect">
              <a:avLst/>
            </a:prstGeom>
          </p:spPr>
        </p:pic>
        <p:sp>
          <p:nvSpPr>
            <p:cNvPr id="76" name="矩形 75">
              <a:extLst>
                <a:ext uri="{FF2B5EF4-FFF2-40B4-BE49-F238E27FC236}">
                  <a16:creationId xmlns:a16="http://schemas.microsoft.com/office/drawing/2014/main" id="{9DB0A5F3-AC0E-498D-B8A3-B152ECC87083}"/>
                </a:ext>
              </a:extLst>
            </p:cNvPr>
            <p:cNvSpPr/>
            <p:nvPr/>
          </p:nvSpPr>
          <p:spPr>
            <a:xfrm>
              <a:off x="7388684" y="4416380"/>
              <a:ext cx="2996360" cy="2004395"/>
            </a:xfrm>
            <a:prstGeom prst="rect">
              <a:avLst/>
            </a:prstGeom>
          </p:spPr>
          <p:txBody>
            <a:bodyPr wrap="square">
              <a:spAutoFit/>
            </a:bodyPr>
            <a:lstStyle/>
            <a:p>
              <a:pPr>
                <a:lnSpc>
                  <a:spcPct val="150000"/>
                </a:lnSpc>
              </a:pPr>
              <a:r>
                <a:rPr lang="en-US" altLang="zh-CN" sz="1400" dirty="0">
                  <a:solidFill>
                    <a:schemeClr val="accent4"/>
                  </a:solidFill>
                  <a:latin typeface="+mj-lt"/>
                  <a:ea typeface="Segoe Print" charset="0"/>
                  <a:cs typeface="Segoe Print" charset="0"/>
                </a:rPr>
                <a:t>Unknown/Unmanaged Endpoints</a:t>
              </a:r>
            </a:p>
            <a:p>
              <a:pPr marL="285750" indent="-285750">
                <a:lnSpc>
                  <a:spcPct val="150000"/>
                </a:lnSpc>
                <a:buFont typeface="Arial" panose="020B0604020202020204" pitchFamily="34" charset="0"/>
                <a:buChar char="•"/>
              </a:pPr>
              <a:r>
                <a:rPr lang="en-US" altLang="zh-CN" sz="1400" dirty="0">
                  <a:solidFill>
                    <a:schemeClr val="accent4"/>
                  </a:solidFill>
                  <a:latin typeface="+mj-lt"/>
                  <a:ea typeface="Segoe Print" charset="0"/>
                  <a:cs typeface="Segoe Print" charset="0"/>
                </a:rPr>
                <a:t>Mobile</a:t>
              </a:r>
            </a:p>
            <a:p>
              <a:pPr marL="285750" indent="-285750">
                <a:lnSpc>
                  <a:spcPct val="150000"/>
                </a:lnSpc>
                <a:buFont typeface="Arial" panose="020B0604020202020204" pitchFamily="34" charset="0"/>
                <a:buChar char="•"/>
              </a:pPr>
              <a:r>
                <a:rPr lang="en-US" altLang="zh-CN" sz="1400" dirty="0">
                  <a:solidFill>
                    <a:schemeClr val="accent4"/>
                  </a:solidFill>
                  <a:latin typeface="+mj-lt"/>
                  <a:ea typeface="Segoe Print" charset="0"/>
                  <a:cs typeface="Segoe Print" charset="0"/>
                </a:rPr>
                <a:t>Printer</a:t>
              </a:r>
            </a:p>
            <a:p>
              <a:pPr marL="285750" indent="-285750">
                <a:lnSpc>
                  <a:spcPct val="150000"/>
                </a:lnSpc>
                <a:buFont typeface="Arial" panose="020B0604020202020204" pitchFamily="34" charset="0"/>
                <a:buChar char="•"/>
              </a:pPr>
              <a:r>
                <a:rPr lang="en-US" altLang="zh-CN" sz="1400" dirty="0">
                  <a:solidFill>
                    <a:schemeClr val="accent4"/>
                  </a:solidFill>
                  <a:latin typeface="+mj-lt"/>
                  <a:ea typeface="Segoe Print" charset="0"/>
                  <a:cs typeface="Segoe Print" charset="0"/>
                </a:rPr>
                <a:t>IoTs</a:t>
              </a:r>
            </a:p>
            <a:p>
              <a:pPr>
                <a:lnSpc>
                  <a:spcPct val="150000"/>
                </a:lnSpc>
              </a:pPr>
              <a:endParaRPr lang="en-US" altLang="zh-CN" sz="1400" dirty="0">
                <a:solidFill>
                  <a:schemeClr val="accent4"/>
                </a:solidFill>
                <a:latin typeface="+mj-lt"/>
                <a:ea typeface="Segoe Print" charset="0"/>
                <a:cs typeface="Segoe Print" charset="0"/>
              </a:endParaRPr>
            </a:p>
          </p:txBody>
        </p:sp>
        <p:pic>
          <p:nvPicPr>
            <p:cNvPr id="77" name="图片 76">
              <a:extLst>
                <a:ext uri="{FF2B5EF4-FFF2-40B4-BE49-F238E27FC236}">
                  <a16:creationId xmlns:a16="http://schemas.microsoft.com/office/drawing/2014/main" id="{9A06BCE3-C680-47D0-A3FD-531AA43383BC}"/>
                </a:ext>
              </a:extLst>
            </p:cNvPr>
            <p:cNvPicPr>
              <a:picLocks noChangeAspect="1"/>
            </p:cNvPicPr>
            <p:nvPr/>
          </p:nvPicPr>
          <p:blipFill rotWithShape="1">
            <a:blip r:embed="rId6" cstate="print">
              <a:extLst>
                <a:ext uri="{28A0092B-C50C-407E-A947-70E740481C1C}">
                  <a14:useLocalDpi xmlns:a14="http://schemas.microsoft.com/office/drawing/2010/main" val="0"/>
                </a:ext>
              </a:extLst>
            </a:blip>
            <a:srcRect l="67728" t="42603" r="27289" b="54264"/>
            <a:stretch/>
          </p:blipFill>
          <p:spPr>
            <a:xfrm rot="1656455">
              <a:off x="6018632" y="5034512"/>
              <a:ext cx="818878" cy="289625"/>
            </a:xfrm>
            <a:prstGeom prst="rect">
              <a:avLst/>
            </a:prstGeom>
          </p:spPr>
        </p:pic>
        <p:pic>
          <p:nvPicPr>
            <p:cNvPr id="78" name="图片 77">
              <a:extLst>
                <a:ext uri="{FF2B5EF4-FFF2-40B4-BE49-F238E27FC236}">
                  <a16:creationId xmlns:a16="http://schemas.microsoft.com/office/drawing/2014/main" id="{2356ABAC-A50F-46C1-AF27-A3304C32A453}"/>
                </a:ext>
              </a:extLst>
            </p:cNvPr>
            <p:cNvPicPr>
              <a:picLocks noChangeAspect="1"/>
            </p:cNvPicPr>
            <p:nvPr/>
          </p:nvPicPr>
          <p:blipFill rotWithShape="1">
            <a:blip r:embed="rId6" cstate="print">
              <a:extLst>
                <a:ext uri="{28A0092B-C50C-407E-A947-70E740481C1C}">
                  <a14:useLocalDpi xmlns:a14="http://schemas.microsoft.com/office/drawing/2010/main" val="0"/>
                </a:ext>
              </a:extLst>
            </a:blip>
            <a:srcRect l="70219" t="42603" r="27289" b="54264"/>
            <a:stretch/>
          </p:blipFill>
          <p:spPr>
            <a:xfrm rot="4330518">
              <a:off x="5997350" y="5225648"/>
              <a:ext cx="409437" cy="289625"/>
            </a:xfrm>
            <a:prstGeom prst="rect">
              <a:avLst/>
            </a:prstGeom>
          </p:spPr>
        </p:pic>
        <p:pic>
          <p:nvPicPr>
            <p:cNvPr id="79" name="图片 78">
              <a:extLst>
                <a:ext uri="{FF2B5EF4-FFF2-40B4-BE49-F238E27FC236}">
                  <a16:creationId xmlns:a16="http://schemas.microsoft.com/office/drawing/2014/main" id="{EAE645FA-AFCE-43E5-8C0A-0EBB5AC174B9}"/>
                </a:ext>
              </a:extLst>
            </p:cNvPr>
            <p:cNvPicPr>
              <a:picLocks noChangeAspect="1"/>
            </p:cNvPicPr>
            <p:nvPr/>
          </p:nvPicPr>
          <p:blipFill rotWithShape="1">
            <a:blip r:embed="rId6">
              <a:extLst>
                <a:ext uri="{28A0092B-C50C-407E-A947-70E740481C1C}">
                  <a14:useLocalDpi xmlns:a14="http://schemas.microsoft.com/office/drawing/2010/main" val="0"/>
                </a:ext>
              </a:extLst>
            </a:blip>
            <a:srcRect l="67728" t="42603" r="27289" b="54264"/>
            <a:stretch/>
          </p:blipFill>
          <p:spPr>
            <a:xfrm rot="646798">
              <a:off x="3370739" y="4713820"/>
              <a:ext cx="960147" cy="339590"/>
            </a:xfrm>
            <a:prstGeom prst="rect">
              <a:avLst/>
            </a:prstGeom>
          </p:spPr>
        </p:pic>
        <p:pic>
          <p:nvPicPr>
            <p:cNvPr id="80" name="图片 79">
              <a:extLst>
                <a:ext uri="{FF2B5EF4-FFF2-40B4-BE49-F238E27FC236}">
                  <a16:creationId xmlns:a16="http://schemas.microsoft.com/office/drawing/2014/main" id="{A80C2612-A9F2-45E0-B69F-E6E96E0CBFF9}"/>
                </a:ext>
              </a:extLst>
            </p:cNvPr>
            <p:cNvPicPr>
              <a:picLocks noChangeAspect="1"/>
            </p:cNvPicPr>
            <p:nvPr/>
          </p:nvPicPr>
          <p:blipFill rotWithShape="1">
            <a:blip r:embed="rId7" cstate="print">
              <a:extLst>
                <a:ext uri="{28A0092B-C50C-407E-A947-70E740481C1C}">
                  <a14:useLocalDpi xmlns:a14="http://schemas.microsoft.com/office/drawing/2010/main" val="0"/>
                </a:ext>
              </a:extLst>
            </a:blip>
            <a:srcRect l="70206" t="42884" r="27289" b="54264"/>
            <a:stretch/>
          </p:blipFill>
          <p:spPr>
            <a:xfrm rot="5166132">
              <a:off x="4240813" y="5060808"/>
              <a:ext cx="301559" cy="193085"/>
            </a:xfrm>
            <a:prstGeom prst="rect">
              <a:avLst/>
            </a:prstGeom>
          </p:spPr>
        </p:pic>
      </p:grpSp>
      <p:grpSp>
        <p:nvGrpSpPr>
          <p:cNvPr id="81" name="组 45">
            <a:extLst>
              <a:ext uri="{FF2B5EF4-FFF2-40B4-BE49-F238E27FC236}">
                <a16:creationId xmlns:a16="http://schemas.microsoft.com/office/drawing/2014/main" id="{2A4E4678-4CC6-4E4A-915F-5864B73CE5E6}"/>
              </a:ext>
            </a:extLst>
          </p:cNvPr>
          <p:cNvGrpSpPr/>
          <p:nvPr/>
        </p:nvGrpSpPr>
        <p:grpSpPr>
          <a:xfrm>
            <a:off x="1390261" y="4325642"/>
            <a:ext cx="3398811" cy="1387886"/>
            <a:chOff x="1824191" y="4702028"/>
            <a:chExt cx="3398811" cy="1387886"/>
          </a:xfrm>
        </p:grpSpPr>
        <p:sp>
          <p:nvSpPr>
            <p:cNvPr id="82" name="矩形 81">
              <a:extLst>
                <a:ext uri="{FF2B5EF4-FFF2-40B4-BE49-F238E27FC236}">
                  <a16:creationId xmlns:a16="http://schemas.microsoft.com/office/drawing/2014/main" id="{EE99D108-C719-4AA6-9333-EFD575877F74}"/>
                </a:ext>
              </a:extLst>
            </p:cNvPr>
            <p:cNvSpPr/>
            <p:nvPr/>
          </p:nvSpPr>
          <p:spPr>
            <a:xfrm>
              <a:off x="1824191" y="5782137"/>
              <a:ext cx="2996360" cy="307777"/>
            </a:xfrm>
            <a:prstGeom prst="rect">
              <a:avLst/>
            </a:prstGeom>
          </p:spPr>
          <p:txBody>
            <a:bodyPr wrap="square">
              <a:spAutoFit/>
            </a:bodyPr>
            <a:lstStyle/>
            <a:p>
              <a:pPr algn="r"/>
              <a:r>
                <a:rPr lang="en-US" altLang="zh-CN" sz="1400" dirty="0">
                  <a:solidFill>
                    <a:schemeClr val="accent5"/>
                  </a:solidFill>
                  <a:latin typeface="+mj-lt"/>
                  <a:ea typeface="Segoe Print" charset="0"/>
                  <a:cs typeface="Segoe Print" charset="0"/>
                </a:rPr>
                <a:t>Slow &amp; Stealth Attacks</a:t>
              </a:r>
              <a:endParaRPr lang="en-SG" altLang="zh-CN" sz="1400" dirty="0">
                <a:solidFill>
                  <a:schemeClr val="accent5"/>
                </a:solidFill>
                <a:latin typeface="+mj-lt"/>
                <a:ea typeface="Segoe Print" charset="0"/>
                <a:cs typeface="Segoe Print" charset="0"/>
              </a:endParaRPr>
            </a:p>
          </p:txBody>
        </p:sp>
        <p:pic>
          <p:nvPicPr>
            <p:cNvPr id="83" name="图片 82">
              <a:extLst>
                <a:ext uri="{FF2B5EF4-FFF2-40B4-BE49-F238E27FC236}">
                  <a16:creationId xmlns:a16="http://schemas.microsoft.com/office/drawing/2014/main" id="{2B4A0C09-FA04-4738-8CD9-D37970CD8281}"/>
                </a:ext>
              </a:extLst>
            </p:cNvPr>
            <p:cNvPicPr>
              <a:picLocks noChangeAspect="1"/>
            </p:cNvPicPr>
            <p:nvPr/>
          </p:nvPicPr>
          <p:blipFill rotWithShape="1">
            <a:blip r:embed="rId8" cstate="print">
              <a:extLst>
                <a:ext uri="{28A0092B-C50C-407E-A947-70E740481C1C}">
                  <a14:useLocalDpi xmlns:a14="http://schemas.microsoft.com/office/drawing/2010/main" val="0"/>
                </a:ext>
              </a:extLst>
            </a:blip>
            <a:srcRect l="55964" t="26343" r="42656" b="71250"/>
            <a:stretch/>
          </p:blipFill>
          <p:spPr>
            <a:xfrm>
              <a:off x="4820551" y="4702028"/>
              <a:ext cx="168275" cy="165100"/>
            </a:xfrm>
            <a:prstGeom prst="rect">
              <a:avLst/>
            </a:prstGeom>
          </p:spPr>
        </p:pic>
        <p:pic>
          <p:nvPicPr>
            <p:cNvPr id="84" name="图片 83">
              <a:extLst>
                <a:ext uri="{FF2B5EF4-FFF2-40B4-BE49-F238E27FC236}">
                  <a16:creationId xmlns:a16="http://schemas.microsoft.com/office/drawing/2014/main" id="{993FD638-7AFF-4112-8583-4782E800E2C3}"/>
                </a:ext>
              </a:extLst>
            </p:cNvPr>
            <p:cNvPicPr>
              <a:picLocks noChangeAspect="1"/>
            </p:cNvPicPr>
            <p:nvPr/>
          </p:nvPicPr>
          <p:blipFill rotWithShape="1">
            <a:blip r:embed="rId9" cstate="print">
              <a:extLst>
                <a:ext uri="{28A0092B-C50C-407E-A947-70E740481C1C}">
                  <a14:useLocalDpi xmlns:a14="http://schemas.microsoft.com/office/drawing/2010/main" val="0"/>
                </a:ext>
              </a:extLst>
            </a:blip>
            <a:srcRect l="38711" t="61469" r="54699" b="34182"/>
            <a:stretch/>
          </p:blipFill>
          <p:spPr>
            <a:xfrm>
              <a:off x="4419600" y="4702028"/>
              <a:ext cx="803402" cy="298330"/>
            </a:xfrm>
            <a:prstGeom prst="rect">
              <a:avLst/>
            </a:prstGeom>
          </p:spPr>
        </p:pic>
      </p:grpSp>
      <p:grpSp>
        <p:nvGrpSpPr>
          <p:cNvPr id="85" name="组 46">
            <a:extLst>
              <a:ext uri="{FF2B5EF4-FFF2-40B4-BE49-F238E27FC236}">
                <a16:creationId xmlns:a16="http://schemas.microsoft.com/office/drawing/2014/main" id="{7EAE5DCD-6743-4BAF-A088-847D758CFB0B}"/>
              </a:ext>
            </a:extLst>
          </p:cNvPr>
          <p:cNvGrpSpPr/>
          <p:nvPr/>
        </p:nvGrpSpPr>
        <p:grpSpPr>
          <a:xfrm>
            <a:off x="6611324" y="1596289"/>
            <a:ext cx="4003913" cy="1565078"/>
            <a:chOff x="7045254" y="1972675"/>
            <a:chExt cx="4003913" cy="1565078"/>
          </a:xfrm>
        </p:grpSpPr>
        <p:pic>
          <p:nvPicPr>
            <p:cNvPr id="86" name="图片 85">
              <a:extLst>
                <a:ext uri="{FF2B5EF4-FFF2-40B4-BE49-F238E27FC236}">
                  <a16:creationId xmlns:a16="http://schemas.microsoft.com/office/drawing/2014/main" id="{8A665696-D731-4669-9B3C-4915E381BBF2}"/>
                </a:ext>
              </a:extLst>
            </p:cNvPr>
            <p:cNvPicPr>
              <a:picLocks noChangeAspect="1"/>
            </p:cNvPicPr>
            <p:nvPr/>
          </p:nvPicPr>
          <p:blipFill rotWithShape="1">
            <a:blip r:embed="rId5" cstate="print">
              <a:extLst>
                <a:ext uri="{28A0092B-C50C-407E-A947-70E740481C1C}">
                  <a14:useLocalDpi xmlns:a14="http://schemas.microsoft.com/office/drawing/2010/main" val="0"/>
                </a:ext>
              </a:extLst>
            </a:blip>
            <a:srcRect l="50483" t="14166" r="30977" b="53126"/>
            <a:stretch/>
          </p:blipFill>
          <p:spPr>
            <a:xfrm>
              <a:off x="8316969" y="2944698"/>
              <a:ext cx="135675" cy="134632"/>
            </a:xfrm>
            <a:prstGeom prst="rect">
              <a:avLst/>
            </a:prstGeom>
          </p:spPr>
        </p:pic>
        <p:pic>
          <p:nvPicPr>
            <p:cNvPr id="87" name="图片 86">
              <a:extLst>
                <a:ext uri="{FF2B5EF4-FFF2-40B4-BE49-F238E27FC236}">
                  <a16:creationId xmlns:a16="http://schemas.microsoft.com/office/drawing/2014/main" id="{4324CCB6-EE4F-48B6-9356-B15C9647BFD5}"/>
                </a:ext>
              </a:extLst>
            </p:cNvPr>
            <p:cNvPicPr>
              <a:picLocks noChangeAspect="1"/>
            </p:cNvPicPr>
            <p:nvPr/>
          </p:nvPicPr>
          <p:blipFill rotWithShape="1">
            <a:blip r:embed="rId5" cstate="print">
              <a:extLst>
                <a:ext uri="{28A0092B-C50C-407E-A947-70E740481C1C}">
                  <a14:useLocalDpi xmlns:a14="http://schemas.microsoft.com/office/drawing/2010/main" val="0"/>
                </a:ext>
              </a:extLst>
            </a:blip>
            <a:srcRect l="50483" t="14166" r="30977" b="53126"/>
            <a:stretch/>
          </p:blipFill>
          <p:spPr>
            <a:xfrm>
              <a:off x="8977369" y="3271619"/>
              <a:ext cx="135675" cy="134632"/>
            </a:xfrm>
            <a:prstGeom prst="rect">
              <a:avLst/>
            </a:prstGeom>
          </p:spPr>
        </p:pic>
        <p:pic>
          <p:nvPicPr>
            <p:cNvPr id="88" name="图片 87">
              <a:extLst>
                <a:ext uri="{FF2B5EF4-FFF2-40B4-BE49-F238E27FC236}">
                  <a16:creationId xmlns:a16="http://schemas.microsoft.com/office/drawing/2014/main" id="{01D06730-8FE7-44C4-BBD0-07EAD31E7A2F}"/>
                </a:ext>
              </a:extLst>
            </p:cNvPr>
            <p:cNvPicPr>
              <a:picLocks noChangeAspect="1"/>
            </p:cNvPicPr>
            <p:nvPr/>
          </p:nvPicPr>
          <p:blipFill rotWithShape="1">
            <a:blip r:embed="rId10" cstate="print">
              <a:extLst>
                <a:ext uri="{28A0092B-C50C-407E-A947-70E740481C1C}">
                  <a14:useLocalDpi xmlns:a14="http://schemas.microsoft.com/office/drawing/2010/main" val="0"/>
                </a:ext>
              </a:extLst>
            </a:blip>
            <a:srcRect l="65180" t="37119" r="25306" b="53800"/>
            <a:stretch/>
          </p:blipFill>
          <p:spPr>
            <a:xfrm>
              <a:off x="8123274" y="2914972"/>
              <a:ext cx="1159988" cy="622781"/>
            </a:xfrm>
            <a:prstGeom prst="rect">
              <a:avLst/>
            </a:prstGeom>
          </p:spPr>
        </p:pic>
        <p:sp>
          <p:nvSpPr>
            <p:cNvPr id="89" name="文本框 88">
              <a:extLst>
                <a:ext uri="{FF2B5EF4-FFF2-40B4-BE49-F238E27FC236}">
                  <a16:creationId xmlns:a16="http://schemas.microsoft.com/office/drawing/2014/main" id="{3BCF7397-D148-46CE-A662-4672E187646D}"/>
                </a:ext>
              </a:extLst>
            </p:cNvPr>
            <p:cNvSpPr txBox="1"/>
            <p:nvPr/>
          </p:nvSpPr>
          <p:spPr>
            <a:xfrm>
              <a:off x="9306739" y="3012014"/>
              <a:ext cx="1141659" cy="307777"/>
            </a:xfrm>
            <a:prstGeom prst="rect">
              <a:avLst/>
            </a:prstGeom>
            <a:noFill/>
          </p:spPr>
          <p:txBody>
            <a:bodyPr wrap="none" rtlCol="0">
              <a:spAutoFit/>
            </a:bodyPr>
            <a:lstStyle/>
            <a:p>
              <a:r>
                <a:rPr lang="en-US" altLang="zh-CN" sz="1400" dirty="0">
                  <a:solidFill>
                    <a:schemeClr val="accent4"/>
                  </a:solidFill>
                  <a:latin typeface="+mj-lt"/>
                  <a:ea typeface="Segoe Print" charset="0"/>
                  <a:cs typeface="Segoe Print" charset="0"/>
                </a:rPr>
                <a:t>Ghost VMs</a:t>
              </a:r>
            </a:p>
          </p:txBody>
        </p:sp>
        <p:grpSp>
          <p:nvGrpSpPr>
            <p:cNvPr id="90" name="组 27">
              <a:extLst>
                <a:ext uri="{FF2B5EF4-FFF2-40B4-BE49-F238E27FC236}">
                  <a16:creationId xmlns:a16="http://schemas.microsoft.com/office/drawing/2014/main" id="{B5368045-3675-470B-BB70-EB39D0F34F8F}"/>
                </a:ext>
              </a:extLst>
            </p:cNvPr>
            <p:cNvGrpSpPr/>
            <p:nvPr/>
          </p:nvGrpSpPr>
          <p:grpSpPr>
            <a:xfrm>
              <a:off x="7045254" y="1972675"/>
              <a:ext cx="4003913" cy="440640"/>
              <a:chOff x="7045254" y="1972675"/>
              <a:chExt cx="4003913" cy="440640"/>
            </a:xfrm>
          </p:grpSpPr>
          <p:pic>
            <p:nvPicPr>
              <p:cNvPr id="91" name="图片 90">
                <a:extLst>
                  <a:ext uri="{FF2B5EF4-FFF2-40B4-BE49-F238E27FC236}">
                    <a16:creationId xmlns:a16="http://schemas.microsoft.com/office/drawing/2014/main" id="{FDAA61F2-B7E6-4694-B94D-52D708955590}"/>
                  </a:ext>
                </a:extLst>
              </p:cNvPr>
              <p:cNvPicPr>
                <a:picLocks noChangeAspect="1"/>
              </p:cNvPicPr>
              <p:nvPr/>
            </p:nvPicPr>
            <p:blipFill rotWithShape="1">
              <a:blip r:embed="rId11" cstate="print">
                <a:extLst>
                  <a:ext uri="{28A0092B-C50C-407E-A947-70E740481C1C}">
                    <a14:useLocalDpi xmlns:a14="http://schemas.microsoft.com/office/drawing/2010/main" val="0"/>
                  </a:ext>
                </a:extLst>
              </a:blip>
              <a:srcRect l="50566" t="15039" r="31585" b="53024"/>
              <a:stretch/>
            </p:blipFill>
            <p:spPr>
              <a:xfrm>
                <a:off x="7775945" y="2067573"/>
                <a:ext cx="134680" cy="135557"/>
              </a:xfrm>
              <a:prstGeom prst="rect">
                <a:avLst/>
              </a:prstGeom>
            </p:spPr>
          </p:pic>
          <p:pic>
            <p:nvPicPr>
              <p:cNvPr id="92" name="图片 91">
                <a:extLst>
                  <a:ext uri="{FF2B5EF4-FFF2-40B4-BE49-F238E27FC236}">
                    <a16:creationId xmlns:a16="http://schemas.microsoft.com/office/drawing/2014/main" id="{CBD3674B-0B57-4A89-AA4C-9C705A84BA85}"/>
                  </a:ext>
                </a:extLst>
              </p:cNvPr>
              <p:cNvPicPr>
                <a:picLocks noChangeAspect="1"/>
              </p:cNvPicPr>
              <p:nvPr/>
            </p:nvPicPr>
            <p:blipFill rotWithShape="1">
              <a:blip r:embed="rId12" cstate="print">
                <a:extLst>
                  <a:ext uri="{28A0092B-C50C-407E-A947-70E740481C1C}">
                    <a14:useLocalDpi xmlns:a14="http://schemas.microsoft.com/office/drawing/2010/main" val="0"/>
                  </a:ext>
                </a:extLst>
              </a:blip>
              <a:srcRect l="57270" t="26052" r="35365" b="68712"/>
              <a:stretch/>
            </p:blipFill>
            <p:spPr>
              <a:xfrm rot="372457">
                <a:off x="7045254" y="2054149"/>
                <a:ext cx="897962" cy="359166"/>
              </a:xfrm>
              <a:prstGeom prst="rect">
                <a:avLst/>
              </a:prstGeom>
            </p:spPr>
          </p:pic>
          <p:sp>
            <p:nvSpPr>
              <p:cNvPr id="93" name="矩形 92">
                <a:extLst>
                  <a:ext uri="{FF2B5EF4-FFF2-40B4-BE49-F238E27FC236}">
                    <a16:creationId xmlns:a16="http://schemas.microsoft.com/office/drawing/2014/main" id="{6268CCD1-C6D6-4BA3-8D9B-E47A385AA774}"/>
                  </a:ext>
                </a:extLst>
              </p:cNvPr>
              <p:cNvSpPr/>
              <p:nvPr/>
            </p:nvSpPr>
            <p:spPr>
              <a:xfrm>
                <a:off x="8052807" y="1972675"/>
                <a:ext cx="2996360" cy="307777"/>
              </a:xfrm>
              <a:prstGeom prst="rect">
                <a:avLst/>
              </a:prstGeom>
            </p:spPr>
            <p:txBody>
              <a:bodyPr wrap="square">
                <a:spAutoFit/>
              </a:bodyPr>
              <a:lstStyle/>
              <a:p>
                <a:r>
                  <a:rPr lang="en-US" altLang="zh-CN" sz="1400" dirty="0">
                    <a:solidFill>
                      <a:srgbClr val="00B050"/>
                    </a:solidFill>
                    <a:latin typeface="+mj-lt"/>
                    <a:ea typeface="Segoe Print" charset="0"/>
                    <a:cs typeface="Segoe Print" charset="0"/>
                  </a:rPr>
                  <a:t>Unpatched servers</a:t>
                </a:r>
                <a:endParaRPr lang="en-SG" altLang="zh-CN" sz="1400" dirty="0">
                  <a:solidFill>
                    <a:srgbClr val="00B050"/>
                  </a:solidFill>
                  <a:latin typeface="+mj-lt"/>
                  <a:ea typeface="Segoe Print" charset="0"/>
                  <a:cs typeface="Segoe Print" charset="0"/>
                </a:endParaRPr>
              </a:p>
            </p:txBody>
          </p:sp>
        </p:grpSp>
      </p:grpSp>
      <p:grpSp>
        <p:nvGrpSpPr>
          <p:cNvPr id="94" name="组 19">
            <a:extLst>
              <a:ext uri="{FF2B5EF4-FFF2-40B4-BE49-F238E27FC236}">
                <a16:creationId xmlns:a16="http://schemas.microsoft.com/office/drawing/2014/main" id="{0F8EEF3D-6463-4C5E-8FD8-4B719CC67055}"/>
              </a:ext>
            </a:extLst>
          </p:cNvPr>
          <p:cNvGrpSpPr/>
          <p:nvPr/>
        </p:nvGrpSpPr>
        <p:grpSpPr>
          <a:xfrm>
            <a:off x="2856804" y="1699464"/>
            <a:ext cx="2468762" cy="1061190"/>
            <a:chOff x="3230580" y="1746725"/>
            <a:chExt cx="2602624" cy="1412696"/>
          </a:xfrm>
        </p:grpSpPr>
        <p:sp>
          <p:nvSpPr>
            <p:cNvPr id="95" name="矩形 94">
              <a:extLst>
                <a:ext uri="{FF2B5EF4-FFF2-40B4-BE49-F238E27FC236}">
                  <a16:creationId xmlns:a16="http://schemas.microsoft.com/office/drawing/2014/main" id="{C403E299-DE99-4E38-83EA-4DF4CBCB7D04}"/>
                </a:ext>
              </a:extLst>
            </p:cNvPr>
            <p:cNvSpPr/>
            <p:nvPr/>
          </p:nvSpPr>
          <p:spPr>
            <a:xfrm>
              <a:off x="4844075" y="2749697"/>
              <a:ext cx="989129" cy="409724"/>
            </a:xfrm>
            <a:prstGeom prst="rect">
              <a:avLst/>
            </a:prstGeom>
          </p:spPr>
          <p:txBody>
            <a:bodyPr wrap="square">
              <a:spAutoFit/>
            </a:bodyPr>
            <a:lstStyle/>
            <a:p>
              <a:pPr algn="r"/>
              <a:r>
                <a:rPr lang="en-US" altLang="zh-CN" sz="1400" dirty="0">
                  <a:solidFill>
                    <a:srgbClr val="7030A0"/>
                  </a:solidFill>
                  <a:latin typeface="+mj-lt"/>
                  <a:ea typeface="Segoe Print" charset="0"/>
                  <a:cs typeface="Segoe Print" charset="0"/>
                </a:rPr>
                <a:t>VPN</a:t>
              </a:r>
              <a:endParaRPr lang="en-SG" altLang="zh-CN" sz="1400" dirty="0">
                <a:solidFill>
                  <a:srgbClr val="7030A0"/>
                </a:solidFill>
                <a:latin typeface="+mj-lt"/>
                <a:ea typeface="Segoe Print" charset="0"/>
                <a:cs typeface="Segoe Print" charset="0"/>
              </a:endParaRPr>
            </a:p>
          </p:txBody>
        </p:sp>
        <p:sp>
          <p:nvSpPr>
            <p:cNvPr id="96" name="矩形 95">
              <a:extLst>
                <a:ext uri="{FF2B5EF4-FFF2-40B4-BE49-F238E27FC236}">
                  <a16:creationId xmlns:a16="http://schemas.microsoft.com/office/drawing/2014/main" id="{67999D4C-24DF-409C-B4BD-82842767CCDA}"/>
                </a:ext>
              </a:extLst>
            </p:cNvPr>
            <p:cNvSpPr/>
            <p:nvPr/>
          </p:nvSpPr>
          <p:spPr>
            <a:xfrm>
              <a:off x="3230580" y="1746725"/>
              <a:ext cx="1862399" cy="696530"/>
            </a:xfrm>
            <a:prstGeom prst="rect">
              <a:avLst/>
            </a:prstGeom>
          </p:spPr>
          <p:txBody>
            <a:bodyPr wrap="square">
              <a:spAutoFit/>
            </a:bodyPr>
            <a:lstStyle/>
            <a:p>
              <a:r>
                <a:rPr lang="en-US" altLang="zh-CN" sz="1400" dirty="0">
                  <a:solidFill>
                    <a:srgbClr val="7030A0"/>
                  </a:solidFill>
                  <a:latin typeface="+mj-lt"/>
                  <a:ea typeface="Segoe Print" charset="0"/>
                  <a:cs typeface="Segoe Print" charset="0"/>
                </a:rPr>
                <a:t>Compromised users from VPN</a:t>
              </a:r>
              <a:endParaRPr lang="en-SG" altLang="zh-CN" sz="1400" dirty="0">
                <a:solidFill>
                  <a:srgbClr val="7030A0"/>
                </a:solidFill>
                <a:latin typeface="+mj-lt"/>
                <a:ea typeface="Segoe Print" charset="0"/>
                <a:cs typeface="Segoe Print" charset="0"/>
              </a:endParaRPr>
            </a:p>
          </p:txBody>
        </p:sp>
      </p:grpSp>
      <p:pic>
        <p:nvPicPr>
          <p:cNvPr id="7" name="图片 6">
            <a:extLst>
              <a:ext uri="{FF2B5EF4-FFF2-40B4-BE49-F238E27FC236}">
                <a16:creationId xmlns:a16="http://schemas.microsoft.com/office/drawing/2014/main" id="{7A07408E-D29C-4DA7-B724-D9AC28624F32}"/>
              </a:ext>
            </a:extLst>
          </p:cNvPr>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4289930" y="1661411"/>
            <a:ext cx="3159550" cy="3159550"/>
          </a:xfrm>
          <a:prstGeom prst="rect">
            <a:avLst/>
          </a:prstGeom>
        </p:spPr>
      </p:pic>
      <p:sp>
        <p:nvSpPr>
          <p:cNvPr id="98" name="文本框 97">
            <a:extLst>
              <a:ext uri="{FF2B5EF4-FFF2-40B4-BE49-F238E27FC236}">
                <a16:creationId xmlns:a16="http://schemas.microsoft.com/office/drawing/2014/main" id="{87613845-1C5A-4E43-9236-AD1883BCE567}"/>
              </a:ext>
            </a:extLst>
          </p:cNvPr>
          <p:cNvSpPr txBox="1"/>
          <p:nvPr/>
        </p:nvSpPr>
        <p:spPr>
          <a:xfrm>
            <a:off x="125531" y="872240"/>
            <a:ext cx="2555508" cy="523220"/>
          </a:xfrm>
          <a:prstGeom prst="rect">
            <a:avLst/>
          </a:prstGeom>
          <a:noFill/>
        </p:spPr>
        <p:txBody>
          <a:bodyPr wrap="none" rtlCol="0">
            <a:spAutoFit/>
          </a:bodyPr>
          <a:lstStyle/>
          <a:p>
            <a:r>
              <a:rPr lang="en-US" altLang="zh-CN" sz="2800" b="1" dirty="0">
                <a:solidFill>
                  <a:schemeClr val="accent2">
                    <a:lumMod val="60000"/>
                    <a:lumOff val="40000"/>
                  </a:schemeClr>
                </a:solidFill>
              </a:rPr>
              <a:t>After 2 Weeks</a:t>
            </a:r>
            <a:endParaRPr lang="en-US" sz="2800" b="1" dirty="0">
              <a:solidFill>
                <a:schemeClr val="accent2">
                  <a:lumMod val="60000"/>
                  <a:lumOff val="40000"/>
                </a:schemeClr>
              </a:solidFill>
            </a:endParaRPr>
          </a:p>
        </p:txBody>
      </p:sp>
    </p:spTree>
    <p:extLst>
      <p:ext uri="{BB962C8B-B14F-4D97-AF65-F5344CB8AC3E}">
        <p14:creationId xmlns:p14="http://schemas.microsoft.com/office/powerpoint/2010/main" val="40866012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85"/>
                                        </p:tgtEl>
                                        <p:attrNameLst>
                                          <p:attrName>style.visibility</p:attrName>
                                        </p:attrNameLst>
                                      </p:cBhvr>
                                      <p:to>
                                        <p:strVal val="visible"/>
                                      </p:to>
                                    </p:set>
                                    <p:animEffect transition="in" filter="fade">
                                      <p:cBhvr>
                                        <p:cTn id="7" dur="500"/>
                                        <p:tgtEl>
                                          <p:spTgt spid="85"/>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40"/>
                                        </p:tgtEl>
                                        <p:attrNameLst>
                                          <p:attrName>style.visibility</p:attrName>
                                        </p:attrNameLst>
                                      </p:cBhvr>
                                      <p:to>
                                        <p:strVal val="visible"/>
                                      </p:to>
                                    </p:set>
                                    <p:animEffect transition="in" filter="fade">
                                      <p:cBhvr>
                                        <p:cTn id="12" dur="500"/>
                                        <p:tgtEl>
                                          <p:spTgt spid="40"/>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81"/>
                                        </p:tgtEl>
                                        <p:attrNameLst>
                                          <p:attrName>style.visibility</p:attrName>
                                        </p:attrNameLst>
                                      </p:cBhvr>
                                      <p:to>
                                        <p:strVal val="visible"/>
                                      </p:to>
                                    </p:set>
                                    <p:animEffect transition="in" filter="fade">
                                      <p:cBhvr>
                                        <p:cTn id="17" dur="500"/>
                                        <p:tgtEl>
                                          <p:spTgt spid="81"/>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7"/>
                                        </p:tgtEl>
                                        <p:attrNameLst>
                                          <p:attrName>style.visibility</p:attrName>
                                        </p:attrNameLst>
                                      </p:cBhvr>
                                      <p:to>
                                        <p:strVal val="visible"/>
                                      </p:to>
                                    </p:set>
                                    <p:animEffect transition="in" filter="fade">
                                      <p:cBhvr>
                                        <p:cTn id="22" dur="500"/>
                                        <p:tgtEl>
                                          <p:spTgt spid="37"/>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94"/>
                                        </p:tgtEl>
                                        <p:attrNameLst>
                                          <p:attrName>style.visibility</p:attrName>
                                        </p:attrNameLst>
                                      </p:cBhvr>
                                      <p:to>
                                        <p:strVal val="visible"/>
                                      </p:to>
                                    </p:set>
                                    <p:animEffect transition="in" filter="fade">
                                      <p:cBhvr>
                                        <p:cTn id="27" dur="500"/>
                                        <p:tgtEl>
                                          <p:spTgt spid="94"/>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7"/>
                                        </p:tgtEl>
                                        <p:attrNameLst>
                                          <p:attrName>style.visibility</p:attrName>
                                        </p:attrNameLst>
                                      </p:cBhvr>
                                      <p:to>
                                        <p:strVal val="visible"/>
                                      </p:to>
                                    </p:set>
                                    <p:animEffect transition="in" filter="fade">
                                      <p:cBhvr>
                                        <p:cTn id="32"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 name="箭头: 右 52">
            <a:extLst>
              <a:ext uri="{FF2B5EF4-FFF2-40B4-BE49-F238E27FC236}">
                <a16:creationId xmlns:a16="http://schemas.microsoft.com/office/drawing/2014/main" id="{9FEF4E0F-9759-49CB-9942-AEC5505B5B62}"/>
              </a:ext>
            </a:extLst>
          </p:cNvPr>
          <p:cNvSpPr/>
          <p:nvPr/>
        </p:nvSpPr>
        <p:spPr>
          <a:xfrm>
            <a:off x="6571179" y="3246437"/>
            <a:ext cx="1196788" cy="365125"/>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7" name="矩形 46">
            <a:extLst>
              <a:ext uri="{FF2B5EF4-FFF2-40B4-BE49-F238E27FC236}">
                <a16:creationId xmlns:a16="http://schemas.microsoft.com/office/drawing/2014/main" id="{CE249C23-706D-486B-9FB9-DF4E9EEEAAE5}"/>
              </a:ext>
            </a:extLst>
          </p:cNvPr>
          <p:cNvSpPr/>
          <p:nvPr/>
        </p:nvSpPr>
        <p:spPr>
          <a:xfrm>
            <a:off x="1" y="311234"/>
            <a:ext cx="396240" cy="326939"/>
          </a:xfrm>
          <a:prstGeom prst="rect">
            <a:avLst/>
          </a:prstGeom>
          <a:solidFill>
            <a:srgbClr val="3456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48" name="矩形 47">
            <a:extLst>
              <a:ext uri="{FF2B5EF4-FFF2-40B4-BE49-F238E27FC236}">
                <a16:creationId xmlns:a16="http://schemas.microsoft.com/office/drawing/2014/main" id="{F8263FDE-1538-422E-812C-777D2A5775C1}"/>
              </a:ext>
            </a:extLst>
          </p:cNvPr>
          <p:cNvSpPr/>
          <p:nvPr/>
        </p:nvSpPr>
        <p:spPr>
          <a:xfrm>
            <a:off x="393853" y="311234"/>
            <a:ext cx="65722" cy="326939"/>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49" name="矩形 48">
            <a:extLst>
              <a:ext uri="{FF2B5EF4-FFF2-40B4-BE49-F238E27FC236}">
                <a16:creationId xmlns:a16="http://schemas.microsoft.com/office/drawing/2014/main" id="{85C60E7E-DF7A-489A-A933-1D5019257079}"/>
              </a:ext>
            </a:extLst>
          </p:cNvPr>
          <p:cNvSpPr/>
          <p:nvPr/>
        </p:nvSpPr>
        <p:spPr>
          <a:xfrm>
            <a:off x="579651" y="200326"/>
            <a:ext cx="3174267" cy="523220"/>
          </a:xfrm>
          <a:prstGeom prst="rect">
            <a:avLst/>
          </a:prstGeom>
        </p:spPr>
        <p:txBody>
          <a:bodyPr wrap="none">
            <a:spAutoFit/>
          </a:bodyPr>
          <a:lstStyle/>
          <a:p>
            <a:r>
              <a:rPr lang="en-US" altLang="zh-CN" sz="2800" b="1" dirty="0">
                <a:solidFill>
                  <a:schemeClr val="bg1"/>
                </a:solidFill>
                <a:latin typeface="Century Gothic" panose="020B0502020202020204" pitchFamily="34" charset="0"/>
                <a:ea typeface="微软雅黑" charset="-122"/>
              </a:rPr>
              <a:t>How TIARA Works</a:t>
            </a:r>
          </a:p>
        </p:txBody>
      </p:sp>
      <p:sp>
        <p:nvSpPr>
          <p:cNvPr id="50" name="日期占位符 1">
            <a:extLst>
              <a:ext uri="{FF2B5EF4-FFF2-40B4-BE49-F238E27FC236}">
                <a16:creationId xmlns:a16="http://schemas.microsoft.com/office/drawing/2014/main" id="{D687F6CC-EBF7-43E3-8595-9ED7734D9938}"/>
              </a:ext>
            </a:extLst>
          </p:cNvPr>
          <p:cNvSpPr>
            <a:spLocks noGrp="1"/>
          </p:cNvSpPr>
          <p:nvPr>
            <p:ph type="dt" sz="half" idx="10"/>
          </p:nvPr>
        </p:nvSpPr>
        <p:spPr>
          <a:xfrm>
            <a:off x="1089660" y="6415619"/>
            <a:ext cx="2743200" cy="365125"/>
          </a:xfrm>
        </p:spPr>
        <p:txBody>
          <a:bodyPr/>
          <a:lstStyle/>
          <a:p>
            <a:r>
              <a:rPr lang="en-US" altLang="zh-CN">
                <a:ea typeface="微软雅黑" panose="020B0503020204020204" pitchFamily="34" charset="-122"/>
              </a:rPr>
              <a:t>Sangfor Technologies</a:t>
            </a:r>
            <a:endParaRPr lang="en-US" altLang="zh-CN" dirty="0">
              <a:ea typeface="微软雅黑" panose="020B0503020204020204" pitchFamily="34" charset="-122"/>
            </a:endParaRPr>
          </a:p>
        </p:txBody>
      </p:sp>
      <p:sp>
        <p:nvSpPr>
          <p:cNvPr id="51" name="页脚占位符 2">
            <a:extLst>
              <a:ext uri="{FF2B5EF4-FFF2-40B4-BE49-F238E27FC236}">
                <a16:creationId xmlns:a16="http://schemas.microsoft.com/office/drawing/2014/main" id="{D376FAD0-73A6-4753-B22E-E0EE6D6BA7FC}"/>
              </a:ext>
            </a:extLst>
          </p:cNvPr>
          <p:cNvSpPr>
            <a:spLocks noGrp="1"/>
          </p:cNvSpPr>
          <p:nvPr>
            <p:ph type="ftr" sz="quarter" idx="11"/>
          </p:nvPr>
        </p:nvSpPr>
        <p:spPr>
          <a:xfrm>
            <a:off x="4038600" y="6415619"/>
            <a:ext cx="4114800" cy="365125"/>
          </a:xfrm>
        </p:spPr>
        <p:txBody>
          <a:bodyPr/>
          <a:lstStyle/>
          <a:p>
            <a:r>
              <a:rPr lang="en-US" altLang="zh-CN">
                <a:ea typeface="微软雅黑" panose="020B0503020204020204" pitchFamily="34" charset="-122"/>
              </a:rPr>
              <a:t>CONFIDENTIAL</a:t>
            </a:r>
            <a:endParaRPr lang="zh-CN" altLang="en-US" dirty="0">
              <a:ea typeface="微软雅黑" panose="020B0503020204020204" pitchFamily="34" charset="-122"/>
            </a:endParaRPr>
          </a:p>
        </p:txBody>
      </p:sp>
      <p:sp>
        <p:nvSpPr>
          <p:cNvPr id="52" name="灯片编号占位符 3">
            <a:extLst>
              <a:ext uri="{FF2B5EF4-FFF2-40B4-BE49-F238E27FC236}">
                <a16:creationId xmlns:a16="http://schemas.microsoft.com/office/drawing/2014/main" id="{F6A72679-AD13-41F6-AB9A-FC29A5385C2E}"/>
              </a:ext>
            </a:extLst>
          </p:cNvPr>
          <p:cNvSpPr>
            <a:spLocks noGrp="1"/>
          </p:cNvSpPr>
          <p:nvPr>
            <p:ph type="sldNum" sz="quarter" idx="12"/>
          </p:nvPr>
        </p:nvSpPr>
        <p:spPr>
          <a:xfrm>
            <a:off x="8432797" y="6415619"/>
            <a:ext cx="2743200" cy="365125"/>
          </a:xfrm>
        </p:spPr>
        <p:txBody>
          <a:bodyPr/>
          <a:lstStyle/>
          <a:p>
            <a:r>
              <a:rPr lang="en-US" altLang="zh-CN"/>
              <a:t>Page  </a:t>
            </a:r>
            <a:fld id="{6F6B6950-8D1A-4668-8374-25B44628E0DF}" type="slidenum">
              <a:rPr lang="zh-CN" altLang="en-US" smtClean="0"/>
              <a:pPr/>
              <a:t>19</a:t>
            </a:fld>
            <a:endParaRPr lang="zh-CN" altLang="en-US" dirty="0"/>
          </a:p>
        </p:txBody>
      </p:sp>
      <p:pic>
        <p:nvPicPr>
          <p:cNvPr id="7" name="图片 6">
            <a:extLst>
              <a:ext uri="{FF2B5EF4-FFF2-40B4-BE49-F238E27FC236}">
                <a16:creationId xmlns:a16="http://schemas.microsoft.com/office/drawing/2014/main" id="{7A07408E-D29C-4DA7-B724-D9AC28624F3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82213" y="2249148"/>
            <a:ext cx="2359704" cy="2359704"/>
          </a:xfrm>
          <a:prstGeom prst="rect">
            <a:avLst/>
          </a:prstGeom>
        </p:spPr>
      </p:pic>
      <p:pic>
        <p:nvPicPr>
          <p:cNvPr id="5" name="图片 4">
            <a:extLst>
              <a:ext uri="{FF2B5EF4-FFF2-40B4-BE49-F238E27FC236}">
                <a16:creationId xmlns:a16="http://schemas.microsoft.com/office/drawing/2014/main" id="{42BC21FD-790E-4A0C-9271-C8F64538DF94}"/>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838058" y="1639548"/>
            <a:ext cx="1219200" cy="1219200"/>
          </a:xfrm>
          <a:prstGeom prst="rect">
            <a:avLst/>
          </a:prstGeom>
        </p:spPr>
      </p:pic>
      <p:pic>
        <p:nvPicPr>
          <p:cNvPr id="8" name="图片 7">
            <a:extLst>
              <a:ext uri="{FF2B5EF4-FFF2-40B4-BE49-F238E27FC236}">
                <a16:creationId xmlns:a16="http://schemas.microsoft.com/office/drawing/2014/main" id="{E36B25BB-75A6-4F3A-B71B-DF062BA6E7A0}"/>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838058" y="3999252"/>
            <a:ext cx="1219200" cy="1219200"/>
          </a:xfrm>
          <a:prstGeom prst="rect">
            <a:avLst/>
          </a:prstGeom>
        </p:spPr>
      </p:pic>
      <p:pic>
        <p:nvPicPr>
          <p:cNvPr id="10" name="图片 9">
            <a:extLst>
              <a:ext uri="{FF2B5EF4-FFF2-40B4-BE49-F238E27FC236}">
                <a16:creationId xmlns:a16="http://schemas.microsoft.com/office/drawing/2014/main" id="{2AA5C2D1-89D4-4439-BCD4-D5DCB1BCA51B}"/>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8153400" y="2061882"/>
            <a:ext cx="2227729" cy="2227729"/>
          </a:xfrm>
          <a:prstGeom prst="rect">
            <a:avLst/>
          </a:prstGeom>
        </p:spPr>
      </p:pic>
      <p:pic>
        <p:nvPicPr>
          <p:cNvPr id="12" name="图片 11">
            <a:extLst>
              <a:ext uri="{FF2B5EF4-FFF2-40B4-BE49-F238E27FC236}">
                <a16:creationId xmlns:a16="http://schemas.microsoft.com/office/drawing/2014/main" id="{7BAE36CA-61D6-4727-B8DB-8C81EA56B4EB}"/>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7169573" y="1308847"/>
            <a:ext cx="4240306" cy="4240306"/>
          </a:xfrm>
          <a:prstGeom prst="rect">
            <a:avLst/>
          </a:prstGeom>
        </p:spPr>
      </p:pic>
      <p:sp>
        <p:nvSpPr>
          <p:cNvPr id="13" name="箭头: 右 12">
            <a:extLst>
              <a:ext uri="{FF2B5EF4-FFF2-40B4-BE49-F238E27FC236}">
                <a16:creationId xmlns:a16="http://schemas.microsoft.com/office/drawing/2014/main" id="{09693019-3423-4518-B5DF-F5720E58E4CD}"/>
              </a:ext>
            </a:extLst>
          </p:cNvPr>
          <p:cNvSpPr/>
          <p:nvPr/>
        </p:nvSpPr>
        <p:spPr>
          <a:xfrm>
            <a:off x="3245728" y="3246437"/>
            <a:ext cx="1196788" cy="365125"/>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1711333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 name="矩形 46">
            <a:extLst>
              <a:ext uri="{FF2B5EF4-FFF2-40B4-BE49-F238E27FC236}">
                <a16:creationId xmlns:a16="http://schemas.microsoft.com/office/drawing/2014/main" id="{CE249C23-706D-486B-9FB9-DF4E9EEEAAE5}"/>
              </a:ext>
            </a:extLst>
          </p:cNvPr>
          <p:cNvSpPr/>
          <p:nvPr/>
        </p:nvSpPr>
        <p:spPr>
          <a:xfrm>
            <a:off x="1" y="311234"/>
            <a:ext cx="396240" cy="326939"/>
          </a:xfrm>
          <a:prstGeom prst="rect">
            <a:avLst/>
          </a:prstGeom>
          <a:solidFill>
            <a:srgbClr val="3456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48" name="矩形 47">
            <a:extLst>
              <a:ext uri="{FF2B5EF4-FFF2-40B4-BE49-F238E27FC236}">
                <a16:creationId xmlns:a16="http://schemas.microsoft.com/office/drawing/2014/main" id="{F8263FDE-1538-422E-812C-777D2A5775C1}"/>
              </a:ext>
            </a:extLst>
          </p:cNvPr>
          <p:cNvSpPr/>
          <p:nvPr/>
        </p:nvSpPr>
        <p:spPr>
          <a:xfrm>
            <a:off x="393853" y="311234"/>
            <a:ext cx="65722" cy="326939"/>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49" name="矩形 48">
            <a:extLst>
              <a:ext uri="{FF2B5EF4-FFF2-40B4-BE49-F238E27FC236}">
                <a16:creationId xmlns:a16="http://schemas.microsoft.com/office/drawing/2014/main" id="{85C60E7E-DF7A-489A-A933-1D5019257079}"/>
              </a:ext>
            </a:extLst>
          </p:cNvPr>
          <p:cNvSpPr/>
          <p:nvPr/>
        </p:nvSpPr>
        <p:spPr>
          <a:xfrm>
            <a:off x="579651" y="200326"/>
            <a:ext cx="9586325" cy="523220"/>
          </a:xfrm>
          <a:prstGeom prst="rect">
            <a:avLst/>
          </a:prstGeom>
        </p:spPr>
        <p:txBody>
          <a:bodyPr wrap="square">
            <a:spAutoFit/>
          </a:bodyPr>
          <a:lstStyle/>
          <a:p>
            <a:r>
              <a:rPr lang="en-US" altLang="zh-CN" sz="2800" b="1" dirty="0">
                <a:solidFill>
                  <a:schemeClr val="bg1"/>
                </a:solidFill>
                <a:latin typeface="Century Gothic" panose="020B0502020202020204" pitchFamily="34" charset="0"/>
                <a:ea typeface="微软雅黑" charset="-122"/>
              </a:rPr>
              <a:t>How Stealth Threat Analytics (STA) Helps in TIARA?</a:t>
            </a:r>
          </a:p>
        </p:txBody>
      </p:sp>
      <p:sp>
        <p:nvSpPr>
          <p:cNvPr id="50" name="日期占位符 1">
            <a:extLst>
              <a:ext uri="{FF2B5EF4-FFF2-40B4-BE49-F238E27FC236}">
                <a16:creationId xmlns:a16="http://schemas.microsoft.com/office/drawing/2014/main" id="{D687F6CC-EBF7-43E3-8595-9ED7734D9938}"/>
              </a:ext>
            </a:extLst>
          </p:cNvPr>
          <p:cNvSpPr>
            <a:spLocks noGrp="1"/>
          </p:cNvSpPr>
          <p:nvPr>
            <p:ph type="dt" sz="half" idx="10"/>
          </p:nvPr>
        </p:nvSpPr>
        <p:spPr>
          <a:xfrm>
            <a:off x="1089660" y="6415619"/>
            <a:ext cx="2743200" cy="365125"/>
          </a:xfrm>
        </p:spPr>
        <p:txBody>
          <a:bodyPr/>
          <a:lstStyle/>
          <a:p>
            <a:r>
              <a:rPr lang="en-US" altLang="zh-CN">
                <a:ea typeface="微软雅黑" panose="020B0503020204020204" pitchFamily="34" charset="-122"/>
              </a:rPr>
              <a:t>Sangfor Technologies</a:t>
            </a:r>
            <a:endParaRPr lang="en-US" altLang="zh-CN" dirty="0">
              <a:ea typeface="微软雅黑" panose="020B0503020204020204" pitchFamily="34" charset="-122"/>
            </a:endParaRPr>
          </a:p>
        </p:txBody>
      </p:sp>
      <p:sp>
        <p:nvSpPr>
          <p:cNvPr id="51" name="页脚占位符 2">
            <a:extLst>
              <a:ext uri="{FF2B5EF4-FFF2-40B4-BE49-F238E27FC236}">
                <a16:creationId xmlns:a16="http://schemas.microsoft.com/office/drawing/2014/main" id="{D376FAD0-73A6-4753-B22E-E0EE6D6BA7FC}"/>
              </a:ext>
            </a:extLst>
          </p:cNvPr>
          <p:cNvSpPr>
            <a:spLocks noGrp="1"/>
          </p:cNvSpPr>
          <p:nvPr>
            <p:ph type="ftr" sz="quarter" idx="11"/>
          </p:nvPr>
        </p:nvSpPr>
        <p:spPr>
          <a:xfrm>
            <a:off x="4038600" y="6415619"/>
            <a:ext cx="4114800" cy="365125"/>
          </a:xfrm>
        </p:spPr>
        <p:txBody>
          <a:bodyPr/>
          <a:lstStyle/>
          <a:p>
            <a:r>
              <a:rPr lang="en-US" altLang="zh-CN">
                <a:ea typeface="微软雅黑" panose="020B0503020204020204" pitchFamily="34" charset="-122"/>
              </a:rPr>
              <a:t>CONFIDENTIAL</a:t>
            </a:r>
            <a:endParaRPr lang="zh-CN" altLang="en-US" dirty="0">
              <a:ea typeface="微软雅黑" panose="020B0503020204020204" pitchFamily="34" charset="-122"/>
            </a:endParaRPr>
          </a:p>
        </p:txBody>
      </p:sp>
      <p:sp>
        <p:nvSpPr>
          <p:cNvPr id="52" name="灯片编号占位符 3">
            <a:extLst>
              <a:ext uri="{FF2B5EF4-FFF2-40B4-BE49-F238E27FC236}">
                <a16:creationId xmlns:a16="http://schemas.microsoft.com/office/drawing/2014/main" id="{F6A72679-AD13-41F6-AB9A-FC29A5385C2E}"/>
              </a:ext>
            </a:extLst>
          </p:cNvPr>
          <p:cNvSpPr>
            <a:spLocks noGrp="1"/>
          </p:cNvSpPr>
          <p:nvPr>
            <p:ph type="sldNum" sz="quarter" idx="12"/>
          </p:nvPr>
        </p:nvSpPr>
        <p:spPr>
          <a:xfrm>
            <a:off x="8432797" y="6415619"/>
            <a:ext cx="2743200" cy="365125"/>
          </a:xfrm>
        </p:spPr>
        <p:txBody>
          <a:bodyPr/>
          <a:lstStyle/>
          <a:p>
            <a:r>
              <a:rPr lang="en-US" altLang="zh-CN"/>
              <a:t>Page  </a:t>
            </a:r>
            <a:fld id="{6F6B6950-8D1A-4668-8374-25B44628E0DF}" type="slidenum">
              <a:rPr lang="zh-CN" altLang="en-US" smtClean="0"/>
              <a:pPr/>
              <a:t>20</a:t>
            </a:fld>
            <a:endParaRPr lang="zh-CN" altLang="en-US" dirty="0"/>
          </a:p>
        </p:txBody>
      </p:sp>
      <p:sp>
        <p:nvSpPr>
          <p:cNvPr id="8" name="Rectangle 3">
            <a:extLst>
              <a:ext uri="{FF2B5EF4-FFF2-40B4-BE49-F238E27FC236}">
                <a16:creationId xmlns:a16="http://schemas.microsoft.com/office/drawing/2014/main" id="{811543BB-13DE-4A01-B579-0138A50B464C}"/>
              </a:ext>
            </a:extLst>
          </p:cNvPr>
          <p:cNvSpPr/>
          <p:nvPr/>
        </p:nvSpPr>
        <p:spPr>
          <a:xfrm>
            <a:off x="1637971" y="4079844"/>
            <a:ext cx="4254500" cy="603885"/>
          </a:xfrm>
          <a:prstGeom prst="rect">
            <a:avLst/>
          </a:prstGeom>
          <a:gradFill>
            <a:gsLst>
              <a:gs pos="0">
                <a:srgbClr val="33B6A0"/>
              </a:gs>
              <a:gs pos="65000">
                <a:srgbClr val="0070C0"/>
              </a:gs>
            </a:gsLst>
            <a:lin ang="10800000" scaled="0"/>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zh-CN" altLang="en-US" sz="1800" b="1" dirty="0">
                <a:latin typeface="微软雅黑" panose="020B0503020204020204" pitchFamily="34" charset="-122"/>
                <a:ea typeface="微软雅黑" panose="020B0503020204020204" pitchFamily="34" charset="-122"/>
                <a:sym typeface="+mn-ea"/>
              </a:rPr>
              <a:t>Comprehensive detection of hacker attacks and user behavior</a:t>
            </a:r>
          </a:p>
        </p:txBody>
      </p:sp>
      <p:sp>
        <p:nvSpPr>
          <p:cNvPr id="9" name="矩形 20">
            <a:extLst>
              <a:ext uri="{FF2B5EF4-FFF2-40B4-BE49-F238E27FC236}">
                <a16:creationId xmlns:a16="http://schemas.microsoft.com/office/drawing/2014/main" id="{765DF6C2-B983-4531-8B88-5C4525CC63EA}"/>
              </a:ext>
            </a:extLst>
          </p:cNvPr>
          <p:cNvSpPr/>
          <p:nvPr/>
        </p:nvSpPr>
        <p:spPr>
          <a:xfrm>
            <a:off x="7079340" y="1485522"/>
            <a:ext cx="3564392" cy="395605"/>
          </a:xfrm>
          <a:prstGeom prst="rect">
            <a:avLst/>
          </a:prstGeom>
          <a:gradFill>
            <a:gsLst>
              <a:gs pos="26000">
                <a:srgbClr val="00539F"/>
              </a:gs>
              <a:gs pos="100000">
                <a:srgbClr val="33B4A1"/>
              </a:gs>
            </a:gsLst>
          </a:gradFill>
          <a:ln w="12700">
            <a:miter lim="400000"/>
          </a:ln>
        </p:spPr>
        <p:txBody>
          <a:bodyPr lIns="45719" rIns="45719" anchor="ctr"/>
          <a:lstStyle/>
          <a:p>
            <a:pPr algn="ctr">
              <a:defRPr>
                <a:solidFill>
                  <a:srgbClr val="FFFFFF"/>
                </a:solidFill>
              </a:defRPr>
            </a:pPr>
            <a:r>
              <a:rPr lang="en-US" sz="1600">
                <a:sym typeface="+mn-ea"/>
              </a:rPr>
              <a:t>Mail Protocol Audit</a:t>
            </a:r>
            <a:endParaRPr kumimoji="1" lang="en-US" altLang="zh-CN" sz="1600" dirty="0">
              <a:solidFill>
                <a:schemeClr val="bg1"/>
              </a:solidFill>
              <a:latin typeface="微软雅黑" panose="020B0503020204020204" pitchFamily="34" charset="-122"/>
              <a:ea typeface="微软雅黑" panose="020B0503020204020204" pitchFamily="34" charset="-122"/>
              <a:sym typeface="+mn-ea"/>
            </a:endParaRPr>
          </a:p>
        </p:txBody>
      </p:sp>
      <p:sp>
        <p:nvSpPr>
          <p:cNvPr id="10" name="矩形 33">
            <a:extLst>
              <a:ext uri="{FF2B5EF4-FFF2-40B4-BE49-F238E27FC236}">
                <a16:creationId xmlns:a16="http://schemas.microsoft.com/office/drawing/2014/main" id="{2A7D485F-819C-4A63-B52F-CFA27B6A91FC}"/>
              </a:ext>
            </a:extLst>
          </p:cNvPr>
          <p:cNvSpPr/>
          <p:nvPr/>
        </p:nvSpPr>
        <p:spPr>
          <a:xfrm>
            <a:off x="7079340" y="1957327"/>
            <a:ext cx="3564392" cy="395605"/>
          </a:xfrm>
          <a:prstGeom prst="rect">
            <a:avLst/>
          </a:prstGeom>
          <a:gradFill>
            <a:gsLst>
              <a:gs pos="26000">
                <a:srgbClr val="00539F"/>
              </a:gs>
              <a:gs pos="100000">
                <a:srgbClr val="33B4A1"/>
              </a:gs>
            </a:gsLst>
          </a:gradFill>
          <a:ln w="12700">
            <a:miter lim="400000"/>
          </a:ln>
        </p:spPr>
        <p:txBody>
          <a:bodyPr lIns="45719" rIns="45719" anchor="ctr"/>
          <a:lstStyle/>
          <a:p>
            <a:pPr algn="ctr">
              <a:defRPr>
                <a:solidFill>
                  <a:srgbClr val="FFFFFF"/>
                </a:solidFill>
              </a:defRPr>
            </a:pPr>
            <a:r>
              <a:rPr lang="en-US" sz="1600">
                <a:sym typeface="+mn-ea"/>
              </a:rPr>
              <a:t>SMB Protocol Audit</a:t>
            </a:r>
            <a:endParaRPr kumimoji="1" lang="en-US" altLang="zh-CN" sz="1600" dirty="0">
              <a:solidFill>
                <a:schemeClr val="bg1"/>
              </a:solidFill>
              <a:latin typeface="微软雅黑" panose="020B0503020204020204" pitchFamily="34" charset="-122"/>
              <a:ea typeface="微软雅黑" panose="020B0503020204020204" pitchFamily="34" charset="-122"/>
              <a:sym typeface="+mn-ea"/>
            </a:endParaRPr>
          </a:p>
        </p:txBody>
      </p:sp>
      <p:sp>
        <p:nvSpPr>
          <p:cNvPr id="11" name="右箭头 4">
            <a:extLst>
              <a:ext uri="{FF2B5EF4-FFF2-40B4-BE49-F238E27FC236}">
                <a16:creationId xmlns:a16="http://schemas.microsoft.com/office/drawing/2014/main" id="{AF4B7890-AA89-401D-8312-F7D9FBD850B8}"/>
              </a:ext>
            </a:extLst>
          </p:cNvPr>
          <p:cNvSpPr/>
          <p:nvPr/>
        </p:nvSpPr>
        <p:spPr>
          <a:xfrm rot="16200000">
            <a:off x="3907902" y="3326367"/>
            <a:ext cx="4991735" cy="365125"/>
          </a:xfrm>
          <a:prstGeom prst="rightArrow">
            <a:avLst>
              <a:gd name="adj1" fmla="val 35760"/>
              <a:gd name="adj2" fmla="val 95159"/>
            </a:avLst>
          </a:prstGeom>
          <a:gradFill>
            <a:gsLst>
              <a:gs pos="26000">
                <a:srgbClr val="00539F"/>
              </a:gs>
              <a:gs pos="100000">
                <a:srgbClr val="33B99F"/>
              </a:gs>
            </a:gsLst>
          </a:gradFill>
          <a:ln w="12700">
            <a:miter lim="400000"/>
          </a:ln>
        </p:spPr>
        <p:txBody>
          <a:bodyPr lIns="45719" rIns="45719" anchor="ctr"/>
          <a:lstStyle/>
          <a:p>
            <a:pPr algn="ctr">
              <a:defRPr b="1">
                <a:solidFill>
                  <a:srgbClr val="FFFFFF"/>
                </a:solidFill>
                <a:latin typeface="微软雅黑"/>
                <a:ea typeface="微软雅黑"/>
                <a:cs typeface="微软雅黑"/>
                <a:sym typeface="微软雅黑"/>
              </a:defRPr>
            </a:pPr>
            <a:endParaRPr/>
          </a:p>
        </p:txBody>
      </p:sp>
      <p:sp>
        <p:nvSpPr>
          <p:cNvPr id="12" name="矩形 33">
            <a:extLst>
              <a:ext uri="{FF2B5EF4-FFF2-40B4-BE49-F238E27FC236}">
                <a16:creationId xmlns:a16="http://schemas.microsoft.com/office/drawing/2014/main" id="{DAA72D42-8F5D-4809-B3C0-D21CC4D9E231}"/>
              </a:ext>
            </a:extLst>
          </p:cNvPr>
          <p:cNvSpPr/>
          <p:nvPr/>
        </p:nvSpPr>
        <p:spPr>
          <a:xfrm>
            <a:off x="7079340" y="2429132"/>
            <a:ext cx="3564392" cy="395605"/>
          </a:xfrm>
          <a:prstGeom prst="rect">
            <a:avLst/>
          </a:prstGeom>
          <a:gradFill>
            <a:gsLst>
              <a:gs pos="26000">
                <a:srgbClr val="00539F"/>
              </a:gs>
              <a:gs pos="100000">
                <a:srgbClr val="33B4A1"/>
              </a:gs>
            </a:gsLst>
          </a:gradFill>
          <a:ln w="12700">
            <a:miter lim="400000"/>
          </a:ln>
        </p:spPr>
        <p:txBody>
          <a:bodyPr lIns="45719" rIns="45719" anchor="ctr"/>
          <a:lstStyle/>
          <a:p>
            <a:pPr algn="ctr">
              <a:defRPr>
                <a:solidFill>
                  <a:srgbClr val="FFFFFF"/>
                </a:solidFill>
              </a:defRPr>
            </a:pPr>
            <a:r>
              <a:rPr lang="en-US" sz="1600">
                <a:sym typeface="+mn-ea"/>
              </a:rPr>
              <a:t>DNS Protocol Audit</a:t>
            </a:r>
            <a:r>
              <a:rPr lang="en-US" sz="1600"/>
              <a:t> </a:t>
            </a:r>
          </a:p>
        </p:txBody>
      </p:sp>
      <p:sp>
        <p:nvSpPr>
          <p:cNvPr id="13" name="矩形 33">
            <a:extLst>
              <a:ext uri="{FF2B5EF4-FFF2-40B4-BE49-F238E27FC236}">
                <a16:creationId xmlns:a16="http://schemas.microsoft.com/office/drawing/2014/main" id="{28664C21-01B7-452F-B244-9B950A8D2E96}"/>
              </a:ext>
            </a:extLst>
          </p:cNvPr>
          <p:cNvSpPr/>
          <p:nvPr/>
        </p:nvSpPr>
        <p:spPr>
          <a:xfrm>
            <a:off x="7079340" y="5259962"/>
            <a:ext cx="3564392" cy="394335"/>
          </a:xfrm>
          <a:prstGeom prst="rect">
            <a:avLst/>
          </a:prstGeom>
          <a:gradFill>
            <a:gsLst>
              <a:gs pos="26000">
                <a:srgbClr val="00539F"/>
              </a:gs>
              <a:gs pos="100000">
                <a:srgbClr val="33B4A1"/>
              </a:gs>
            </a:gsLst>
          </a:gradFill>
          <a:ln w="12700">
            <a:miter lim="400000"/>
          </a:ln>
        </p:spPr>
        <p:txBody>
          <a:bodyPr lIns="45719" rIns="45719" anchor="ctr"/>
          <a:lstStyle/>
          <a:p>
            <a:pPr algn="ctr">
              <a:defRPr>
                <a:solidFill>
                  <a:srgbClr val="FFFFFF"/>
                </a:solidFill>
              </a:defRPr>
            </a:pPr>
            <a:r>
              <a:rPr lang="en-US" sz="1600" dirty="0"/>
              <a:t>Exploitation Attack Detection </a:t>
            </a:r>
          </a:p>
        </p:txBody>
      </p:sp>
      <p:sp>
        <p:nvSpPr>
          <p:cNvPr id="14" name="矩形 33">
            <a:extLst>
              <a:ext uri="{FF2B5EF4-FFF2-40B4-BE49-F238E27FC236}">
                <a16:creationId xmlns:a16="http://schemas.microsoft.com/office/drawing/2014/main" id="{0C51E38E-5DB7-42CE-BCC9-C4281D797708}"/>
              </a:ext>
            </a:extLst>
          </p:cNvPr>
          <p:cNvSpPr/>
          <p:nvPr/>
        </p:nvSpPr>
        <p:spPr>
          <a:xfrm>
            <a:off x="7079340" y="4316352"/>
            <a:ext cx="3564392" cy="395605"/>
          </a:xfrm>
          <a:prstGeom prst="rect">
            <a:avLst/>
          </a:prstGeom>
          <a:gradFill>
            <a:gsLst>
              <a:gs pos="26000">
                <a:srgbClr val="00539F"/>
              </a:gs>
              <a:gs pos="100000">
                <a:srgbClr val="33B4A1"/>
              </a:gs>
            </a:gsLst>
          </a:gradFill>
          <a:ln w="12700">
            <a:miter lim="400000"/>
          </a:ln>
        </p:spPr>
        <p:txBody>
          <a:bodyPr lIns="45719" rIns="45719" anchor="ctr"/>
          <a:lstStyle/>
          <a:p>
            <a:pPr algn="ctr">
              <a:defRPr>
                <a:solidFill>
                  <a:srgbClr val="FFFFFF"/>
                </a:solidFill>
              </a:defRPr>
            </a:pPr>
            <a:r>
              <a:rPr lang="en-US" sz="1600"/>
              <a:t>Business Weakness Discovery </a:t>
            </a:r>
          </a:p>
        </p:txBody>
      </p:sp>
      <p:sp>
        <p:nvSpPr>
          <p:cNvPr id="15" name="矩形 33">
            <a:extLst>
              <a:ext uri="{FF2B5EF4-FFF2-40B4-BE49-F238E27FC236}">
                <a16:creationId xmlns:a16="http://schemas.microsoft.com/office/drawing/2014/main" id="{7FA95C90-E797-4FD1-AD28-ADA2DD373D5F}"/>
              </a:ext>
            </a:extLst>
          </p:cNvPr>
          <p:cNvSpPr/>
          <p:nvPr/>
        </p:nvSpPr>
        <p:spPr>
          <a:xfrm>
            <a:off x="7079340" y="2900937"/>
            <a:ext cx="3564392" cy="395605"/>
          </a:xfrm>
          <a:prstGeom prst="rect">
            <a:avLst/>
          </a:prstGeom>
          <a:gradFill>
            <a:gsLst>
              <a:gs pos="26000">
                <a:srgbClr val="00539F"/>
              </a:gs>
              <a:gs pos="100000">
                <a:srgbClr val="33B4A1"/>
              </a:gs>
            </a:gsLst>
          </a:gradFill>
          <a:ln w="12700">
            <a:miter lim="400000"/>
          </a:ln>
        </p:spPr>
        <p:txBody>
          <a:bodyPr lIns="45719" rIns="45719" anchor="ctr"/>
          <a:lstStyle/>
          <a:p>
            <a:pPr algn="ctr">
              <a:defRPr>
                <a:solidFill>
                  <a:srgbClr val="FFFFFF"/>
                </a:solidFill>
              </a:defRPr>
            </a:pPr>
            <a:r>
              <a:rPr lang="en-US" sz="1600"/>
              <a:t>Http Protocol Audit </a:t>
            </a:r>
          </a:p>
        </p:txBody>
      </p:sp>
      <p:sp>
        <p:nvSpPr>
          <p:cNvPr id="16" name="矩形 33">
            <a:extLst>
              <a:ext uri="{FF2B5EF4-FFF2-40B4-BE49-F238E27FC236}">
                <a16:creationId xmlns:a16="http://schemas.microsoft.com/office/drawing/2014/main" id="{76EAE909-BD5C-496F-815B-1B8342E30237}"/>
              </a:ext>
            </a:extLst>
          </p:cNvPr>
          <p:cNvSpPr/>
          <p:nvPr/>
        </p:nvSpPr>
        <p:spPr>
          <a:xfrm>
            <a:off x="7079340" y="5730497"/>
            <a:ext cx="3564392" cy="395605"/>
          </a:xfrm>
          <a:prstGeom prst="rect">
            <a:avLst/>
          </a:prstGeom>
          <a:gradFill>
            <a:gsLst>
              <a:gs pos="26000">
                <a:srgbClr val="00539F"/>
              </a:gs>
              <a:gs pos="100000">
                <a:srgbClr val="33B4A1"/>
              </a:gs>
            </a:gsLst>
          </a:gradFill>
          <a:ln w="12700">
            <a:miter lim="400000"/>
          </a:ln>
        </p:spPr>
        <p:txBody>
          <a:bodyPr lIns="45719" rIns="45719" anchor="ctr"/>
          <a:lstStyle/>
          <a:p>
            <a:pPr algn="ctr">
              <a:defRPr>
                <a:solidFill>
                  <a:srgbClr val="FFFFFF"/>
                </a:solidFill>
              </a:defRPr>
            </a:pPr>
            <a:r>
              <a:rPr lang="en-US" sz="1600"/>
              <a:t>Website Attack Detection </a:t>
            </a:r>
          </a:p>
        </p:txBody>
      </p:sp>
      <p:sp>
        <p:nvSpPr>
          <p:cNvPr id="17" name="矩形 33">
            <a:extLst>
              <a:ext uri="{FF2B5EF4-FFF2-40B4-BE49-F238E27FC236}">
                <a16:creationId xmlns:a16="http://schemas.microsoft.com/office/drawing/2014/main" id="{E0001D86-35AD-4AD2-85FE-251BC17B7839}"/>
              </a:ext>
            </a:extLst>
          </p:cNvPr>
          <p:cNvSpPr/>
          <p:nvPr/>
        </p:nvSpPr>
        <p:spPr>
          <a:xfrm>
            <a:off x="7079340" y="3372742"/>
            <a:ext cx="3564392" cy="395605"/>
          </a:xfrm>
          <a:prstGeom prst="rect">
            <a:avLst/>
          </a:prstGeom>
          <a:gradFill>
            <a:gsLst>
              <a:gs pos="26000">
                <a:srgbClr val="00539F"/>
              </a:gs>
              <a:gs pos="100000">
                <a:srgbClr val="33B4A1"/>
              </a:gs>
            </a:gsLst>
          </a:gradFill>
          <a:ln w="12700">
            <a:miter lim="400000"/>
          </a:ln>
        </p:spPr>
        <p:txBody>
          <a:bodyPr lIns="45719" rIns="45719" anchor="ctr"/>
          <a:lstStyle/>
          <a:p>
            <a:pPr algn="ctr">
              <a:defRPr>
                <a:solidFill>
                  <a:srgbClr val="FFFFFF"/>
                </a:solidFill>
              </a:defRPr>
            </a:pPr>
            <a:r>
              <a:rPr lang="en-US" sz="1600" dirty="0"/>
              <a:t>Unauthorized / Risky Access </a:t>
            </a:r>
          </a:p>
        </p:txBody>
      </p:sp>
      <p:sp>
        <p:nvSpPr>
          <p:cNvPr id="18" name="矩形 33">
            <a:extLst>
              <a:ext uri="{FF2B5EF4-FFF2-40B4-BE49-F238E27FC236}">
                <a16:creationId xmlns:a16="http://schemas.microsoft.com/office/drawing/2014/main" id="{0A4802F6-0D99-4E69-872C-EDA0A927FC87}"/>
              </a:ext>
            </a:extLst>
          </p:cNvPr>
          <p:cNvSpPr/>
          <p:nvPr/>
        </p:nvSpPr>
        <p:spPr>
          <a:xfrm>
            <a:off x="7079340" y="3844547"/>
            <a:ext cx="3564392" cy="395605"/>
          </a:xfrm>
          <a:prstGeom prst="rect">
            <a:avLst/>
          </a:prstGeom>
          <a:gradFill>
            <a:gsLst>
              <a:gs pos="26000">
                <a:srgbClr val="00539F"/>
              </a:gs>
              <a:gs pos="100000">
                <a:srgbClr val="33B4A1"/>
              </a:gs>
            </a:gsLst>
          </a:gradFill>
          <a:ln w="12700">
            <a:miter lim="400000"/>
          </a:ln>
        </p:spPr>
        <p:txBody>
          <a:bodyPr lIns="45719" rIns="45719" anchor="ctr"/>
          <a:lstStyle/>
          <a:p>
            <a:pPr algn="ctr">
              <a:defRPr>
                <a:solidFill>
                  <a:srgbClr val="FFFFFF"/>
                </a:solidFill>
              </a:defRPr>
            </a:pPr>
            <a:r>
              <a:rPr lang="en-US" sz="1600"/>
              <a:t>Normally Access  </a:t>
            </a:r>
          </a:p>
        </p:txBody>
      </p:sp>
      <p:sp>
        <p:nvSpPr>
          <p:cNvPr id="19" name="矩形 20">
            <a:extLst>
              <a:ext uri="{FF2B5EF4-FFF2-40B4-BE49-F238E27FC236}">
                <a16:creationId xmlns:a16="http://schemas.microsoft.com/office/drawing/2014/main" id="{1E377993-A285-4E5D-91A0-A3167EA58634}"/>
              </a:ext>
            </a:extLst>
          </p:cNvPr>
          <p:cNvSpPr/>
          <p:nvPr/>
        </p:nvSpPr>
        <p:spPr>
          <a:xfrm>
            <a:off x="7079340" y="1013322"/>
            <a:ext cx="3564392" cy="396000"/>
          </a:xfrm>
          <a:prstGeom prst="rect">
            <a:avLst/>
          </a:prstGeom>
          <a:gradFill>
            <a:gsLst>
              <a:gs pos="26000">
                <a:srgbClr val="00539F"/>
              </a:gs>
              <a:gs pos="100000">
                <a:srgbClr val="33B4A1"/>
              </a:gs>
            </a:gsLst>
          </a:gradFill>
          <a:ln w="12700">
            <a:miter lim="400000"/>
          </a:ln>
        </p:spPr>
        <p:txBody>
          <a:bodyPr lIns="45719" rIns="45719" anchor="ctr"/>
          <a:lstStyle/>
          <a:p>
            <a:pPr algn="ctr">
              <a:defRPr>
                <a:solidFill>
                  <a:srgbClr val="FFFFFF"/>
                </a:solidFill>
              </a:defRPr>
            </a:pPr>
            <a:r>
              <a:rPr lang="en-US" sz="1600">
                <a:sym typeface="+mn-ea"/>
              </a:rPr>
              <a:t>AD Domain Protocol Audit</a:t>
            </a:r>
          </a:p>
        </p:txBody>
      </p:sp>
      <p:sp>
        <p:nvSpPr>
          <p:cNvPr id="20" name="矩形 33">
            <a:extLst>
              <a:ext uri="{FF2B5EF4-FFF2-40B4-BE49-F238E27FC236}">
                <a16:creationId xmlns:a16="http://schemas.microsoft.com/office/drawing/2014/main" id="{FBC3EF98-2D1E-4FBD-AAF5-79140BCE3B5D}"/>
              </a:ext>
            </a:extLst>
          </p:cNvPr>
          <p:cNvSpPr/>
          <p:nvPr/>
        </p:nvSpPr>
        <p:spPr>
          <a:xfrm>
            <a:off x="7079340" y="4788157"/>
            <a:ext cx="3564392" cy="395605"/>
          </a:xfrm>
          <a:prstGeom prst="rect">
            <a:avLst/>
          </a:prstGeom>
          <a:gradFill>
            <a:gsLst>
              <a:gs pos="26000">
                <a:srgbClr val="00539F"/>
              </a:gs>
              <a:gs pos="100000">
                <a:srgbClr val="33B4A1"/>
              </a:gs>
            </a:gsLst>
          </a:gradFill>
          <a:ln w="12700">
            <a:miter lim="400000"/>
          </a:ln>
        </p:spPr>
        <p:txBody>
          <a:bodyPr lIns="45719" rIns="45719" anchor="ctr"/>
          <a:lstStyle/>
          <a:p>
            <a:pPr algn="ctr">
              <a:defRPr>
                <a:solidFill>
                  <a:srgbClr val="FFFFFF"/>
                </a:solidFill>
              </a:defRPr>
            </a:pPr>
            <a:r>
              <a:rPr lang="en-US" sz="1600"/>
              <a:t>Botnet Detection </a:t>
            </a:r>
          </a:p>
        </p:txBody>
      </p:sp>
      <p:pic>
        <p:nvPicPr>
          <p:cNvPr id="22" name="图片 5">
            <a:extLst>
              <a:ext uri="{FF2B5EF4-FFF2-40B4-BE49-F238E27FC236}">
                <a16:creationId xmlns:a16="http://schemas.microsoft.com/office/drawing/2014/main" id="{1839AF2D-4C7D-4507-9169-DDA26AD6046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251691" y="2591043"/>
            <a:ext cx="3027732" cy="1378800"/>
          </a:xfrm>
          <a:prstGeom prst="rect">
            <a:avLst/>
          </a:prstGeom>
        </p:spPr>
      </p:pic>
    </p:spTree>
    <p:extLst>
      <p:ext uri="{BB962C8B-B14F-4D97-AF65-F5344CB8AC3E}">
        <p14:creationId xmlns:p14="http://schemas.microsoft.com/office/powerpoint/2010/main" val="523211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indefinite" fill="hold"/>
                                        <p:tgtEl>
                                          <p:spTgt spid="9"/>
                                        </p:tgtEl>
                                        <p:attrNameLst>
                                          <p:attrName>style.visibility</p:attrName>
                                        </p:attrNameLst>
                                      </p:cBhvr>
                                      <p:to>
                                        <p:strVal val="visible"/>
                                      </p:to>
                                    </p:set>
                                    <p:animEffect transition="in" filter="wipe(down)">
                                      <p:cBhvr>
                                        <p:cTn id="7" dur="500"/>
                                        <p:tgtEl>
                                          <p:spTgt spid="9"/>
                                        </p:tgtEl>
                                      </p:cBhvr>
                                    </p:animEffect>
                                  </p:childTnLst>
                                </p:cTn>
                              </p:par>
                            </p:childTnLst>
                          </p:cTn>
                        </p:par>
                        <p:par>
                          <p:cTn id="8" fill="hold">
                            <p:stCondLst>
                              <p:cond delay="0"/>
                            </p:stCondLst>
                            <p:childTnLst>
                              <p:par>
                                <p:cTn id="9" presetID="22" presetClass="entr" presetSubtype="4" fill="hold" grpId="0" nodeType="afterEffect">
                                  <p:stCondLst>
                                    <p:cond delay="0"/>
                                  </p:stCondLst>
                                  <p:childTnLst>
                                    <p:set>
                                      <p:cBhvr>
                                        <p:cTn id="10" dur="indefinite" fill="hold"/>
                                        <p:tgtEl>
                                          <p:spTgt spid="10"/>
                                        </p:tgtEl>
                                        <p:attrNameLst>
                                          <p:attrName>style.visibility</p:attrName>
                                        </p:attrNameLst>
                                      </p:cBhvr>
                                      <p:to>
                                        <p:strVal val="visible"/>
                                      </p:to>
                                    </p:set>
                                    <p:animEffect transition="in" filter="wipe(down)">
                                      <p:cBhvr>
                                        <p:cTn id="11" dur="500"/>
                                        <p:tgtEl>
                                          <p:spTgt spid="10"/>
                                        </p:tgtEl>
                                      </p:cBhvr>
                                    </p:animEffect>
                                  </p:childTnLst>
                                </p:cTn>
                              </p:par>
                            </p:childTnLst>
                          </p:cTn>
                        </p:par>
                        <p:par>
                          <p:cTn id="12" fill="hold">
                            <p:stCondLst>
                              <p:cond delay="0"/>
                            </p:stCondLst>
                            <p:childTnLst>
                              <p:par>
                                <p:cTn id="13" presetID="22" presetClass="entr" presetSubtype="4" fill="hold" grpId="0" nodeType="afterEffect">
                                  <p:stCondLst>
                                    <p:cond delay="0"/>
                                  </p:stCondLst>
                                  <p:childTnLst>
                                    <p:set>
                                      <p:cBhvr>
                                        <p:cTn id="14" dur="indefinite" fill="hold"/>
                                        <p:tgtEl>
                                          <p:spTgt spid="11"/>
                                        </p:tgtEl>
                                        <p:attrNameLst>
                                          <p:attrName>style.visibility</p:attrName>
                                        </p:attrNameLst>
                                      </p:cBhvr>
                                      <p:to>
                                        <p:strVal val="visible"/>
                                      </p:to>
                                    </p:set>
                                    <p:animEffect transition="in" filter="wipe(down)">
                                      <p:cBhvr>
                                        <p:cTn id="15" dur="500"/>
                                        <p:tgtEl>
                                          <p:spTgt spid="11"/>
                                        </p:tgtEl>
                                      </p:cBhvr>
                                    </p:animEffect>
                                  </p:childTnLst>
                                </p:cTn>
                              </p:par>
                            </p:childTnLst>
                          </p:cTn>
                        </p:par>
                        <p:par>
                          <p:cTn id="16" fill="hold">
                            <p:stCondLst>
                              <p:cond delay="0"/>
                            </p:stCondLst>
                            <p:childTnLst>
                              <p:par>
                                <p:cTn id="17" presetID="22" presetClass="entr" presetSubtype="4" fill="hold" grpId="0" nodeType="afterEffect">
                                  <p:stCondLst>
                                    <p:cond delay="0"/>
                                  </p:stCondLst>
                                  <p:childTnLst>
                                    <p:set>
                                      <p:cBhvr>
                                        <p:cTn id="18" dur="indefinite" fill="hold"/>
                                        <p:tgtEl>
                                          <p:spTgt spid="12"/>
                                        </p:tgtEl>
                                        <p:attrNameLst>
                                          <p:attrName>style.visibility</p:attrName>
                                        </p:attrNameLst>
                                      </p:cBhvr>
                                      <p:to>
                                        <p:strVal val="visible"/>
                                      </p:to>
                                    </p:set>
                                    <p:animEffect transition="in" filter="wipe(down)">
                                      <p:cBhvr>
                                        <p:cTn id="19" dur="500"/>
                                        <p:tgtEl>
                                          <p:spTgt spid="12"/>
                                        </p:tgtEl>
                                      </p:cBhvr>
                                    </p:animEffect>
                                  </p:childTnLst>
                                </p:cTn>
                              </p:par>
                            </p:childTnLst>
                          </p:cTn>
                        </p:par>
                        <p:par>
                          <p:cTn id="20" fill="hold">
                            <p:stCondLst>
                              <p:cond delay="0"/>
                            </p:stCondLst>
                            <p:childTnLst>
                              <p:par>
                                <p:cTn id="21" presetID="22" presetClass="entr" presetSubtype="4" fill="hold" grpId="0" nodeType="afterEffect">
                                  <p:stCondLst>
                                    <p:cond delay="0"/>
                                  </p:stCondLst>
                                  <p:childTnLst>
                                    <p:set>
                                      <p:cBhvr>
                                        <p:cTn id="22" dur="indefinite" fill="hold"/>
                                        <p:tgtEl>
                                          <p:spTgt spid="13"/>
                                        </p:tgtEl>
                                        <p:attrNameLst>
                                          <p:attrName>style.visibility</p:attrName>
                                        </p:attrNameLst>
                                      </p:cBhvr>
                                      <p:to>
                                        <p:strVal val="visible"/>
                                      </p:to>
                                    </p:set>
                                    <p:animEffect transition="in" filter="wipe(down)">
                                      <p:cBhvr>
                                        <p:cTn id="23" dur="500"/>
                                        <p:tgtEl>
                                          <p:spTgt spid="13"/>
                                        </p:tgtEl>
                                      </p:cBhvr>
                                    </p:animEffect>
                                  </p:childTnLst>
                                </p:cTn>
                              </p:par>
                            </p:childTnLst>
                          </p:cTn>
                        </p:par>
                        <p:par>
                          <p:cTn id="24" fill="hold">
                            <p:stCondLst>
                              <p:cond delay="0"/>
                            </p:stCondLst>
                            <p:childTnLst>
                              <p:par>
                                <p:cTn id="25" presetID="22" presetClass="entr" presetSubtype="4" fill="hold" grpId="0" nodeType="afterEffect">
                                  <p:stCondLst>
                                    <p:cond delay="0"/>
                                  </p:stCondLst>
                                  <p:childTnLst>
                                    <p:set>
                                      <p:cBhvr>
                                        <p:cTn id="26" dur="indefinite" fill="hold"/>
                                        <p:tgtEl>
                                          <p:spTgt spid="14"/>
                                        </p:tgtEl>
                                        <p:attrNameLst>
                                          <p:attrName>style.visibility</p:attrName>
                                        </p:attrNameLst>
                                      </p:cBhvr>
                                      <p:to>
                                        <p:strVal val="visible"/>
                                      </p:to>
                                    </p:set>
                                    <p:animEffect transition="in" filter="wipe(down)">
                                      <p:cBhvr>
                                        <p:cTn id="27" dur="500"/>
                                        <p:tgtEl>
                                          <p:spTgt spid="14"/>
                                        </p:tgtEl>
                                      </p:cBhvr>
                                    </p:animEffect>
                                  </p:childTnLst>
                                </p:cTn>
                              </p:par>
                            </p:childTnLst>
                          </p:cTn>
                        </p:par>
                        <p:par>
                          <p:cTn id="28" fill="hold">
                            <p:stCondLst>
                              <p:cond delay="0"/>
                            </p:stCondLst>
                            <p:childTnLst>
                              <p:par>
                                <p:cTn id="29" presetID="22" presetClass="entr" presetSubtype="4" fill="hold" grpId="0" nodeType="afterEffect">
                                  <p:stCondLst>
                                    <p:cond delay="0"/>
                                  </p:stCondLst>
                                  <p:childTnLst>
                                    <p:set>
                                      <p:cBhvr>
                                        <p:cTn id="30" dur="indefinite" fill="hold"/>
                                        <p:tgtEl>
                                          <p:spTgt spid="15"/>
                                        </p:tgtEl>
                                        <p:attrNameLst>
                                          <p:attrName>style.visibility</p:attrName>
                                        </p:attrNameLst>
                                      </p:cBhvr>
                                      <p:to>
                                        <p:strVal val="visible"/>
                                      </p:to>
                                    </p:set>
                                    <p:animEffect transition="in" filter="wipe(down)">
                                      <p:cBhvr>
                                        <p:cTn id="31" dur="500"/>
                                        <p:tgtEl>
                                          <p:spTgt spid="15"/>
                                        </p:tgtEl>
                                      </p:cBhvr>
                                    </p:animEffect>
                                  </p:childTnLst>
                                </p:cTn>
                              </p:par>
                            </p:childTnLst>
                          </p:cTn>
                        </p:par>
                        <p:par>
                          <p:cTn id="32" fill="hold">
                            <p:stCondLst>
                              <p:cond delay="0"/>
                            </p:stCondLst>
                            <p:childTnLst>
                              <p:par>
                                <p:cTn id="33" presetID="22" presetClass="entr" presetSubtype="4" fill="hold" grpId="0" nodeType="afterEffect">
                                  <p:stCondLst>
                                    <p:cond delay="0"/>
                                  </p:stCondLst>
                                  <p:childTnLst>
                                    <p:set>
                                      <p:cBhvr>
                                        <p:cTn id="34" dur="indefinite" fill="hold"/>
                                        <p:tgtEl>
                                          <p:spTgt spid="16"/>
                                        </p:tgtEl>
                                        <p:attrNameLst>
                                          <p:attrName>style.visibility</p:attrName>
                                        </p:attrNameLst>
                                      </p:cBhvr>
                                      <p:to>
                                        <p:strVal val="visible"/>
                                      </p:to>
                                    </p:set>
                                    <p:animEffect transition="in" filter="wipe(down)">
                                      <p:cBhvr>
                                        <p:cTn id="35" dur="500"/>
                                        <p:tgtEl>
                                          <p:spTgt spid="16"/>
                                        </p:tgtEl>
                                      </p:cBhvr>
                                    </p:animEffect>
                                  </p:childTnLst>
                                </p:cTn>
                              </p:par>
                            </p:childTnLst>
                          </p:cTn>
                        </p:par>
                        <p:par>
                          <p:cTn id="36" fill="hold">
                            <p:stCondLst>
                              <p:cond delay="0"/>
                            </p:stCondLst>
                            <p:childTnLst>
                              <p:par>
                                <p:cTn id="37" presetID="22" presetClass="entr" presetSubtype="4" fill="hold" grpId="0" nodeType="afterEffect">
                                  <p:stCondLst>
                                    <p:cond delay="0"/>
                                  </p:stCondLst>
                                  <p:childTnLst>
                                    <p:set>
                                      <p:cBhvr>
                                        <p:cTn id="38" dur="indefinite" fill="hold"/>
                                        <p:tgtEl>
                                          <p:spTgt spid="17"/>
                                        </p:tgtEl>
                                        <p:attrNameLst>
                                          <p:attrName>style.visibility</p:attrName>
                                        </p:attrNameLst>
                                      </p:cBhvr>
                                      <p:to>
                                        <p:strVal val="visible"/>
                                      </p:to>
                                    </p:set>
                                    <p:animEffect transition="in" filter="wipe(down)">
                                      <p:cBhvr>
                                        <p:cTn id="39" dur="500"/>
                                        <p:tgtEl>
                                          <p:spTgt spid="17"/>
                                        </p:tgtEl>
                                      </p:cBhvr>
                                    </p:animEffect>
                                  </p:childTnLst>
                                </p:cTn>
                              </p:par>
                            </p:childTnLst>
                          </p:cTn>
                        </p:par>
                        <p:par>
                          <p:cTn id="40" fill="hold">
                            <p:stCondLst>
                              <p:cond delay="0"/>
                            </p:stCondLst>
                            <p:childTnLst>
                              <p:par>
                                <p:cTn id="41" presetID="22" presetClass="entr" presetSubtype="4" fill="hold" grpId="0" nodeType="afterEffect">
                                  <p:stCondLst>
                                    <p:cond delay="0"/>
                                  </p:stCondLst>
                                  <p:childTnLst>
                                    <p:set>
                                      <p:cBhvr>
                                        <p:cTn id="42" dur="indefinite" fill="hold"/>
                                        <p:tgtEl>
                                          <p:spTgt spid="18"/>
                                        </p:tgtEl>
                                        <p:attrNameLst>
                                          <p:attrName>style.visibility</p:attrName>
                                        </p:attrNameLst>
                                      </p:cBhvr>
                                      <p:to>
                                        <p:strVal val="visible"/>
                                      </p:to>
                                    </p:set>
                                    <p:animEffect transition="in" filter="wipe(down)">
                                      <p:cBhvr>
                                        <p:cTn id="43" dur="500"/>
                                        <p:tgtEl>
                                          <p:spTgt spid="18"/>
                                        </p:tgtEl>
                                      </p:cBhvr>
                                    </p:animEffect>
                                  </p:childTnLst>
                                </p:cTn>
                              </p:par>
                            </p:childTnLst>
                          </p:cTn>
                        </p:par>
                        <p:par>
                          <p:cTn id="44" fill="hold">
                            <p:stCondLst>
                              <p:cond delay="0"/>
                            </p:stCondLst>
                            <p:childTnLst>
                              <p:par>
                                <p:cTn id="45" presetID="22" presetClass="entr" presetSubtype="4" fill="hold" grpId="0" nodeType="afterEffect">
                                  <p:stCondLst>
                                    <p:cond delay="0"/>
                                  </p:stCondLst>
                                  <p:childTnLst>
                                    <p:set>
                                      <p:cBhvr>
                                        <p:cTn id="46" dur="indefinite" fill="hold"/>
                                        <p:tgtEl>
                                          <p:spTgt spid="19"/>
                                        </p:tgtEl>
                                        <p:attrNameLst>
                                          <p:attrName>style.visibility</p:attrName>
                                        </p:attrNameLst>
                                      </p:cBhvr>
                                      <p:to>
                                        <p:strVal val="visible"/>
                                      </p:to>
                                    </p:set>
                                    <p:animEffect transition="in" filter="wipe(down)">
                                      <p:cBhvr>
                                        <p:cTn id="47" dur="500"/>
                                        <p:tgtEl>
                                          <p:spTgt spid="19"/>
                                        </p:tgtEl>
                                      </p:cBhvr>
                                    </p:animEffect>
                                  </p:childTnLst>
                                </p:cTn>
                              </p:par>
                            </p:childTnLst>
                          </p:cTn>
                        </p:par>
                        <p:par>
                          <p:cTn id="48" fill="hold">
                            <p:stCondLst>
                              <p:cond delay="0"/>
                            </p:stCondLst>
                            <p:childTnLst>
                              <p:par>
                                <p:cTn id="49" presetID="22" presetClass="entr" presetSubtype="4" fill="hold" grpId="0" nodeType="afterEffect">
                                  <p:stCondLst>
                                    <p:cond delay="0"/>
                                  </p:stCondLst>
                                  <p:childTnLst>
                                    <p:set>
                                      <p:cBhvr>
                                        <p:cTn id="50" dur="indefinite" fill="hold"/>
                                        <p:tgtEl>
                                          <p:spTgt spid="20"/>
                                        </p:tgtEl>
                                        <p:attrNameLst>
                                          <p:attrName>style.visibility</p:attrName>
                                        </p:attrNameLst>
                                      </p:cBhvr>
                                      <p:to>
                                        <p:strVal val="visible"/>
                                      </p:to>
                                    </p:set>
                                    <p:animEffect transition="in" filter="wipe(down)">
                                      <p:cBhvr>
                                        <p:cTn id="51"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bldLvl="0" animBg="1" advAuto="0"/>
      <p:bldP spid="10" grpId="0" bldLvl="0" animBg="1" advAuto="0"/>
      <p:bldP spid="11" grpId="0" bldLvl="0" animBg="1" advAuto="0"/>
      <p:bldP spid="12" grpId="0" bldLvl="0" animBg="1" advAuto="0"/>
      <p:bldP spid="13" grpId="0" bldLvl="0" animBg="1" advAuto="0"/>
      <p:bldP spid="14" grpId="0" bldLvl="0" animBg="1" advAuto="0"/>
      <p:bldP spid="15" grpId="0" bldLvl="0" animBg="1" advAuto="0"/>
      <p:bldP spid="16" grpId="0" bldLvl="0" animBg="1" advAuto="0"/>
      <p:bldP spid="17" grpId="0" bldLvl="0" animBg="1" advAuto="0"/>
      <p:bldP spid="18" grpId="0" bldLvl="0" animBg="1" advAuto="0"/>
      <p:bldP spid="19" grpId="0" bldLvl="0" animBg="1" advAuto="0"/>
      <p:bldP spid="20" grpId="0" bldLvl="0" animBg="1" advAuto="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 name="矩形 46">
            <a:extLst>
              <a:ext uri="{FF2B5EF4-FFF2-40B4-BE49-F238E27FC236}">
                <a16:creationId xmlns:a16="http://schemas.microsoft.com/office/drawing/2014/main" id="{CE249C23-706D-486B-9FB9-DF4E9EEEAAE5}"/>
              </a:ext>
            </a:extLst>
          </p:cNvPr>
          <p:cNvSpPr/>
          <p:nvPr/>
        </p:nvSpPr>
        <p:spPr>
          <a:xfrm>
            <a:off x="1" y="311234"/>
            <a:ext cx="396240" cy="326939"/>
          </a:xfrm>
          <a:prstGeom prst="rect">
            <a:avLst/>
          </a:prstGeom>
          <a:solidFill>
            <a:srgbClr val="3456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48" name="矩形 47">
            <a:extLst>
              <a:ext uri="{FF2B5EF4-FFF2-40B4-BE49-F238E27FC236}">
                <a16:creationId xmlns:a16="http://schemas.microsoft.com/office/drawing/2014/main" id="{F8263FDE-1538-422E-812C-777D2A5775C1}"/>
              </a:ext>
            </a:extLst>
          </p:cNvPr>
          <p:cNvSpPr/>
          <p:nvPr/>
        </p:nvSpPr>
        <p:spPr>
          <a:xfrm>
            <a:off x="393853" y="311234"/>
            <a:ext cx="65722" cy="326939"/>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49" name="矩形 48">
            <a:extLst>
              <a:ext uri="{FF2B5EF4-FFF2-40B4-BE49-F238E27FC236}">
                <a16:creationId xmlns:a16="http://schemas.microsoft.com/office/drawing/2014/main" id="{85C60E7E-DF7A-489A-A933-1D5019257079}"/>
              </a:ext>
            </a:extLst>
          </p:cNvPr>
          <p:cNvSpPr/>
          <p:nvPr/>
        </p:nvSpPr>
        <p:spPr>
          <a:xfrm>
            <a:off x="579651" y="200326"/>
            <a:ext cx="6845144" cy="523220"/>
          </a:xfrm>
          <a:prstGeom prst="rect">
            <a:avLst/>
          </a:prstGeom>
        </p:spPr>
        <p:txBody>
          <a:bodyPr wrap="none">
            <a:spAutoFit/>
          </a:bodyPr>
          <a:lstStyle/>
          <a:p>
            <a:r>
              <a:rPr lang="en-US" altLang="zh-CN" sz="2800" b="1" dirty="0">
                <a:solidFill>
                  <a:schemeClr val="bg1"/>
                </a:solidFill>
                <a:latin typeface="Century Gothic" panose="020B0502020202020204" pitchFamily="34" charset="0"/>
                <a:ea typeface="微软雅黑" charset="-122"/>
              </a:rPr>
              <a:t>How Cyber Command Helps in TIARA?</a:t>
            </a:r>
          </a:p>
        </p:txBody>
      </p:sp>
      <p:sp>
        <p:nvSpPr>
          <p:cNvPr id="50" name="日期占位符 1">
            <a:extLst>
              <a:ext uri="{FF2B5EF4-FFF2-40B4-BE49-F238E27FC236}">
                <a16:creationId xmlns:a16="http://schemas.microsoft.com/office/drawing/2014/main" id="{D687F6CC-EBF7-43E3-8595-9ED7734D9938}"/>
              </a:ext>
            </a:extLst>
          </p:cNvPr>
          <p:cNvSpPr>
            <a:spLocks noGrp="1"/>
          </p:cNvSpPr>
          <p:nvPr>
            <p:ph type="dt" sz="half" idx="10"/>
          </p:nvPr>
        </p:nvSpPr>
        <p:spPr>
          <a:xfrm>
            <a:off x="1089660" y="6415619"/>
            <a:ext cx="2743200" cy="365125"/>
          </a:xfrm>
        </p:spPr>
        <p:txBody>
          <a:bodyPr/>
          <a:lstStyle/>
          <a:p>
            <a:r>
              <a:rPr lang="en-US" altLang="zh-CN">
                <a:ea typeface="微软雅黑" panose="020B0503020204020204" pitchFamily="34" charset="-122"/>
              </a:rPr>
              <a:t>Sangfor Technologies</a:t>
            </a:r>
            <a:endParaRPr lang="en-US" altLang="zh-CN" dirty="0">
              <a:ea typeface="微软雅黑" panose="020B0503020204020204" pitchFamily="34" charset="-122"/>
            </a:endParaRPr>
          </a:p>
        </p:txBody>
      </p:sp>
      <p:sp>
        <p:nvSpPr>
          <p:cNvPr id="51" name="页脚占位符 2">
            <a:extLst>
              <a:ext uri="{FF2B5EF4-FFF2-40B4-BE49-F238E27FC236}">
                <a16:creationId xmlns:a16="http://schemas.microsoft.com/office/drawing/2014/main" id="{D376FAD0-73A6-4753-B22E-E0EE6D6BA7FC}"/>
              </a:ext>
            </a:extLst>
          </p:cNvPr>
          <p:cNvSpPr>
            <a:spLocks noGrp="1"/>
          </p:cNvSpPr>
          <p:nvPr>
            <p:ph type="ftr" sz="quarter" idx="11"/>
          </p:nvPr>
        </p:nvSpPr>
        <p:spPr>
          <a:xfrm>
            <a:off x="4038600" y="6415619"/>
            <a:ext cx="4114800" cy="365125"/>
          </a:xfrm>
        </p:spPr>
        <p:txBody>
          <a:bodyPr/>
          <a:lstStyle/>
          <a:p>
            <a:r>
              <a:rPr lang="en-US" altLang="zh-CN">
                <a:ea typeface="微软雅黑" panose="020B0503020204020204" pitchFamily="34" charset="-122"/>
              </a:rPr>
              <a:t>CONFIDENTIAL</a:t>
            </a:r>
            <a:endParaRPr lang="zh-CN" altLang="en-US" dirty="0">
              <a:ea typeface="微软雅黑" panose="020B0503020204020204" pitchFamily="34" charset="-122"/>
            </a:endParaRPr>
          </a:p>
        </p:txBody>
      </p:sp>
      <p:sp>
        <p:nvSpPr>
          <p:cNvPr id="52" name="灯片编号占位符 3">
            <a:extLst>
              <a:ext uri="{FF2B5EF4-FFF2-40B4-BE49-F238E27FC236}">
                <a16:creationId xmlns:a16="http://schemas.microsoft.com/office/drawing/2014/main" id="{F6A72679-AD13-41F6-AB9A-FC29A5385C2E}"/>
              </a:ext>
            </a:extLst>
          </p:cNvPr>
          <p:cNvSpPr>
            <a:spLocks noGrp="1"/>
          </p:cNvSpPr>
          <p:nvPr>
            <p:ph type="sldNum" sz="quarter" idx="12"/>
          </p:nvPr>
        </p:nvSpPr>
        <p:spPr>
          <a:xfrm>
            <a:off x="8432797" y="6415619"/>
            <a:ext cx="2743200" cy="365125"/>
          </a:xfrm>
        </p:spPr>
        <p:txBody>
          <a:bodyPr/>
          <a:lstStyle/>
          <a:p>
            <a:r>
              <a:rPr lang="en-US" altLang="zh-CN"/>
              <a:t>Page  </a:t>
            </a:r>
            <a:fld id="{6F6B6950-8D1A-4668-8374-25B44628E0DF}" type="slidenum">
              <a:rPr lang="zh-CN" altLang="en-US" smtClean="0"/>
              <a:pPr/>
              <a:t>21</a:t>
            </a:fld>
            <a:endParaRPr lang="zh-CN" altLang="en-US" dirty="0"/>
          </a:p>
        </p:txBody>
      </p:sp>
      <p:pic>
        <p:nvPicPr>
          <p:cNvPr id="82" name="图片 81">
            <a:extLst>
              <a:ext uri="{FF2B5EF4-FFF2-40B4-BE49-F238E27FC236}">
                <a16:creationId xmlns:a16="http://schemas.microsoft.com/office/drawing/2014/main" id="{E3CD2540-2D68-4ACC-B707-2CD2F8F2D24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009402" y="2260837"/>
            <a:ext cx="3035935" cy="1379855"/>
          </a:xfrm>
          <a:prstGeom prst="rect">
            <a:avLst/>
          </a:prstGeom>
        </p:spPr>
      </p:pic>
      <p:sp>
        <p:nvSpPr>
          <p:cNvPr id="83" name="Rectangle 3">
            <a:extLst>
              <a:ext uri="{FF2B5EF4-FFF2-40B4-BE49-F238E27FC236}">
                <a16:creationId xmlns:a16="http://schemas.microsoft.com/office/drawing/2014/main" id="{59B7E5E6-93D1-43EE-988F-4FF9DBDBC06C}"/>
              </a:ext>
            </a:extLst>
          </p:cNvPr>
          <p:cNvSpPr/>
          <p:nvPr/>
        </p:nvSpPr>
        <p:spPr>
          <a:xfrm>
            <a:off x="1364630" y="3837125"/>
            <a:ext cx="4254500" cy="603885"/>
          </a:xfrm>
          <a:prstGeom prst="rect">
            <a:avLst/>
          </a:prstGeom>
          <a:gradFill>
            <a:gsLst>
              <a:gs pos="0">
                <a:srgbClr val="33B6A0"/>
              </a:gs>
              <a:gs pos="65000">
                <a:srgbClr val="0070C0"/>
              </a:gs>
            </a:gsLst>
            <a:lin ang="10800000" scaled="0"/>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zh-CN" altLang="en-US" sz="1800" b="1" dirty="0">
                <a:latin typeface="微软雅黑" panose="020B0503020204020204" pitchFamily="34" charset="-122"/>
                <a:ea typeface="微软雅黑" panose="020B0503020204020204" pitchFamily="34" charset="-122"/>
                <a:sym typeface="+mn-ea"/>
              </a:rPr>
              <a:t>Real-time monitoring and special monitoring</a:t>
            </a:r>
          </a:p>
        </p:txBody>
      </p:sp>
      <p:sp>
        <p:nvSpPr>
          <p:cNvPr id="84" name="Rectangle 4">
            <a:extLst>
              <a:ext uri="{FF2B5EF4-FFF2-40B4-BE49-F238E27FC236}">
                <a16:creationId xmlns:a16="http://schemas.microsoft.com/office/drawing/2014/main" id="{4EED61AD-C5A7-4B52-9F51-D862BADAB7EC}"/>
              </a:ext>
            </a:extLst>
          </p:cNvPr>
          <p:cNvSpPr/>
          <p:nvPr/>
        </p:nvSpPr>
        <p:spPr>
          <a:xfrm>
            <a:off x="1364630" y="4704535"/>
            <a:ext cx="4254500" cy="603885"/>
          </a:xfrm>
          <a:prstGeom prst="rect">
            <a:avLst/>
          </a:prstGeom>
          <a:gradFill>
            <a:gsLst>
              <a:gs pos="0">
                <a:srgbClr val="33B6A0"/>
              </a:gs>
              <a:gs pos="65000">
                <a:srgbClr val="0070C0"/>
              </a:gs>
            </a:gsLst>
            <a:lin ang="10800000" scaled="0"/>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sz="1800" b="1" dirty="0">
                <a:latin typeface="微软雅黑" panose="020B0503020204020204" pitchFamily="34" charset="-122"/>
                <a:ea typeface="微软雅黑" panose="020B0503020204020204" pitchFamily="34" charset="-122"/>
                <a:sym typeface="+mn-ea"/>
              </a:rPr>
              <a:t>Attack restoration and trace </a:t>
            </a:r>
            <a:r>
              <a:rPr kumimoji="1" lang="en-US" sz="1800" b="1" dirty="0">
                <a:latin typeface="微软雅黑" panose="020B0503020204020204" pitchFamily="34" charset="-122"/>
                <a:ea typeface="微软雅黑" panose="020B0503020204020204" pitchFamily="34" charset="-122"/>
                <a:sym typeface="+mn-ea"/>
              </a:rPr>
              <a:t>back</a:t>
            </a:r>
          </a:p>
        </p:txBody>
      </p:sp>
      <p:sp>
        <p:nvSpPr>
          <p:cNvPr id="85" name="矩形 20">
            <a:extLst>
              <a:ext uri="{FF2B5EF4-FFF2-40B4-BE49-F238E27FC236}">
                <a16:creationId xmlns:a16="http://schemas.microsoft.com/office/drawing/2014/main" id="{EC85E095-B3C9-47A5-9537-D83D6DC9A355}"/>
              </a:ext>
            </a:extLst>
          </p:cNvPr>
          <p:cNvSpPr/>
          <p:nvPr/>
        </p:nvSpPr>
        <p:spPr>
          <a:xfrm>
            <a:off x="6944870" y="1485522"/>
            <a:ext cx="3564392" cy="395605"/>
          </a:xfrm>
          <a:prstGeom prst="rect">
            <a:avLst/>
          </a:prstGeom>
          <a:gradFill>
            <a:gsLst>
              <a:gs pos="26000">
                <a:srgbClr val="00539F"/>
              </a:gs>
              <a:gs pos="100000">
                <a:srgbClr val="33B4A1"/>
              </a:gs>
            </a:gsLst>
          </a:gradFill>
          <a:ln w="12700">
            <a:miter lim="400000"/>
          </a:ln>
        </p:spPr>
        <p:txBody>
          <a:bodyPr lIns="45719" rIns="45719" anchor="ctr"/>
          <a:lstStyle/>
          <a:p>
            <a:pPr algn="ctr">
              <a:defRPr>
                <a:solidFill>
                  <a:srgbClr val="FFFFFF"/>
                </a:solidFill>
              </a:defRPr>
            </a:pPr>
            <a:r>
              <a:rPr kumimoji="1" lang="en-US" altLang="zh-CN" sz="1600" dirty="0">
                <a:solidFill>
                  <a:schemeClr val="bg1"/>
                </a:solidFill>
                <a:latin typeface="+mj-lt"/>
                <a:ea typeface="微软雅黑" panose="020B0503020204020204" pitchFamily="34" charset="-122"/>
                <a:sym typeface="+mn-ea"/>
              </a:rPr>
              <a:t>Attack Scenario Restore</a:t>
            </a:r>
          </a:p>
        </p:txBody>
      </p:sp>
      <p:sp>
        <p:nvSpPr>
          <p:cNvPr id="86" name="矩形 33">
            <a:extLst>
              <a:ext uri="{FF2B5EF4-FFF2-40B4-BE49-F238E27FC236}">
                <a16:creationId xmlns:a16="http://schemas.microsoft.com/office/drawing/2014/main" id="{51DCAEBA-A11F-45A9-8068-C133E29021DC}"/>
              </a:ext>
            </a:extLst>
          </p:cNvPr>
          <p:cNvSpPr/>
          <p:nvPr/>
        </p:nvSpPr>
        <p:spPr>
          <a:xfrm>
            <a:off x="6944870" y="1957327"/>
            <a:ext cx="3564392" cy="395605"/>
          </a:xfrm>
          <a:prstGeom prst="rect">
            <a:avLst/>
          </a:prstGeom>
          <a:gradFill>
            <a:gsLst>
              <a:gs pos="26000">
                <a:srgbClr val="00539F"/>
              </a:gs>
              <a:gs pos="100000">
                <a:srgbClr val="33B4A1"/>
              </a:gs>
            </a:gsLst>
          </a:gradFill>
          <a:ln w="12700">
            <a:miter lim="400000"/>
          </a:ln>
        </p:spPr>
        <p:txBody>
          <a:bodyPr lIns="45719" rIns="45719" anchor="ctr"/>
          <a:lstStyle/>
          <a:p>
            <a:pPr algn="ctr">
              <a:defRPr>
                <a:solidFill>
                  <a:srgbClr val="FFFFFF"/>
                </a:solidFill>
              </a:defRPr>
            </a:pPr>
            <a:r>
              <a:rPr kumimoji="1" lang="en-US" altLang="zh-CN" sz="1600" dirty="0">
                <a:solidFill>
                  <a:schemeClr val="bg1"/>
                </a:solidFill>
                <a:latin typeface="+mj-lt"/>
                <a:ea typeface="微软雅黑" panose="020B0503020204020204" pitchFamily="34" charset="-122"/>
                <a:sym typeface="+mn-ea"/>
              </a:rPr>
              <a:t>Kill-chain Trace Back</a:t>
            </a:r>
          </a:p>
        </p:txBody>
      </p:sp>
      <p:sp>
        <p:nvSpPr>
          <p:cNvPr id="87" name="右箭头 4">
            <a:extLst>
              <a:ext uri="{FF2B5EF4-FFF2-40B4-BE49-F238E27FC236}">
                <a16:creationId xmlns:a16="http://schemas.microsoft.com/office/drawing/2014/main" id="{B276DDAB-D8F4-4EB1-B6CE-16E86A795A61}"/>
              </a:ext>
            </a:extLst>
          </p:cNvPr>
          <p:cNvSpPr/>
          <p:nvPr/>
        </p:nvSpPr>
        <p:spPr>
          <a:xfrm rot="16200000">
            <a:off x="3773432" y="3326367"/>
            <a:ext cx="4991735" cy="365125"/>
          </a:xfrm>
          <a:prstGeom prst="rightArrow">
            <a:avLst>
              <a:gd name="adj1" fmla="val 35760"/>
              <a:gd name="adj2" fmla="val 95159"/>
            </a:avLst>
          </a:prstGeom>
          <a:gradFill>
            <a:gsLst>
              <a:gs pos="26000">
                <a:srgbClr val="00539F"/>
              </a:gs>
              <a:gs pos="100000">
                <a:srgbClr val="33B99F"/>
              </a:gs>
            </a:gsLst>
          </a:gradFill>
          <a:ln w="12700">
            <a:miter lim="400000"/>
          </a:ln>
        </p:spPr>
        <p:txBody>
          <a:bodyPr lIns="45719" rIns="45719" anchor="ctr"/>
          <a:lstStyle/>
          <a:p>
            <a:pPr algn="ctr">
              <a:defRPr b="1">
                <a:solidFill>
                  <a:srgbClr val="FFFFFF"/>
                </a:solidFill>
                <a:latin typeface="微软雅黑"/>
                <a:ea typeface="微软雅黑"/>
                <a:cs typeface="微软雅黑"/>
                <a:sym typeface="微软雅黑"/>
              </a:defRPr>
            </a:pPr>
            <a:endParaRPr/>
          </a:p>
        </p:txBody>
      </p:sp>
      <p:sp>
        <p:nvSpPr>
          <p:cNvPr id="88" name="矩形 33">
            <a:extLst>
              <a:ext uri="{FF2B5EF4-FFF2-40B4-BE49-F238E27FC236}">
                <a16:creationId xmlns:a16="http://schemas.microsoft.com/office/drawing/2014/main" id="{09A66011-3D1A-4181-AB07-98776FCC59CC}"/>
              </a:ext>
            </a:extLst>
          </p:cNvPr>
          <p:cNvSpPr/>
          <p:nvPr/>
        </p:nvSpPr>
        <p:spPr>
          <a:xfrm>
            <a:off x="6944870" y="2429132"/>
            <a:ext cx="3564392" cy="395605"/>
          </a:xfrm>
          <a:prstGeom prst="rect">
            <a:avLst/>
          </a:prstGeom>
          <a:gradFill>
            <a:gsLst>
              <a:gs pos="26000">
                <a:srgbClr val="00539F"/>
              </a:gs>
              <a:gs pos="100000">
                <a:srgbClr val="33B4A1"/>
              </a:gs>
            </a:gsLst>
          </a:gradFill>
          <a:ln w="12700">
            <a:miter lim="400000"/>
          </a:ln>
        </p:spPr>
        <p:txBody>
          <a:bodyPr lIns="45719" rIns="45719" anchor="ctr"/>
          <a:lstStyle/>
          <a:p>
            <a:pPr algn="ctr">
              <a:defRPr>
                <a:solidFill>
                  <a:srgbClr val="FFFFFF"/>
                </a:solidFill>
              </a:defRPr>
            </a:pPr>
            <a:r>
              <a:rPr lang="en-US" sz="1600"/>
              <a:t>Outgoing Attack Monitoring </a:t>
            </a:r>
          </a:p>
        </p:txBody>
      </p:sp>
      <p:sp>
        <p:nvSpPr>
          <p:cNvPr id="89" name="矩形 33">
            <a:extLst>
              <a:ext uri="{FF2B5EF4-FFF2-40B4-BE49-F238E27FC236}">
                <a16:creationId xmlns:a16="http://schemas.microsoft.com/office/drawing/2014/main" id="{E5D23818-5F81-4474-9F79-C55C2D4CA820}"/>
              </a:ext>
            </a:extLst>
          </p:cNvPr>
          <p:cNvSpPr/>
          <p:nvPr/>
        </p:nvSpPr>
        <p:spPr>
          <a:xfrm>
            <a:off x="6944870" y="5259962"/>
            <a:ext cx="3564392" cy="394335"/>
          </a:xfrm>
          <a:prstGeom prst="rect">
            <a:avLst/>
          </a:prstGeom>
          <a:gradFill>
            <a:gsLst>
              <a:gs pos="26000">
                <a:srgbClr val="00539F"/>
              </a:gs>
              <a:gs pos="100000">
                <a:srgbClr val="33B4A1"/>
              </a:gs>
            </a:gsLst>
          </a:gradFill>
          <a:ln w="12700">
            <a:miter lim="400000"/>
          </a:ln>
        </p:spPr>
        <p:txBody>
          <a:bodyPr lIns="45719" rIns="45719" anchor="ctr"/>
          <a:lstStyle/>
          <a:p>
            <a:pPr algn="ctr">
              <a:defRPr>
                <a:solidFill>
                  <a:srgbClr val="FFFFFF"/>
                </a:solidFill>
              </a:defRPr>
            </a:pPr>
            <a:r>
              <a:rPr lang="en-US" sz="1600"/>
              <a:t>Vulnerability Assessment </a:t>
            </a:r>
          </a:p>
        </p:txBody>
      </p:sp>
      <p:sp>
        <p:nvSpPr>
          <p:cNvPr id="90" name="矩形 33">
            <a:extLst>
              <a:ext uri="{FF2B5EF4-FFF2-40B4-BE49-F238E27FC236}">
                <a16:creationId xmlns:a16="http://schemas.microsoft.com/office/drawing/2014/main" id="{62FFAD84-4767-4BA8-BF54-C89CA7DDFC25}"/>
              </a:ext>
            </a:extLst>
          </p:cNvPr>
          <p:cNvSpPr/>
          <p:nvPr/>
        </p:nvSpPr>
        <p:spPr>
          <a:xfrm>
            <a:off x="6944870" y="4316352"/>
            <a:ext cx="3564392" cy="395605"/>
          </a:xfrm>
          <a:prstGeom prst="rect">
            <a:avLst/>
          </a:prstGeom>
          <a:gradFill>
            <a:gsLst>
              <a:gs pos="26000">
                <a:srgbClr val="00539F"/>
              </a:gs>
              <a:gs pos="100000">
                <a:srgbClr val="33B4A1"/>
              </a:gs>
            </a:gsLst>
          </a:gradFill>
          <a:ln w="12700">
            <a:miter lim="400000"/>
          </a:ln>
        </p:spPr>
        <p:txBody>
          <a:bodyPr lIns="45719" rIns="45719" anchor="ctr"/>
          <a:lstStyle/>
          <a:p>
            <a:pPr algn="ctr">
              <a:defRPr>
                <a:solidFill>
                  <a:srgbClr val="FFFFFF"/>
                </a:solidFill>
              </a:defRPr>
            </a:pPr>
            <a:r>
              <a:rPr lang="en-US" sz="1600"/>
              <a:t>Intelligence Analysis </a:t>
            </a:r>
          </a:p>
        </p:txBody>
      </p:sp>
      <p:sp>
        <p:nvSpPr>
          <p:cNvPr id="91" name="矩形 33">
            <a:extLst>
              <a:ext uri="{FF2B5EF4-FFF2-40B4-BE49-F238E27FC236}">
                <a16:creationId xmlns:a16="http://schemas.microsoft.com/office/drawing/2014/main" id="{25F4AD24-CFD4-4B30-BE28-CA19CA5C623D}"/>
              </a:ext>
            </a:extLst>
          </p:cNvPr>
          <p:cNvSpPr/>
          <p:nvPr/>
        </p:nvSpPr>
        <p:spPr>
          <a:xfrm>
            <a:off x="6944870" y="2900937"/>
            <a:ext cx="3564392" cy="395605"/>
          </a:xfrm>
          <a:prstGeom prst="rect">
            <a:avLst/>
          </a:prstGeom>
          <a:gradFill>
            <a:gsLst>
              <a:gs pos="26000">
                <a:srgbClr val="00539F"/>
              </a:gs>
              <a:gs pos="100000">
                <a:srgbClr val="33B4A1"/>
              </a:gs>
            </a:gsLst>
          </a:gradFill>
          <a:ln w="12700">
            <a:miter lim="400000"/>
          </a:ln>
        </p:spPr>
        <p:txBody>
          <a:bodyPr lIns="45719" rIns="45719" anchor="ctr"/>
          <a:lstStyle/>
          <a:p>
            <a:pPr algn="ctr">
              <a:defRPr>
                <a:solidFill>
                  <a:srgbClr val="FFFFFF"/>
                </a:solidFill>
              </a:defRPr>
            </a:pPr>
            <a:r>
              <a:rPr lang="en-US" sz="1600"/>
              <a:t>Lateral Attack Monitoring </a:t>
            </a:r>
          </a:p>
        </p:txBody>
      </p:sp>
      <p:sp>
        <p:nvSpPr>
          <p:cNvPr id="92" name="矩形 33">
            <a:extLst>
              <a:ext uri="{FF2B5EF4-FFF2-40B4-BE49-F238E27FC236}">
                <a16:creationId xmlns:a16="http://schemas.microsoft.com/office/drawing/2014/main" id="{5145DA28-2583-4C99-9A4B-D03140E30719}"/>
              </a:ext>
            </a:extLst>
          </p:cNvPr>
          <p:cNvSpPr/>
          <p:nvPr/>
        </p:nvSpPr>
        <p:spPr>
          <a:xfrm>
            <a:off x="6944870" y="5730497"/>
            <a:ext cx="3564392" cy="395605"/>
          </a:xfrm>
          <a:prstGeom prst="rect">
            <a:avLst/>
          </a:prstGeom>
          <a:gradFill>
            <a:gsLst>
              <a:gs pos="26000">
                <a:srgbClr val="00539F"/>
              </a:gs>
              <a:gs pos="100000">
                <a:srgbClr val="33B4A1"/>
              </a:gs>
            </a:gsLst>
          </a:gradFill>
          <a:ln w="12700">
            <a:miter lim="400000"/>
          </a:ln>
        </p:spPr>
        <p:txBody>
          <a:bodyPr lIns="45719" rIns="45719" anchor="ctr"/>
          <a:lstStyle/>
          <a:p>
            <a:pPr algn="ctr">
              <a:defRPr>
                <a:solidFill>
                  <a:srgbClr val="FFFFFF"/>
                </a:solidFill>
              </a:defRPr>
            </a:pPr>
            <a:r>
              <a:rPr lang="en-US" sz="1600"/>
              <a:t>IT Assets Management </a:t>
            </a:r>
          </a:p>
        </p:txBody>
      </p:sp>
      <p:sp>
        <p:nvSpPr>
          <p:cNvPr id="93" name="矩形 33">
            <a:extLst>
              <a:ext uri="{FF2B5EF4-FFF2-40B4-BE49-F238E27FC236}">
                <a16:creationId xmlns:a16="http://schemas.microsoft.com/office/drawing/2014/main" id="{BD7F1CC7-C8E7-48AF-828F-6010542A3B7D}"/>
              </a:ext>
            </a:extLst>
          </p:cNvPr>
          <p:cNvSpPr/>
          <p:nvPr/>
        </p:nvSpPr>
        <p:spPr>
          <a:xfrm>
            <a:off x="6944870" y="3372742"/>
            <a:ext cx="3564392" cy="395605"/>
          </a:xfrm>
          <a:prstGeom prst="rect">
            <a:avLst/>
          </a:prstGeom>
          <a:gradFill>
            <a:gsLst>
              <a:gs pos="26000">
                <a:srgbClr val="00539F"/>
              </a:gs>
              <a:gs pos="100000">
                <a:srgbClr val="33B4A1"/>
              </a:gs>
            </a:gsLst>
          </a:gradFill>
          <a:ln w="12700">
            <a:miter lim="400000"/>
          </a:ln>
        </p:spPr>
        <p:txBody>
          <a:bodyPr lIns="45719" rIns="45719" anchor="ctr"/>
          <a:lstStyle/>
          <a:p>
            <a:pPr algn="ctr">
              <a:defRPr>
                <a:solidFill>
                  <a:srgbClr val="FFFFFF"/>
                </a:solidFill>
              </a:defRPr>
            </a:pPr>
            <a:r>
              <a:rPr lang="en-US" sz="1600"/>
              <a:t>Overall Threat Monitoring </a:t>
            </a:r>
          </a:p>
        </p:txBody>
      </p:sp>
      <p:sp>
        <p:nvSpPr>
          <p:cNvPr id="94" name="矩形 33">
            <a:extLst>
              <a:ext uri="{FF2B5EF4-FFF2-40B4-BE49-F238E27FC236}">
                <a16:creationId xmlns:a16="http://schemas.microsoft.com/office/drawing/2014/main" id="{A6873C8A-4A8D-445C-B450-024A70D7F0D1}"/>
              </a:ext>
            </a:extLst>
          </p:cNvPr>
          <p:cNvSpPr/>
          <p:nvPr/>
        </p:nvSpPr>
        <p:spPr>
          <a:xfrm>
            <a:off x="6944870" y="3844547"/>
            <a:ext cx="3564392" cy="395605"/>
          </a:xfrm>
          <a:prstGeom prst="rect">
            <a:avLst/>
          </a:prstGeom>
          <a:gradFill>
            <a:gsLst>
              <a:gs pos="26000">
                <a:srgbClr val="00539F"/>
              </a:gs>
              <a:gs pos="100000">
                <a:srgbClr val="33B4A1"/>
              </a:gs>
            </a:gsLst>
          </a:gradFill>
          <a:ln w="12700">
            <a:miter lim="400000"/>
          </a:ln>
        </p:spPr>
        <p:txBody>
          <a:bodyPr lIns="45719" rIns="45719" anchor="ctr"/>
          <a:lstStyle/>
          <a:p>
            <a:pPr algn="ctr">
              <a:defRPr>
                <a:solidFill>
                  <a:srgbClr val="FFFFFF"/>
                </a:solidFill>
              </a:defRPr>
            </a:pPr>
            <a:r>
              <a:rPr lang="en-US" sz="1600"/>
              <a:t>Behavior Analysis </a:t>
            </a:r>
          </a:p>
        </p:txBody>
      </p:sp>
      <p:sp>
        <p:nvSpPr>
          <p:cNvPr id="95" name="矩形 20">
            <a:extLst>
              <a:ext uri="{FF2B5EF4-FFF2-40B4-BE49-F238E27FC236}">
                <a16:creationId xmlns:a16="http://schemas.microsoft.com/office/drawing/2014/main" id="{BFEB1D23-D97E-4F2E-BA25-9A58F7387E97}"/>
              </a:ext>
            </a:extLst>
          </p:cNvPr>
          <p:cNvSpPr/>
          <p:nvPr/>
        </p:nvSpPr>
        <p:spPr>
          <a:xfrm>
            <a:off x="6944870" y="1013322"/>
            <a:ext cx="3564392" cy="396000"/>
          </a:xfrm>
          <a:prstGeom prst="rect">
            <a:avLst/>
          </a:prstGeom>
          <a:gradFill>
            <a:gsLst>
              <a:gs pos="26000">
                <a:srgbClr val="00539F"/>
              </a:gs>
              <a:gs pos="100000">
                <a:srgbClr val="33B4A1"/>
              </a:gs>
            </a:gsLst>
          </a:gradFill>
          <a:ln w="12700">
            <a:miter lim="400000"/>
          </a:ln>
        </p:spPr>
        <p:txBody>
          <a:bodyPr lIns="45719" rIns="45719" anchor="ctr"/>
          <a:lstStyle/>
          <a:p>
            <a:pPr algn="ctr">
              <a:defRPr>
                <a:solidFill>
                  <a:srgbClr val="FFFFFF"/>
                </a:solidFill>
              </a:defRPr>
            </a:pPr>
            <a:r>
              <a:rPr sz="1600" dirty="0"/>
              <a:t>Automatic </a:t>
            </a:r>
            <a:r>
              <a:rPr lang="en-US" sz="1600" dirty="0"/>
              <a:t>Correlated</a:t>
            </a:r>
            <a:r>
              <a:rPr sz="1600" dirty="0"/>
              <a:t> </a:t>
            </a:r>
            <a:r>
              <a:rPr lang="en-US" sz="1600" dirty="0"/>
              <a:t>R</a:t>
            </a:r>
            <a:r>
              <a:rPr sz="1600" dirty="0"/>
              <a:t>esponse</a:t>
            </a:r>
          </a:p>
        </p:txBody>
      </p:sp>
      <p:sp>
        <p:nvSpPr>
          <p:cNvPr id="96" name="矩形 33">
            <a:extLst>
              <a:ext uri="{FF2B5EF4-FFF2-40B4-BE49-F238E27FC236}">
                <a16:creationId xmlns:a16="http://schemas.microsoft.com/office/drawing/2014/main" id="{62225DA9-F2CB-4E64-8B6A-16F71FF9B5C2}"/>
              </a:ext>
            </a:extLst>
          </p:cNvPr>
          <p:cNvSpPr/>
          <p:nvPr/>
        </p:nvSpPr>
        <p:spPr>
          <a:xfrm>
            <a:off x="6944870" y="4788157"/>
            <a:ext cx="3564392" cy="395605"/>
          </a:xfrm>
          <a:prstGeom prst="rect">
            <a:avLst/>
          </a:prstGeom>
          <a:gradFill>
            <a:gsLst>
              <a:gs pos="26000">
                <a:srgbClr val="00539F"/>
              </a:gs>
              <a:gs pos="100000">
                <a:srgbClr val="33B4A1"/>
              </a:gs>
            </a:gsLst>
          </a:gradFill>
          <a:ln w="12700">
            <a:miter lim="400000"/>
          </a:ln>
        </p:spPr>
        <p:txBody>
          <a:bodyPr lIns="45719" rIns="45719" anchor="ctr"/>
          <a:lstStyle/>
          <a:p>
            <a:pPr algn="ctr">
              <a:defRPr>
                <a:solidFill>
                  <a:srgbClr val="FFFFFF"/>
                </a:solidFill>
              </a:defRPr>
            </a:pPr>
            <a:r>
              <a:rPr lang="en-US" sz="1600"/>
              <a:t>Threat Analysis </a:t>
            </a:r>
          </a:p>
        </p:txBody>
      </p:sp>
    </p:spTree>
    <p:extLst>
      <p:ext uri="{BB962C8B-B14F-4D97-AF65-F5344CB8AC3E}">
        <p14:creationId xmlns:p14="http://schemas.microsoft.com/office/powerpoint/2010/main" val="32811455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indefinite" fill="hold"/>
                                        <p:tgtEl>
                                          <p:spTgt spid="85"/>
                                        </p:tgtEl>
                                        <p:attrNameLst>
                                          <p:attrName>style.visibility</p:attrName>
                                        </p:attrNameLst>
                                      </p:cBhvr>
                                      <p:to>
                                        <p:strVal val="visible"/>
                                      </p:to>
                                    </p:set>
                                    <p:animEffect transition="in" filter="wipe(down)">
                                      <p:cBhvr>
                                        <p:cTn id="7" dur="500"/>
                                        <p:tgtEl>
                                          <p:spTgt spid="85"/>
                                        </p:tgtEl>
                                      </p:cBhvr>
                                    </p:animEffect>
                                  </p:childTnLst>
                                </p:cTn>
                              </p:par>
                            </p:childTnLst>
                          </p:cTn>
                        </p:par>
                        <p:par>
                          <p:cTn id="8" fill="hold">
                            <p:stCondLst>
                              <p:cond delay="0"/>
                            </p:stCondLst>
                            <p:childTnLst>
                              <p:par>
                                <p:cTn id="9" presetID="22" presetClass="entr" presetSubtype="4" fill="hold" grpId="0" nodeType="afterEffect">
                                  <p:stCondLst>
                                    <p:cond delay="0"/>
                                  </p:stCondLst>
                                  <p:childTnLst>
                                    <p:set>
                                      <p:cBhvr>
                                        <p:cTn id="10" dur="indefinite" fill="hold"/>
                                        <p:tgtEl>
                                          <p:spTgt spid="86"/>
                                        </p:tgtEl>
                                        <p:attrNameLst>
                                          <p:attrName>style.visibility</p:attrName>
                                        </p:attrNameLst>
                                      </p:cBhvr>
                                      <p:to>
                                        <p:strVal val="visible"/>
                                      </p:to>
                                    </p:set>
                                    <p:animEffect transition="in" filter="wipe(down)">
                                      <p:cBhvr>
                                        <p:cTn id="11" dur="500"/>
                                        <p:tgtEl>
                                          <p:spTgt spid="86"/>
                                        </p:tgtEl>
                                      </p:cBhvr>
                                    </p:animEffect>
                                  </p:childTnLst>
                                </p:cTn>
                              </p:par>
                            </p:childTnLst>
                          </p:cTn>
                        </p:par>
                        <p:par>
                          <p:cTn id="12" fill="hold">
                            <p:stCondLst>
                              <p:cond delay="0"/>
                            </p:stCondLst>
                            <p:childTnLst>
                              <p:par>
                                <p:cTn id="13" presetID="22" presetClass="entr" presetSubtype="4" fill="hold" grpId="0" nodeType="afterEffect">
                                  <p:stCondLst>
                                    <p:cond delay="0"/>
                                  </p:stCondLst>
                                  <p:childTnLst>
                                    <p:set>
                                      <p:cBhvr>
                                        <p:cTn id="14" dur="indefinite" fill="hold"/>
                                        <p:tgtEl>
                                          <p:spTgt spid="87"/>
                                        </p:tgtEl>
                                        <p:attrNameLst>
                                          <p:attrName>style.visibility</p:attrName>
                                        </p:attrNameLst>
                                      </p:cBhvr>
                                      <p:to>
                                        <p:strVal val="visible"/>
                                      </p:to>
                                    </p:set>
                                    <p:animEffect transition="in" filter="wipe(down)">
                                      <p:cBhvr>
                                        <p:cTn id="15" dur="500"/>
                                        <p:tgtEl>
                                          <p:spTgt spid="87"/>
                                        </p:tgtEl>
                                      </p:cBhvr>
                                    </p:animEffect>
                                  </p:childTnLst>
                                </p:cTn>
                              </p:par>
                            </p:childTnLst>
                          </p:cTn>
                        </p:par>
                        <p:par>
                          <p:cTn id="16" fill="hold">
                            <p:stCondLst>
                              <p:cond delay="0"/>
                            </p:stCondLst>
                            <p:childTnLst>
                              <p:par>
                                <p:cTn id="17" presetID="22" presetClass="entr" presetSubtype="4" fill="hold" grpId="0" nodeType="afterEffect">
                                  <p:stCondLst>
                                    <p:cond delay="0"/>
                                  </p:stCondLst>
                                  <p:childTnLst>
                                    <p:set>
                                      <p:cBhvr>
                                        <p:cTn id="18" dur="indefinite" fill="hold"/>
                                        <p:tgtEl>
                                          <p:spTgt spid="88"/>
                                        </p:tgtEl>
                                        <p:attrNameLst>
                                          <p:attrName>style.visibility</p:attrName>
                                        </p:attrNameLst>
                                      </p:cBhvr>
                                      <p:to>
                                        <p:strVal val="visible"/>
                                      </p:to>
                                    </p:set>
                                    <p:animEffect transition="in" filter="wipe(down)">
                                      <p:cBhvr>
                                        <p:cTn id="19" dur="500"/>
                                        <p:tgtEl>
                                          <p:spTgt spid="88"/>
                                        </p:tgtEl>
                                      </p:cBhvr>
                                    </p:animEffect>
                                  </p:childTnLst>
                                </p:cTn>
                              </p:par>
                            </p:childTnLst>
                          </p:cTn>
                        </p:par>
                        <p:par>
                          <p:cTn id="20" fill="hold">
                            <p:stCondLst>
                              <p:cond delay="0"/>
                            </p:stCondLst>
                            <p:childTnLst>
                              <p:par>
                                <p:cTn id="21" presetID="22" presetClass="entr" presetSubtype="4" fill="hold" grpId="0" nodeType="afterEffect">
                                  <p:stCondLst>
                                    <p:cond delay="0"/>
                                  </p:stCondLst>
                                  <p:childTnLst>
                                    <p:set>
                                      <p:cBhvr>
                                        <p:cTn id="22" dur="indefinite" fill="hold"/>
                                        <p:tgtEl>
                                          <p:spTgt spid="89"/>
                                        </p:tgtEl>
                                        <p:attrNameLst>
                                          <p:attrName>style.visibility</p:attrName>
                                        </p:attrNameLst>
                                      </p:cBhvr>
                                      <p:to>
                                        <p:strVal val="visible"/>
                                      </p:to>
                                    </p:set>
                                    <p:animEffect transition="in" filter="wipe(down)">
                                      <p:cBhvr>
                                        <p:cTn id="23" dur="500"/>
                                        <p:tgtEl>
                                          <p:spTgt spid="89"/>
                                        </p:tgtEl>
                                      </p:cBhvr>
                                    </p:animEffect>
                                  </p:childTnLst>
                                </p:cTn>
                              </p:par>
                            </p:childTnLst>
                          </p:cTn>
                        </p:par>
                        <p:par>
                          <p:cTn id="24" fill="hold">
                            <p:stCondLst>
                              <p:cond delay="0"/>
                            </p:stCondLst>
                            <p:childTnLst>
                              <p:par>
                                <p:cTn id="25" presetID="22" presetClass="entr" presetSubtype="4" fill="hold" grpId="0" nodeType="afterEffect">
                                  <p:stCondLst>
                                    <p:cond delay="0"/>
                                  </p:stCondLst>
                                  <p:childTnLst>
                                    <p:set>
                                      <p:cBhvr>
                                        <p:cTn id="26" dur="indefinite" fill="hold"/>
                                        <p:tgtEl>
                                          <p:spTgt spid="90"/>
                                        </p:tgtEl>
                                        <p:attrNameLst>
                                          <p:attrName>style.visibility</p:attrName>
                                        </p:attrNameLst>
                                      </p:cBhvr>
                                      <p:to>
                                        <p:strVal val="visible"/>
                                      </p:to>
                                    </p:set>
                                    <p:animEffect transition="in" filter="wipe(down)">
                                      <p:cBhvr>
                                        <p:cTn id="27" dur="500"/>
                                        <p:tgtEl>
                                          <p:spTgt spid="90"/>
                                        </p:tgtEl>
                                      </p:cBhvr>
                                    </p:animEffect>
                                  </p:childTnLst>
                                </p:cTn>
                              </p:par>
                            </p:childTnLst>
                          </p:cTn>
                        </p:par>
                        <p:par>
                          <p:cTn id="28" fill="hold">
                            <p:stCondLst>
                              <p:cond delay="0"/>
                            </p:stCondLst>
                            <p:childTnLst>
                              <p:par>
                                <p:cTn id="29" presetID="22" presetClass="entr" presetSubtype="4" fill="hold" grpId="0" nodeType="afterEffect">
                                  <p:stCondLst>
                                    <p:cond delay="0"/>
                                  </p:stCondLst>
                                  <p:childTnLst>
                                    <p:set>
                                      <p:cBhvr>
                                        <p:cTn id="30" dur="indefinite" fill="hold"/>
                                        <p:tgtEl>
                                          <p:spTgt spid="91"/>
                                        </p:tgtEl>
                                        <p:attrNameLst>
                                          <p:attrName>style.visibility</p:attrName>
                                        </p:attrNameLst>
                                      </p:cBhvr>
                                      <p:to>
                                        <p:strVal val="visible"/>
                                      </p:to>
                                    </p:set>
                                    <p:animEffect transition="in" filter="wipe(down)">
                                      <p:cBhvr>
                                        <p:cTn id="31" dur="500"/>
                                        <p:tgtEl>
                                          <p:spTgt spid="91"/>
                                        </p:tgtEl>
                                      </p:cBhvr>
                                    </p:animEffect>
                                  </p:childTnLst>
                                </p:cTn>
                              </p:par>
                            </p:childTnLst>
                          </p:cTn>
                        </p:par>
                        <p:par>
                          <p:cTn id="32" fill="hold">
                            <p:stCondLst>
                              <p:cond delay="0"/>
                            </p:stCondLst>
                            <p:childTnLst>
                              <p:par>
                                <p:cTn id="33" presetID="22" presetClass="entr" presetSubtype="4" fill="hold" grpId="0" nodeType="afterEffect">
                                  <p:stCondLst>
                                    <p:cond delay="0"/>
                                  </p:stCondLst>
                                  <p:childTnLst>
                                    <p:set>
                                      <p:cBhvr>
                                        <p:cTn id="34" dur="indefinite" fill="hold"/>
                                        <p:tgtEl>
                                          <p:spTgt spid="92"/>
                                        </p:tgtEl>
                                        <p:attrNameLst>
                                          <p:attrName>style.visibility</p:attrName>
                                        </p:attrNameLst>
                                      </p:cBhvr>
                                      <p:to>
                                        <p:strVal val="visible"/>
                                      </p:to>
                                    </p:set>
                                    <p:animEffect transition="in" filter="wipe(down)">
                                      <p:cBhvr>
                                        <p:cTn id="35" dur="500"/>
                                        <p:tgtEl>
                                          <p:spTgt spid="92"/>
                                        </p:tgtEl>
                                      </p:cBhvr>
                                    </p:animEffect>
                                  </p:childTnLst>
                                </p:cTn>
                              </p:par>
                            </p:childTnLst>
                          </p:cTn>
                        </p:par>
                        <p:par>
                          <p:cTn id="36" fill="hold">
                            <p:stCondLst>
                              <p:cond delay="0"/>
                            </p:stCondLst>
                            <p:childTnLst>
                              <p:par>
                                <p:cTn id="37" presetID="22" presetClass="entr" presetSubtype="4" fill="hold" grpId="0" nodeType="afterEffect">
                                  <p:stCondLst>
                                    <p:cond delay="0"/>
                                  </p:stCondLst>
                                  <p:childTnLst>
                                    <p:set>
                                      <p:cBhvr>
                                        <p:cTn id="38" dur="indefinite" fill="hold"/>
                                        <p:tgtEl>
                                          <p:spTgt spid="93"/>
                                        </p:tgtEl>
                                        <p:attrNameLst>
                                          <p:attrName>style.visibility</p:attrName>
                                        </p:attrNameLst>
                                      </p:cBhvr>
                                      <p:to>
                                        <p:strVal val="visible"/>
                                      </p:to>
                                    </p:set>
                                    <p:animEffect transition="in" filter="wipe(down)">
                                      <p:cBhvr>
                                        <p:cTn id="39" dur="500"/>
                                        <p:tgtEl>
                                          <p:spTgt spid="93"/>
                                        </p:tgtEl>
                                      </p:cBhvr>
                                    </p:animEffect>
                                  </p:childTnLst>
                                </p:cTn>
                              </p:par>
                            </p:childTnLst>
                          </p:cTn>
                        </p:par>
                        <p:par>
                          <p:cTn id="40" fill="hold">
                            <p:stCondLst>
                              <p:cond delay="0"/>
                            </p:stCondLst>
                            <p:childTnLst>
                              <p:par>
                                <p:cTn id="41" presetID="22" presetClass="entr" presetSubtype="4" fill="hold" grpId="0" nodeType="afterEffect">
                                  <p:stCondLst>
                                    <p:cond delay="0"/>
                                  </p:stCondLst>
                                  <p:childTnLst>
                                    <p:set>
                                      <p:cBhvr>
                                        <p:cTn id="42" dur="indefinite" fill="hold"/>
                                        <p:tgtEl>
                                          <p:spTgt spid="94"/>
                                        </p:tgtEl>
                                        <p:attrNameLst>
                                          <p:attrName>style.visibility</p:attrName>
                                        </p:attrNameLst>
                                      </p:cBhvr>
                                      <p:to>
                                        <p:strVal val="visible"/>
                                      </p:to>
                                    </p:set>
                                    <p:animEffect transition="in" filter="wipe(down)">
                                      <p:cBhvr>
                                        <p:cTn id="43" dur="500"/>
                                        <p:tgtEl>
                                          <p:spTgt spid="94"/>
                                        </p:tgtEl>
                                      </p:cBhvr>
                                    </p:animEffect>
                                  </p:childTnLst>
                                </p:cTn>
                              </p:par>
                            </p:childTnLst>
                          </p:cTn>
                        </p:par>
                        <p:par>
                          <p:cTn id="44" fill="hold">
                            <p:stCondLst>
                              <p:cond delay="0"/>
                            </p:stCondLst>
                            <p:childTnLst>
                              <p:par>
                                <p:cTn id="45" presetID="22" presetClass="entr" presetSubtype="4" fill="hold" grpId="0" nodeType="afterEffect">
                                  <p:stCondLst>
                                    <p:cond delay="0"/>
                                  </p:stCondLst>
                                  <p:childTnLst>
                                    <p:set>
                                      <p:cBhvr>
                                        <p:cTn id="46" dur="indefinite" fill="hold"/>
                                        <p:tgtEl>
                                          <p:spTgt spid="95"/>
                                        </p:tgtEl>
                                        <p:attrNameLst>
                                          <p:attrName>style.visibility</p:attrName>
                                        </p:attrNameLst>
                                      </p:cBhvr>
                                      <p:to>
                                        <p:strVal val="visible"/>
                                      </p:to>
                                    </p:set>
                                    <p:animEffect transition="in" filter="wipe(down)">
                                      <p:cBhvr>
                                        <p:cTn id="47" dur="500"/>
                                        <p:tgtEl>
                                          <p:spTgt spid="95"/>
                                        </p:tgtEl>
                                      </p:cBhvr>
                                    </p:animEffect>
                                  </p:childTnLst>
                                </p:cTn>
                              </p:par>
                            </p:childTnLst>
                          </p:cTn>
                        </p:par>
                        <p:par>
                          <p:cTn id="48" fill="hold">
                            <p:stCondLst>
                              <p:cond delay="0"/>
                            </p:stCondLst>
                            <p:childTnLst>
                              <p:par>
                                <p:cTn id="49" presetID="22" presetClass="entr" presetSubtype="4" fill="hold" grpId="0" nodeType="afterEffect">
                                  <p:stCondLst>
                                    <p:cond delay="0"/>
                                  </p:stCondLst>
                                  <p:childTnLst>
                                    <p:set>
                                      <p:cBhvr>
                                        <p:cTn id="50" dur="indefinite" fill="hold"/>
                                        <p:tgtEl>
                                          <p:spTgt spid="96"/>
                                        </p:tgtEl>
                                        <p:attrNameLst>
                                          <p:attrName>style.visibility</p:attrName>
                                        </p:attrNameLst>
                                      </p:cBhvr>
                                      <p:to>
                                        <p:strVal val="visible"/>
                                      </p:to>
                                    </p:set>
                                    <p:animEffect transition="in" filter="wipe(down)">
                                      <p:cBhvr>
                                        <p:cTn id="51" dur="500"/>
                                        <p:tgtEl>
                                          <p:spTgt spid="9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5" grpId="0" bldLvl="0" animBg="1" advAuto="0"/>
      <p:bldP spid="86" grpId="0" bldLvl="0" animBg="1" advAuto="0"/>
      <p:bldP spid="87" grpId="0" bldLvl="0" animBg="1" advAuto="0"/>
      <p:bldP spid="88" grpId="0" bldLvl="0" animBg="1" advAuto="0"/>
      <p:bldP spid="89" grpId="0" bldLvl="0" animBg="1" advAuto="0"/>
      <p:bldP spid="90" grpId="0" bldLvl="0" animBg="1" advAuto="0"/>
      <p:bldP spid="91" grpId="0" bldLvl="0" animBg="1" advAuto="0"/>
      <p:bldP spid="92" grpId="0" bldLvl="0" animBg="1" advAuto="0"/>
      <p:bldP spid="93" grpId="0" bldLvl="0" animBg="1" advAuto="0"/>
      <p:bldP spid="94" grpId="0" bldLvl="0" animBg="1" advAuto="0"/>
      <p:bldP spid="95" grpId="0" bldLvl="0" animBg="1" advAuto="0"/>
      <p:bldP spid="96" grpId="0" bldLvl="0" animBg="1" advAuto="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 name="矩形 46">
            <a:extLst>
              <a:ext uri="{FF2B5EF4-FFF2-40B4-BE49-F238E27FC236}">
                <a16:creationId xmlns:a16="http://schemas.microsoft.com/office/drawing/2014/main" id="{CE249C23-706D-486B-9FB9-DF4E9EEEAAE5}"/>
              </a:ext>
            </a:extLst>
          </p:cNvPr>
          <p:cNvSpPr/>
          <p:nvPr/>
        </p:nvSpPr>
        <p:spPr>
          <a:xfrm>
            <a:off x="1" y="311234"/>
            <a:ext cx="396240" cy="326939"/>
          </a:xfrm>
          <a:prstGeom prst="rect">
            <a:avLst/>
          </a:prstGeom>
          <a:solidFill>
            <a:srgbClr val="3456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48" name="矩形 47">
            <a:extLst>
              <a:ext uri="{FF2B5EF4-FFF2-40B4-BE49-F238E27FC236}">
                <a16:creationId xmlns:a16="http://schemas.microsoft.com/office/drawing/2014/main" id="{F8263FDE-1538-422E-812C-777D2A5775C1}"/>
              </a:ext>
            </a:extLst>
          </p:cNvPr>
          <p:cNvSpPr/>
          <p:nvPr/>
        </p:nvSpPr>
        <p:spPr>
          <a:xfrm>
            <a:off x="393853" y="311234"/>
            <a:ext cx="65722" cy="326939"/>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49" name="矩形 48">
            <a:extLst>
              <a:ext uri="{FF2B5EF4-FFF2-40B4-BE49-F238E27FC236}">
                <a16:creationId xmlns:a16="http://schemas.microsoft.com/office/drawing/2014/main" id="{85C60E7E-DF7A-489A-A933-1D5019257079}"/>
              </a:ext>
            </a:extLst>
          </p:cNvPr>
          <p:cNvSpPr/>
          <p:nvPr/>
        </p:nvSpPr>
        <p:spPr>
          <a:xfrm>
            <a:off x="579651" y="200326"/>
            <a:ext cx="2741456" cy="523220"/>
          </a:xfrm>
          <a:prstGeom prst="rect">
            <a:avLst/>
          </a:prstGeom>
        </p:spPr>
        <p:txBody>
          <a:bodyPr wrap="none">
            <a:spAutoFit/>
          </a:bodyPr>
          <a:lstStyle/>
          <a:p>
            <a:r>
              <a:rPr lang="en-US" altLang="zh-CN" sz="2800" b="1" dirty="0">
                <a:solidFill>
                  <a:schemeClr val="bg1"/>
                </a:solidFill>
                <a:latin typeface="Century Gothic" panose="020B0502020202020204" pitchFamily="34" charset="0"/>
                <a:ea typeface="微软雅黑" charset="-122"/>
              </a:rPr>
              <a:t>Key Takeaway</a:t>
            </a:r>
          </a:p>
        </p:txBody>
      </p:sp>
      <p:sp>
        <p:nvSpPr>
          <p:cNvPr id="50" name="日期占位符 1">
            <a:extLst>
              <a:ext uri="{FF2B5EF4-FFF2-40B4-BE49-F238E27FC236}">
                <a16:creationId xmlns:a16="http://schemas.microsoft.com/office/drawing/2014/main" id="{D687F6CC-EBF7-43E3-8595-9ED7734D9938}"/>
              </a:ext>
            </a:extLst>
          </p:cNvPr>
          <p:cNvSpPr>
            <a:spLocks noGrp="1"/>
          </p:cNvSpPr>
          <p:nvPr>
            <p:ph type="dt" sz="half" idx="10"/>
          </p:nvPr>
        </p:nvSpPr>
        <p:spPr>
          <a:xfrm>
            <a:off x="1089660" y="6415619"/>
            <a:ext cx="2743200" cy="365125"/>
          </a:xfrm>
        </p:spPr>
        <p:txBody>
          <a:bodyPr/>
          <a:lstStyle/>
          <a:p>
            <a:r>
              <a:rPr lang="en-US" altLang="zh-CN">
                <a:ea typeface="微软雅黑" panose="020B0503020204020204" pitchFamily="34" charset="-122"/>
              </a:rPr>
              <a:t>Sangfor Technologies</a:t>
            </a:r>
            <a:endParaRPr lang="en-US" altLang="zh-CN" dirty="0">
              <a:ea typeface="微软雅黑" panose="020B0503020204020204" pitchFamily="34" charset="-122"/>
            </a:endParaRPr>
          </a:p>
        </p:txBody>
      </p:sp>
      <p:sp>
        <p:nvSpPr>
          <p:cNvPr id="51" name="页脚占位符 2">
            <a:extLst>
              <a:ext uri="{FF2B5EF4-FFF2-40B4-BE49-F238E27FC236}">
                <a16:creationId xmlns:a16="http://schemas.microsoft.com/office/drawing/2014/main" id="{D376FAD0-73A6-4753-B22E-E0EE6D6BA7FC}"/>
              </a:ext>
            </a:extLst>
          </p:cNvPr>
          <p:cNvSpPr>
            <a:spLocks noGrp="1"/>
          </p:cNvSpPr>
          <p:nvPr>
            <p:ph type="ftr" sz="quarter" idx="11"/>
          </p:nvPr>
        </p:nvSpPr>
        <p:spPr>
          <a:xfrm>
            <a:off x="4038600" y="6415619"/>
            <a:ext cx="4114800" cy="365125"/>
          </a:xfrm>
        </p:spPr>
        <p:txBody>
          <a:bodyPr/>
          <a:lstStyle/>
          <a:p>
            <a:r>
              <a:rPr lang="en-US" altLang="zh-CN">
                <a:ea typeface="微软雅黑" panose="020B0503020204020204" pitchFamily="34" charset="-122"/>
              </a:rPr>
              <a:t>CONFIDENTIAL</a:t>
            </a:r>
            <a:endParaRPr lang="zh-CN" altLang="en-US" dirty="0">
              <a:ea typeface="微软雅黑" panose="020B0503020204020204" pitchFamily="34" charset="-122"/>
            </a:endParaRPr>
          </a:p>
        </p:txBody>
      </p:sp>
      <p:sp>
        <p:nvSpPr>
          <p:cNvPr id="52" name="灯片编号占位符 3">
            <a:extLst>
              <a:ext uri="{FF2B5EF4-FFF2-40B4-BE49-F238E27FC236}">
                <a16:creationId xmlns:a16="http://schemas.microsoft.com/office/drawing/2014/main" id="{F6A72679-AD13-41F6-AB9A-FC29A5385C2E}"/>
              </a:ext>
            </a:extLst>
          </p:cNvPr>
          <p:cNvSpPr>
            <a:spLocks noGrp="1"/>
          </p:cNvSpPr>
          <p:nvPr>
            <p:ph type="sldNum" sz="quarter" idx="12"/>
          </p:nvPr>
        </p:nvSpPr>
        <p:spPr>
          <a:xfrm>
            <a:off x="8432797" y="6415619"/>
            <a:ext cx="2743200" cy="365125"/>
          </a:xfrm>
        </p:spPr>
        <p:txBody>
          <a:bodyPr/>
          <a:lstStyle/>
          <a:p>
            <a:r>
              <a:rPr lang="en-US" altLang="zh-CN"/>
              <a:t>Page  </a:t>
            </a:r>
            <a:fld id="{6F6B6950-8D1A-4668-8374-25B44628E0DF}" type="slidenum">
              <a:rPr lang="zh-CN" altLang="en-US" smtClean="0"/>
              <a:pPr/>
              <a:t>22</a:t>
            </a:fld>
            <a:endParaRPr lang="zh-CN" altLang="en-US" dirty="0"/>
          </a:p>
        </p:txBody>
      </p:sp>
      <p:sp>
        <p:nvSpPr>
          <p:cNvPr id="2" name="文本框 1">
            <a:extLst>
              <a:ext uri="{FF2B5EF4-FFF2-40B4-BE49-F238E27FC236}">
                <a16:creationId xmlns:a16="http://schemas.microsoft.com/office/drawing/2014/main" id="{5488169A-1A8F-4E46-94A1-E9BA572E2FDF}"/>
              </a:ext>
            </a:extLst>
          </p:cNvPr>
          <p:cNvSpPr txBox="1"/>
          <p:nvPr/>
        </p:nvSpPr>
        <p:spPr>
          <a:xfrm>
            <a:off x="1252428" y="2042738"/>
            <a:ext cx="2580432" cy="1107996"/>
          </a:xfrm>
          <a:prstGeom prst="rect">
            <a:avLst/>
          </a:prstGeom>
          <a:noFill/>
        </p:spPr>
        <p:txBody>
          <a:bodyPr wrap="square" rtlCol="0">
            <a:spAutoFit/>
          </a:bodyPr>
          <a:lstStyle/>
          <a:p>
            <a:r>
              <a:rPr lang="en-US" sz="6600" b="1" dirty="0">
                <a:solidFill>
                  <a:srgbClr val="FF0000"/>
                </a:solidFill>
              </a:rPr>
              <a:t>TIARA</a:t>
            </a:r>
          </a:p>
        </p:txBody>
      </p:sp>
      <p:sp>
        <p:nvSpPr>
          <p:cNvPr id="3" name="文本框 2">
            <a:extLst>
              <a:ext uri="{FF2B5EF4-FFF2-40B4-BE49-F238E27FC236}">
                <a16:creationId xmlns:a16="http://schemas.microsoft.com/office/drawing/2014/main" id="{975B806C-FE37-4BA1-A8E7-CA963AD25E34}"/>
              </a:ext>
            </a:extLst>
          </p:cNvPr>
          <p:cNvSpPr txBox="1"/>
          <p:nvPr/>
        </p:nvSpPr>
        <p:spPr>
          <a:xfrm>
            <a:off x="5302623" y="1876239"/>
            <a:ext cx="5644494" cy="523220"/>
          </a:xfrm>
          <a:prstGeom prst="rect">
            <a:avLst/>
          </a:prstGeom>
          <a:noFill/>
        </p:spPr>
        <p:txBody>
          <a:bodyPr wrap="none" rtlCol="0">
            <a:spAutoFit/>
          </a:bodyPr>
          <a:lstStyle/>
          <a:p>
            <a:r>
              <a:rPr lang="en-US" sz="2800" dirty="0">
                <a:solidFill>
                  <a:schemeClr val="bg1"/>
                </a:solidFill>
              </a:rPr>
              <a:t>Key to </a:t>
            </a:r>
            <a:r>
              <a:rPr lang="en-US" sz="2800" b="1" dirty="0">
                <a:solidFill>
                  <a:srgbClr val="00B050"/>
                </a:solidFill>
              </a:rPr>
              <a:t>Unlock Customers’ Heart</a:t>
            </a:r>
          </a:p>
        </p:txBody>
      </p:sp>
      <p:sp>
        <p:nvSpPr>
          <p:cNvPr id="16" name="文本框 15">
            <a:extLst>
              <a:ext uri="{FF2B5EF4-FFF2-40B4-BE49-F238E27FC236}">
                <a16:creationId xmlns:a16="http://schemas.microsoft.com/office/drawing/2014/main" id="{EC35C6CE-78A7-4B2A-96B5-BEAEE7686DE8}"/>
              </a:ext>
            </a:extLst>
          </p:cNvPr>
          <p:cNvSpPr txBox="1"/>
          <p:nvPr/>
        </p:nvSpPr>
        <p:spPr>
          <a:xfrm>
            <a:off x="5302623" y="3167390"/>
            <a:ext cx="4390946" cy="523220"/>
          </a:xfrm>
          <a:prstGeom prst="rect">
            <a:avLst/>
          </a:prstGeom>
          <a:noFill/>
        </p:spPr>
        <p:txBody>
          <a:bodyPr wrap="none" rtlCol="0">
            <a:spAutoFit/>
          </a:bodyPr>
          <a:lstStyle/>
          <a:p>
            <a:r>
              <a:rPr lang="en-US" sz="2800" dirty="0">
                <a:solidFill>
                  <a:schemeClr val="bg1"/>
                </a:solidFill>
              </a:rPr>
              <a:t>Creation of </a:t>
            </a:r>
            <a:r>
              <a:rPr lang="en-US" sz="2800" b="1" dirty="0">
                <a:solidFill>
                  <a:srgbClr val="00B050"/>
                </a:solidFill>
              </a:rPr>
              <a:t>Product </a:t>
            </a:r>
            <a:r>
              <a:rPr lang="en-US" altLang="zh-CN" sz="2800" b="1" dirty="0">
                <a:solidFill>
                  <a:srgbClr val="00B050"/>
                </a:solidFill>
              </a:rPr>
              <a:t>BOs</a:t>
            </a:r>
            <a:endParaRPr lang="en-US" sz="2800" b="1" dirty="0">
              <a:solidFill>
                <a:srgbClr val="00B050"/>
              </a:solidFill>
            </a:endParaRPr>
          </a:p>
        </p:txBody>
      </p:sp>
      <p:sp>
        <p:nvSpPr>
          <p:cNvPr id="17" name="文本框 16">
            <a:extLst>
              <a:ext uri="{FF2B5EF4-FFF2-40B4-BE49-F238E27FC236}">
                <a16:creationId xmlns:a16="http://schemas.microsoft.com/office/drawing/2014/main" id="{33766F2D-4B12-44AF-9260-7C9F6A6AF8D1}"/>
              </a:ext>
            </a:extLst>
          </p:cNvPr>
          <p:cNvSpPr txBox="1"/>
          <p:nvPr/>
        </p:nvSpPr>
        <p:spPr>
          <a:xfrm>
            <a:off x="5302623" y="4458541"/>
            <a:ext cx="6073590" cy="954107"/>
          </a:xfrm>
          <a:prstGeom prst="rect">
            <a:avLst/>
          </a:prstGeom>
          <a:noFill/>
        </p:spPr>
        <p:txBody>
          <a:bodyPr wrap="square" rtlCol="0">
            <a:spAutoFit/>
          </a:bodyPr>
          <a:lstStyle/>
          <a:p>
            <a:r>
              <a:rPr lang="en-US" sz="2800" dirty="0">
                <a:solidFill>
                  <a:schemeClr val="bg1"/>
                </a:solidFill>
              </a:rPr>
              <a:t>Build Customers’ and Partner’s </a:t>
            </a:r>
            <a:r>
              <a:rPr lang="en-US" sz="2800" b="1" dirty="0">
                <a:solidFill>
                  <a:srgbClr val="00B050"/>
                </a:solidFill>
              </a:rPr>
              <a:t>Confidence</a:t>
            </a:r>
            <a:r>
              <a:rPr lang="en-US" sz="2800" dirty="0">
                <a:solidFill>
                  <a:schemeClr val="bg1"/>
                </a:solidFill>
              </a:rPr>
              <a:t> on </a:t>
            </a:r>
            <a:r>
              <a:rPr lang="en-US" sz="2800" b="1" u="sng" dirty="0" err="1">
                <a:solidFill>
                  <a:schemeClr val="bg1"/>
                </a:solidFill>
              </a:rPr>
              <a:t>Sangfor</a:t>
            </a:r>
            <a:endParaRPr lang="en-US" sz="2800" b="1" u="sng" dirty="0">
              <a:solidFill>
                <a:schemeClr val="bg1"/>
              </a:solidFill>
            </a:endParaRPr>
          </a:p>
        </p:txBody>
      </p:sp>
      <p:pic>
        <p:nvPicPr>
          <p:cNvPr id="8" name="图片 7">
            <a:extLst>
              <a:ext uri="{FF2B5EF4-FFF2-40B4-BE49-F238E27FC236}">
                <a16:creationId xmlns:a16="http://schemas.microsoft.com/office/drawing/2014/main" id="{DA5830F8-5DC6-47F0-B822-654C65F0A00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281722" y="2963383"/>
            <a:ext cx="2340721" cy="2340721"/>
          </a:xfrm>
          <a:prstGeom prst="rect">
            <a:avLst/>
          </a:prstGeom>
        </p:spPr>
      </p:pic>
      <p:sp>
        <p:nvSpPr>
          <p:cNvPr id="13" name="文本框 12">
            <a:extLst>
              <a:ext uri="{FF2B5EF4-FFF2-40B4-BE49-F238E27FC236}">
                <a16:creationId xmlns:a16="http://schemas.microsoft.com/office/drawing/2014/main" id="{F128BED7-CEF7-4B3E-B593-8B8E31C54E73}"/>
              </a:ext>
            </a:extLst>
          </p:cNvPr>
          <p:cNvSpPr txBox="1"/>
          <p:nvPr/>
        </p:nvSpPr>
        <p:spPr>
          <a:xfrm>
            <a:off x="5302623" y="4673985"/>
            <a:ext cx="184731" cy="523220"/>
          </a:xfrm>
          <a:prstGeom prst="rect">
            <a:avLst/>
          </a:prstGeom>
          <a:noFill/>
        </p:spPr>
        <p:txBody>
          <a:bodyPr wrap="none" rtlCol="0">
            <a:spAutoFit/>
          </a:bodyPr>
          <a:lstStyle/>
          <a:p>
            <a:endParaRPr lang="en-US" sz="2800" b="1" dirty="0">
              <a:solidFill>
                <a:srgbClr val="00B050"/>
              </a:solidFill>
            </a:endParaRPr>
          </a:p>
        </p:txBody>
      </p:sp>
    </p:spTree>
    <p:extLst>
      <p:ext uri="{BB962C8B-B14F-4D97-AF65-F5344CB8AC3E}">
        <p14:creationId xmlns:p14="http://schemas.microsoft.com/office/powerpoint/2010/main" val="356804830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 name="矩形 46">
            <a:extLst>
              <a:ext uri="{FF2B5EF4-FFF2-40B4-BE49-F238E27FC236}">
                <a16:creationId xmlns:a16="http://schemas.microsoft.com/office/drawing/2014/main" id="{CE249C23-706D-486B-9FB9-DF4E9EEEAAE5}"/>
              </a:ext>
            </a:extLst>
          </p:cNvPr>
          <p:cNvSpPr/>
          <p:nvPr/>
        </p:nvSpPr>
        <p:spPr>
          <a:xfrm>
            <a:off x="1" y="311234"/>
            <a:ext cx="396240" cy="326939"/>
          </a:xfrm>
          <a:prstGeom prst="rect">
            <a:avLst/>
          </a:prstGeom>
          <a:solidFill>
            <a:srgbClr val="3456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48" name="矩形 47">
            <a:extLst>
              <a:ext uri="{FF2B5EF4-FFF2-40B4-BE49-F238E27FC236}">
                <a16:creationId xmlns:a16="http://schemas.microsoft.com/office/drawing/2014/main" id="{F8263FDE-1538-422E-812C-777D2A5775C1}"/>
              </a:ext>
            </a:extLst>
          </p:cNvPr>
          <p:cNvSpPr/>
          <p:nvPr/>
        </p:nvSpPr>
        <p:spPr>
          <a:xfrm>
            <a:off x="393853" y="311234"/>
            <a:ext cx="65722" cy="326939"/>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49" name="矩形 48">
            <a:extLst>
              <a:ext uri="{FF2B5EF4-FFF2-40B4-BE49-F238E27FC236}">
                <a16:creationId xmlns:a16="http://schemas.microsoft.com/office/drawing/2014/main" id="{85C60E7E-DF7A-489A-A933-1D5019257079}"/>
              </a:ext>
            </a:extLst>
          </p:cNvPr>
          <p:cNvSpPr/>
          <p:nvPr/>
        </p:nvSpPr>
        <p:spPr>
          <a:xfrm>
            <a:off x="579651" y="200326"/>
            <a:ext cx="2741456" cy="523220"/>
          </a:xfrm>
          <a:prstGeom prst="rect">
            <a:avLst/>
          </a:prstGeom>
        </p:spPr>
        <p:txBody>
          <a:bodyPr wrap="none">
            <a:spAutoFit/>
          </a:bodyPr>
          <a:lstStyle/>
          <a:p>
            <a:r>
              <a:rPr lang="en-US" altLang="zh-CN" sz="2800" b="1" dirty="0">
                <a:solidFill>
                  <a:schemeClr val="bg1"/>
                </a:solidFill>
                <a:latin typeface="Century Gothic" panose="020B0502020202020204" pitchFamily="34" charset="0"/>
                <a:ea typeface="微软雅黑" charset="-122"/>
              </a:rPr>
              <a:t>Key Takeaway</a:t>
            </a:r>
          </a:p>
        </p:txBody>
      </p:sp>
      <p:sp>
        <p:nvSpPr>
          <p:cNvPr id="50" name="日期占位符 1">
            <a:extLst>
              <a:ext uri="{FF2B5EF4-FFF2-40B4-BE49-F238E27FC236}">
                <a16:creationId xmlns:a16="http://schemas.microsoft.com/office/drawing/2014/main" id="{D687F6CC-EBF7-43E3-8595-9ED7734D9938}"/>
              </a:ext>
            </a:extLst>
          </p:cNvPr>
          <p:cNvSpPr>
            <a:spLocks noGrp="1"/>
          </p:cNvSpPr>
          <p:nvPr>
            <p:ph type="dt" sz="half" idx="10"/>
          </p:nvPr>
        </p:nvSpPr>
        <p:spPr>
          <a:xfrm>
            <a:off x="1089660" y="6415619"/>
            <a:ext cx="2743200" cy="365125"/>
          </a:xfrm>
        </p:spPr>
        <p:txBody>
          <a:bodyPr/>
          <a:lstStyle/>
          <a:p>
            <a:r>
              <a:rPr lang="en-US" altLang="zh-CN">
                <a:ea typeface="微软雅黑" panose="020B0503020204020204" pitchFamily="34" charset="-122"/>
              </a:rPr>
              <a:t>Sangfor Technologies</a:t>
            </a:r>
            <a:endParaRPr lang="en-US" altLang="zh-CN" dirty="0">
              <a:ea typeface="微软雅黑" panose="020B0503020204020204" pitchFamily="34" charset="-122"/>
            </a:endParaRPr>
          </a:p>
        </p:txBody>
      </p:sp>
      <p:sp>
        <p:nvSpPr>
          <p:cNvPr id="51" name="页脚占位符 2">
            <a:extLst>
              <a:ext uri="{FF2B5EF4-FFF2-40B4-BE49-F238E27FC236}">
                <a16:creationId xmlns:a16="http://schemas.microsoft.com/office/drawing/2014/main" id="{D376FAD0-73A6-4753-B22E-E0EE6D6BA7FC}"/>
              </a:ext>
            </a:extLst>
          </p:cNvPr>
          <p:cNvSpPr>
            <a:spLocks noGrp="1"/>
          </p:cNvSpPr>
          <p:nvPr>
            <p:ph type="ftr" sz="quarter" idx="11"/>
          </p:nvPr>
        </p:nvSpPr>
        <p:spPr>
          <a:xfrm>
            <a:off x="4038600" y="6415619"/>
            <a:ext cx="4114800" cy="365125"/>
          </a:xfrm>
        </p:spPr>
        <p:txBody>
          <a:bodyPr/>
          <a:lstStyle/>
          <a:p>
            <a:r>
              <a:rPr lang="en-US" altLang="zh-CN">
                <a:ea typeface="微软雅黑" panose="020B0503020204020204" pitchFamily="34" charset="-122"/>
              </a:rPr>
              <a:t>CONFIDENTIAL</a:t>
            </a:r>
            <a:endParaRPr lang="zh-CN" altLang="en-US" dirty="0">
              <a:ea typeface="微软雅黑" panose="020B0503020204020204" pitchFamily="34" charset="-122"/>
            </a:endParaRPr>
          </a:p>
        </p:txBody>
      </p:sp>
      <p:sp>
        <p:nvSpPr>
          <p:cNvPr id="52" name="灯片编号占位符 3">
            <a:extLst>
              <a:ext uri="{FF2B5EF4-FFF2-40B4-BE49-F238E27FC236}">
                <a16:creationId xmlns:a16="http://schemas.microsoft.com/office/drawing/2014/main" id="{F6A72679-AD13-41F6-AB9A-FC29A5385C2E}"/>
              </a:ext>
            </a:extLst>
          </p:cNvPr>
          <p:cNvSpPr>
            <a:spLocks noGrp="1"/>
          </p:cNvSpPr>
          <p:nvPr>
            <p:ph type="sldNum" sz="quarter" idx="12"/>
          </p:nvPr>
        </p:nvSpPr>
        <p:spPr>
          <a:xfrm>
            <a:off x="8432797" y="6415619"/>
            <a:ext cx="2743200" cy="365125"/>
          </a:xfrm>
        </p:spPr>
        <p:txBody>
          <a:bodyPr/>
          <a:lstStyle/>
          <a:p>
            <a:r>
              <a:rPr lang="en-US" altLang="zh-CN"/>
              <a:t>Page  </a:t>
            </a:r>
            <a:fld id="{6F6B6950-8D1A-4668-8374-25B44628E0DF}" type="slidenum">
              <a:rPr lang="zh-CN" altLang="en-US" smtClean="0"/>
              <a:pPr/>
              <a:t>23</a:t>
            </a:fld>
            <a:endParaRPr lang="zh-CN" altLang="en-US" dirty="0"/>
          </a:p>
        </p:txBody>
      </p:sp>
      <p:sp>
        <p:nvSpPr>
          <p:cNvPr id="2" name="文本框 1">
            <a:extLst>
              <a:ext uri="{FF2B5EF4-FFF2-40B4-BE49-F238E27FC236}">
                <a16:creationId xmlns:a16="http://schemas.microsoft.com/office/drawing/2014/main" id="{5488169A-1A8F-4E46-94A1-E9BA572E2FDF}"/>
              </a:ext>
            </a:extLst>
          </p:cNvPr>
          <p:cNvSpPr txBox="1"/>
          <p:nvPr/>
        </p:nvSpPr>
        <p:spPr>
          <a:xfrm>
            <a:off x="1252428" y="2042738"/>
            <a:ext cx="2580432" cy="1107996"/>
          </a:xfrm>
          <a:prstGeom prst="rect">
            <a:avLst/>
          </a:prstGeom>
          <a:noFill/>
        </p:spPr>
        <p:txBody>
          <a:bodyPr wrap="square" rtlCol="0">
            <a:spAutoFit/>
          </a:bodyPr>
          <a:lstStyle/>
          <a:p>
            <a:pPr algn="ctr"/>
            <a:r>
              <a:rPr lang="en-US" sz="6600" b="1" dirty="0">
                <a:solidFill>
                  <a:srgbClr val="FF0000"/>
                </a:solidFill>
              </a:rPr>
              <a:t>MDR</a:t>
            </a:r>
          </a:p>
        </p:txBody>
      </p:sp>
      <p:sp>
        <p:nvSpPr>
          <p:cNvPr id="3" name="文本框 2">
            <a:extLst>
              <a:ext uri="{FF2B5EF4-FFF2-40B4-BE49-F238E27FC236}">
                <a16:creationId xmlns:a16="http://schemas.microsoft.com/office/drawing/2014/main" id="{975B806C-FE37-4BA1-A8E7-CA963AD25E34}"/>
              </a:ext>
            </a:extLst>
          </p:cNvPr>
          <p:cNvSpPr txBox="1"/>
          <p:nvPr/>
        </p:nvSpPr>
        <p:spPr>
          <a:xfrm>
            <a:off x="5302623" y="1876239"/>
            <a:ext cx="3799438" cy="523220"/>
          </a:xfrm>
          <a:prstGeom prst="rect">
            <a:avLst/>
          </a:prstGeom>
          <a:noFill/>
        </p:spPr>
        <p:txBody>
          <a:bodyPr wrap="none" rtlCol="0">
            <a:spAutoFit/>
          </a:bodyPr>
          <a:lstStyle/>
          <a:p>
            <a:r>
              <a:rPr lang="en-US" altLang="zh-CN" sz="2800" dirty="0">
                <a:solidFill>
                  <a:schemeClr val="bg1"/>
                </a:solidFill>
              </a:rPr>
              <a:t>Close Products’ Gap</a:t>
            </a:r>
            <a:endParaRPr lang="en-US" sz="2800" b="1" dirty="0">
              <a:solidFill>
                <a:srgbClr val="00B050"/>
              </a:solidFill>
            </a:endParaRPr>
          </a:p>
        </p:txBody>
      </p:sp>
      <p:sp>
        <p:nvSpPr>
          <p:cNvPr id="16" name="文本框 15">
            <a:extLst>
              <a:ext uri="{FF2B5EF4-FFF2-40B4-BE49-F238E27FC236}">
                <a16:creationId xmlns:a16="http://schemas.microsoft.com/office/drawing/2014/main" id="{EC35C6CE-78A7-4B2A-96B5-BEAEE7686DE8}"/>
              </a:ext>
            </a:extLst>
          </p:cNvPr>
          <p:cNvSpPr txBox="1"/>
          <p:nvPr/>
        </p:nvSpPr>
        <p:spPr>
          <a:xfrm>
            <a:off x="5302623" y="3002948"/>
            <a:ext cx="6624918" cy="954107"/>
          </a:xfrm>
          <a:prstGeom prst="rect">
            <a:avLst/>
          </a:prstGeom>
          <a:noFill/>
        </p:spPr>
        <p:txBody>
          <a:bodyPr wrap="square" rtlCol="0">
            <a:spAutoFit/>
          </a:bodyPr>
          <a:lstStyle/>
          <a:p>
            <a:r>
              <a:rPr lang="en-US" sz="2800" dirty="0">
                <a:solidFill>
                  <a:schemeClr val="bg1"/>
                </a:solidFill>
              </a:rPr>
              <a:t>Complete Solution That Cover Detect, Prevent, Response, Predict</a:t>
            </a:r>
            <a:endParaRPr lang="en-US" sz="2800" dirty="0">
              <a:solidFill>
                <a:srgbClr val="00B050"/>
              </a:solidFill>
            </a:endParaRPr>
          </a:p>
        </p:txBody>
      </p:sp>
      <p:sp>
        <p:nvSpPr>
          <p:cNvPr id="17" name="文本框 16">
            <a:extLst>
              <a:ext uri="{FF2B5EF4-FFF2-40B4-BE49-F238E27FC236}">
                <a16:creationId xmlns:a16="http://schemas.microsoft.com/office/drawing/2014/main" id="{33766F2D-4B12-44AF-9260-7C9F6A6AF8D1}"/>
              </a:ext>
            </a:extLst>
          </p:cNvPr>
          <p:cNvSpPr txBox="1"/>
          <p:nvPr/>
        </p:nvSpPr>
        <p:spPr>
          <a:xfrm>
            <a:off x="5302623" y="4458541"/>
            <a:ext cx="6073590" cy="954107"/>
          </a:xfrm>
          <a:prstGeom prst="rect">
            <a:avLst/>
          </a:prstGeom>
          <a:noFill/>
        </p:spPr>
        <p:txBody>
          <a:bodyPr wrap="square" rtlCol="0">
            <a:spAutoFit/>
          </a:bodyPr>
          <a:lstStyle/>
          <a:p>
            <a:r>
              <a:rPr lang="en-US" sz="2800" dirty="0">
                <a:solidFill>
                  <a:schemeClr val="bg1"/>
                </a:solidFill>
              </a:rPr>
              <a:t>Long term improvement plan in improving </a:t>
            </a:r>
            <a:r>
              <a:rPr lang="en-US" sz="2800">
                <a:solidFill>
                  <a:schemeClr val="bg1"/>
                </a:solidFill>
              </a:rPr>
              <a:t>security posture</a:t>
            </a:r>
            <a:endParaRPr lang="en-US" sz="2800" dirty="0">
              <a:solidFill>
                <a:schemeClr val="bg1"/>
              </a:solidFill>
            </a:endParaRPr>
          </a:p>
        </p:txBody>
      </p:sp>
      <p:sp>
        <p:nvSpPr>
          <p:cNvPr id="13" name="文本框 12">
            <a:extLst>
              <a:ext uri="{FF2B5EF4-FFF2-40B4-BE49-F238E27FC236}">
                <a16:creationId xmlns:a16="http://schemas.microsoft.com/office/drawing/2014/main" id="{F128BED7-CEF7-4B3E-B593-8B8E31C54E73}"/>
              </a:ext>
            </a:extLst>
          </p:cNvPr>
          <p:cNvSpPr txBox="1"/>
          <p:nvPr/>
        </p:nvSpPr>
        <p:spPr>
          <a:xfrm>
            <a:off x="5302623" y="4673985"/>
            <a:ext cx="184731" cy="523220"/>
          </a:xfrm>
          <a:prstGeom prst="rect">
            <a:avLst/>
          </a:prstGeom>
          <a:noFill/>
        </p:spPr>
        <p:txBody>
          <a:bodyPr wrap="none" rtlCol="0">
            <a:spAutoFit/>
          </a:bodyPr>
          <a:lstStyle/>
          <a:p>
            <a:endParaRPr lang="en-US" sz="2800" b="1" dirty="0">
              <a:solidFill>
                <a:srgbClr val="00B050"/>
              </a:solidFill>
            </a:endParaRPr>
          </a:p>
        </p:txBody>
      </p:sp>
      <p:pic>
        <p:nvPicPr>
          <p:cNvPr id="14" name="Picture 20" descr="Security Assessment">
            <a:extLst>
              <a:ext uri="{FF2B5EF4-FFF2-40B4-BE49-F238E27FC236}">
                <a16:creationId xmlns:a16="http://schemas.microsoft.com/office/drawing/2014/main" id="{EFFC659C-4971-45B0-B897-537CA634ED80}"/>
              </a:ext>
            </a:extLst>
          </p:cNvPr>
          <p:cNvPicPr>
            <a:picLocks noChangeAspect="1"/>
          </p:cNvPicPr>
          <p:nvPr/>
        </p:nvPicPr>
        <p:blipFill>
          <a:blip r:embed="rId3"/>
          <a:stretch>
            <a:fillRect/>
          </a:stretch>
        </p:blipFill>
        <p:spPr>
          <a:xfrm>
            <a:off x="1252428" y="2845086"/>
            <a:ext cx="2580432" cy="2567562"/>
          </a:xfrm>
          <a:prstGeom prst="rect">
            <a:avLst/>
          </a:prstGeom>
        </p:spPr>
      </p:pic>
    </p:spTree>
    <p:extLst>
      <p:ext uri="{BB962C8B-B14F-4D97-AF65-F5344CB8AC3E}">
        <p14:creationId xmlns:p14="http://schemas.microsoft.com/office/powerpoint/2010/main" val="167905979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矩形 14">
            <a:extLst>
              <a:ext uri="{FF2B5EF4-FFF2-40B4-BE49-F238E27FC236}">
                <a16:creationId xmlns:a16="http://schemas.microsoft.com/office/drawing/2014/main" id="{C78DB961-C67F-4EB7-828E-8F8A6100CCBD}"/>
              </a:ext>
            </a:extLst>
          </p:cNvPr>
          <p:cNvSpPr/>
          <p:nvPr/>
        </p:nvSpPr>
        <p:spPr>
          <a:xfrm>
            <a:off x="913253" y="6517951"/>
            <a:ext cx="162252" cy="162252"/>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16" name="文本框 15">
            <a:extLst>
              <a:ext uri="{FF2B5EF4-FFF2-40B4-BE49-F238E27FC236}">
                <a16:creationId xmlns:a16="http://schemas.microsoft.com/office/drawing/2014/main" id="{68F6A010-31FB-404D-962A-22A7C64FE0D4}"/>
              </a:ext>
            </a:extLst>
          </p:cNvPr>
          <p:cNvSpPr txBox="1"/>
          <p:nvPr/>
        </p:nvSpPr>
        <p:spPr>
          <a:xfrm>
            <a:off x="1131708" y="6460578"/>
            <a:ext cx="1560042" cy="276999"/>
          </a:xfrm>
          <a:prstGeom prst="rect">
            <a:avLst/>
          </a:prstGeom>
          <a:noFill/>
        </p:spPr>
        <p:txBody>
          <a:bodyPr wrap="none" rtlCol="0">
            <a:spAutoFit/>
          </a:bodyPr>
          <a:lstStyle/>
          <a:p>
            <a:r>
              <a:rPr lang="en-US" altLang="en-US" sz="1200" dirty="0">
                <a:solidFill>
                  <a:schemeClr val="bg1"/>
                </a:solidFill>
                <a:latin typeface="Century Gothic" panose="020B0502020202020204" pitchFamily="34" charset="0"/>
                <a:ea typeface="微软雅黑" charset="-122"/>
                <a:sym typeface="微软雅黑" panose="020B0503020204020204" pitchFamily="34" charset="-122"/>
              </a:rPr>
              <a:t>www.sangfor.com</a:t>
            </a:r>
            <a:endParaRPr lang="en-US" altLang="en-US" sz="1200" dirty="0">
              <a:solidFill>
                <a:schemeClr val="bg1"/>
              </a:solidFill>
              <a:latin typeface="Century Gothic" panose="020B0502020202020204" pitchFamily="34" charset="0"/>
              <a:ea typeface="微软雅黑" charset="-122"/>
            </a:endParaRPr>
          </a:p>
        </p:txBody>
      </p:sp>
      <p:grpSp>
        <p:nvGrpSpPr>
          <p:cNvPr id="17" name="组合 16">
            <a:extLst>
              <a:ext uri="{FF2B5EF4-FFF2-40B4-BE49-F238E27FC236}">
                <a16:creationId xmlns:a16="http://schemas.microsoft.com/office/drawing/2014/main" id="{6D32D418-56B9-4A06-8624-2E455B563EED}"/>
              </a:ext>
            </a:extLst>
          </p:cNvPr>
          <p:cNvGrpSpPr/>
          <p:nvPr/>
        </p:nvGrpSpPr>
        <p:grpSpPr>
          <a:xfrm>
            <a:off x="4943635" y="6460578"/>
            <a:ext cx="2304730" cy="276999"/>
            <a:chOff x="4872830" y="6460578"/>
            <a:chExt cx="2304730" cy="276999"/>
          </a:xfrm>
        </p:grpSpPr>
        <p:sp>
          <p:nvSpPr>
            <p:cNvPr id="18" name="矩形 17">
              <a:extLst>
                <a:ext uri="{FF2B5EF4-FFF2-40B4-BE49-F238E27FC236}">
                  <a16:creationId xmlns:a16="http://schemas.microsoft.com/office/drawing/2014/main" id="{BDFCD3BE-4852-417A-8D76-8DE783E23127}"/>
                </a:ext>
              </a:extLst>
            </p:cNvPr>
            <p:cNvSpPr/>
            <p:nvPr/>
          </p:nvSpPr>
          <p:spPr>
            <a:xfrm>
              <a:off x="4872830" y="6517951"/>
              <a:ext cx="162252" cy="162252"/>
            </a:xfrm>
            <a:prstGeom prst="rect">
              <a:avLst/>
            </a:prstGeom>
            <a:solidFill>
              <a:srgbClr val="79BD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19" name="文本框 18">
              <a:extLst>
                <a:ext uri="{FF2B5EF4-FFF2-40B4-BE49-F238E27FC236}">
                  <a16:creationId xmlns:a16="http://schemas.microsoft.com/office/drawing/2014/main" id="{3A6DF039-4652-4F0D-9E0F-7C330E64D841}"/>
                </a:ext>
              </a:extLst>
            </p:cNvPr>
            <p:cNvSpPr txBox="1"/>
            <p:nvPr/>
          </p:nvSpPr>
          <p:spPr>
            <a:xfrm>
              <a:off x="5077305" y="6460578"/>
              <a:ext cx="2100255" cy="276999"/>
            </a:xfrm>
            <a:prstGeom prst="rect">
              <a:avLst/>
            </a:prstGeom>
            <a:noFill/>
          </p:spPr>
          <p:txBody>
            <a:bodyPr wrap="none" rtlCol="0">
              <a:spAutoFit/>
            </a:bodyPr>
            <a:lstStyle/>
            <a:p>
              <a:r>
                <a:rPr lang="en-US" altLang="en-US" sz="1200" dirty="0" err="1">
                  <a:solidFill>
                    <a:schemeClr val="bg1"/>
                  </a:solidFill>
                  <a:latin typeface="Century Gothic" panose="020B0502020202020204" pitchFamily="34" charset="0"/>
                  <a:ea typeface="微软雅黑" charset="-122"/>
                  <a:sym typeface="微软雅黑" panose="020B0503020204020204" pitchFamily="34" charset="-122"/>
                </a:rPr>
                <a:t>Sangfor</a:t>
              </a:r>
              <a:r>
                <a:rPr lang="en-US" altLang="en-US" sz="1200" dirty="0">
                  <a:solidFill>
                    <a:schemeClr val="bg1"/>
                  </a:solidFill>
                  <a:latin typeface="Century Gothic" panose="020B0502020202020204" pitchFamily="34" charset="0"/>
                  <a:ea typeface="微软雅黑" charset="-122"/>
                  <a:sym typeface="微软雅黑" panose="020B0503020204020204" pitchFamily="34" charset="-122"/>
                </a:rPr>
                <a:t> Technologies Inc.</a:t>
              </a:r>
            </a:p>
          </p:txBody>
        </p:sp>
      </p:grpSp>
      <p:sp>
        <p:nvSpPr>
          <p:cNvPr id="20" name="矩形 19">
            <a:extLst>
              <a:ext uri="{FF2B5EF4-FFF2-40B4-BE49-F238E27FC236}">
                <a16:creationId xmlns:a16="http://schemas.microsoft.com/office/drawing/2014/main" id="{F777EA1E-7F22-404C-A414-A12CAE5072E6}"/>
              </a:ext>
            </a:extLst>
          </p:cNvPr>
          <p:cNvSpPr/>
          <p:nvPr/>
        </p:nvSpPr>
        <p:spPr>
          <a:xfrm>
            <a:off x="0" y="2514045"/>
            <a:ext cx="438150" cy="2028767"/>
          </a:xfrm>
          <a:prstGeom prst="rect">
            <a:avLst/>
          </a:prstGeom>
          <a:solidFill>
            <a:srgbClr val="3456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Century Gothic" panose="020B0502020202020204" pitchFamily="34" charset="0"/>
            </a:endParaRPr>
          </a:p>
        </p:txBody>
      </p:sp>
      <p:sp>
        <p:nvSpPr>
          <p:cNvPr id="21" name="矩形 20">
            <a:extLst>
              <a:ext uri="{FF2B5EF4-FFF2-40B4-BE49-F238E27FC236}">
                <a16:creationId xmlns:a16="http://schemas.microsoft.com/office/drawing/2014/main" id="{3396FDEA-407A-46D0-A53E-1FED58774F0B}"/>
              </a:ext>
            </a:extLst>
          </p:cNvPr>
          <p:cNvSpPr/>
          <p:nvPr/>
        </p:nvSpPr>
        <p:spPr>
          <a:xfrm>
            <a:off x="438150" y="2514045"/>
            <a:ext cx="123825" cy="2028767"/>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Century Gothic" panose="020B0502020202020204" pitchFamily="34" charset="0"/>
            </a:endParaRPr>
          </a:p>
        </p:txBody>
      </p:sp>
      <p:pic>
        <p:nvPicPr>
          <p:cNvPr id="22" name="图片 21">
            <a:extLst>
              <a:ext uri="{FF2B5EF4-FFF2-40B4-BE49-F238E27FC236}">
                <a16:creationId xmlns:a16="http://schemas.microsoft.com/office/drawing/2014/main" id="{9C696239-A7C6-4B71-A753-05272B30DD88}"/>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04439" y="382014"/>
            <a:ext cx="2006357" cy="659385"/>
          </a:xfrm>
          <a:prstGeom prst="rect">
            <a:avLst/>
          </a:prstGeom>
        </p:spPr>
      </p:pic>
      <p:grpSp>
        <p:nvGrpSpPr>
          <p:cNvPr id="24" name="组合 23">
            <a:extLst>
              <a:ext uri="{FF2B5EF4-FFF2-40B4-BE49-F238E27FC236}">
                <a16:creationId xmlns:a16="http://schemas.microsoft.com/office/drawing/2014/main" id="{5FD50727-BF94-4AB1-8153-D13940CD7166}"/>
              </a:ext>
            </a:extLst>
          </p:cNvPr>
          <p:cNvGrpSpPr/>
          <p:nvPr/>
        </p:nvGrpSpPr>
        <p:grpSpPr>
          <a:xfrm>
            <a:off x="876300" y="2204951"/>
            <a:ext cx="6939803" cy="2646953"/>
            <a:chOff x="1320954" y="1989957"/>
            <a:chExt cx="6939803" cy="2646953"/>
          </a:xfrm>
        </p:grpSpPr>
        <p:sp>
          <p:nvSpPr>
            <p:cNvPr id="25" name="矩形 24">
              <a:extLst>
                <a:ext uri="{FF2B5EF4-FFF2-40B4-BE49-F238E27FC236}">
                  <a16:creationId xmlns:a16="http://schemas.microsoft.com/office/drawing/2014/main" id="{15674116-4EDD-430C-8663-AA1CD544029C}"/>
                </a:ext>
              </a:extLst>
            </p:cNvPr>
            <p:cNvSpPr/>
            <p:nvPr/>
          </p:nvSpPr>
          <p:spPr>
            <a:xfrm>
              <a:off x="1320954" y="1989957"/>
              <a:ext cx="4051109" cy="923330"/>
            </a:xfrm>
            <a:prstGeom prst="rect">
              <a:avLst/>
            </a:prstGeom>
          </p:spPr>
          <p:txBody>
            <a:bodyPr wrap="none">
              <a:spAutoFit/>
            </a:bodyPr>
            <a:lstStyle/>
            <a:p>
              <a:r>
                <a:rPr lang="en-US" altLang="zh-CN" sz="5400" b="1" dirty="0">
                  <a:solidFill>
                    <a:schemeClr val="bg1"/>
                  </a:solidFill>
                  <a:latin typeface="Century Gothic" panose="020B0502020202020204" pitchFamily="34" charset="0"/>
                  <a:ea typeface="微软雅黑" charset="-122"/>
                </a:rPr>
                <a:t>THANK YOU</a:t>
              </a:r>
              <a:endParaRPr lang="zh-CN" altLang="en-US" sz="5400" b="1" dirty="0">
                <a:solidFill>
                  <a:schemeClr val="bg1"/>
                </a:solidFill>
                <a:latin typeface="Century Gothic" panose="020B0502020202020204" pitchFamily="34" charset="0"/>
              </a:endParaRPr>
            </a:p>
          </p:txBody>
        </p:sp>
        <p:cxnSp>
          <p:nvCxnSpPr>
            <p:cNvPr id="26" name="直接连接符 25">
              <a:extLst>
                <a:ext uri="{FF2B5EF4-FFF2-40B4-BE49-F238E27FC236}">
                  <a16:creationId xmlns:a16="http://schemas.microsoft.com/office/drawing/2014/main" id="{20926773-17C8-4CE0-804D-CC7E79319273}"/>
                </a:ext>
              </a:extLst>
            </p:cNvPr>
            <p:cNvCxnSpPr/>
            <p:nvPr/>
          </p:nvCxnSpPr>
          <p:spPr>
            <a:xfrm>
              <a:off x="1448435" y="3018062"/>
              <a:ext cx="3796145" cy="0"/>
            </a:xfrm>
            <a:prstGeom prst="line">
              <a:avLst/>
            </a:prstGeom>
            <a:ln w="12700">
              <a:solidFill>
                <a:srgbClr val="C9C9C9"/>
              </a:solidFill>
              <a:prstDash val="solid"/>
            </a:ln>
          </p:spPr>
          <p:style>
            <a:lnRef idx="1">
              <a:schemeClr val="accent1"/>
            </a:lnRef>
            <a:fillRef idx="0">
              <a:schemeClr val="accent1"/>
            </a:fillRef>
            <a:effectRef idx="0">
              <a:schemeClr val="accent1"/>
            </a:effectRef>
            <a:fontRef idx="minor">
              <a:schemeClr val="tx1"/>
            </a:fontRef>
          </p:style>
        </p:cxnSp>
        <p:sp>
          <p:nvSpPr>
            <p:cNvPr id="27" name="矩形 2">
              <a:extLst>
                <a:ext uri="{FF2B5EF4-FFF2-40B4-BE49-F238E27FC236}">
                  <a16:creationId xmlns:a16="http://schemas.microsoft.com/office/drawing/2014/main" id="{93F94DEC-F9F9-4947-9612-42E74EE5AE5E}"/>
                </a:ext>
              </a:extLst>
            </p:cNvPr>
            <p:cNvSpPr/>
            <p:nvPr/>
          </p:nvSpPr>
          <p:spPr>
            <a:xfrm>
              <a:off x="1320954" y="3037113"/>
              <a:ext cx="6939803" cy="1599797"/>
            </a:xfrm>
            <a:prstGeom prst="rect">
              <a:avLst/>
            </a:prstGeom>
          </p:spPr>
          <p:txBody>
            <a:bodyPr wrap="square">
              <a:spAutoFit/>
            </a:bodyPr>
            <a:lstStyle/>
            <a:p>
              <a:pPr>
                <a:lnSpc>
                  <a:spcPts val="2400"/>
                </a:lnSpc>
              </a:pPr>
              <a:r>
                <a:rPr lang="en-US" altLang="en-US" sz="1600" b="1" dirty="0">
                  <a:solidFill>
                    <a:schemeClr val="bg1"/>
                  </a:solidFill>
                  <a:latin typeface="Century Gothic" panose="020B0502020202020204" pitchFamily="34" charset="0"/>
                  <a:ea typeface="微软雅黑" panose="020B0503020204020204" pitchFamily="34" charset="-122"/>
                  <a:sym typeface="微软雅黑" panose="020B0503020204020204" pitchFamily="34" charset="-122"/>
                </a:rPr>
                <a:t>Jeffrey Lee</a:t>
              </a:r>
            </a:p>
            <a:p>
              <a:pPr>
                <a:lnSpc>
                  <a:spcPts val="2400"/>
                </a:lnSpc>
              </a:pPr>
              <a:r>
                <a:rPr lang="en-US" altLang="en-US" sz="1600" i="1" dirty="0">
                  <a:solidFill>
                    <a:schemeClr val="bg1"/>
                  </a:solidFill>
                  <a:latin typeface="Century Gothic" panose="020B0502020202020204" pitchFamily="34" charset="0"/>
                  <a:ea typeface="微软雅黑" panose="020B0503020204020204" pitchFamily="34" charset="-122"/>
                  <a:sym typeface="微软雅黑" panose="020B0503020204020204" pitchFamily="34" charset="-122"/>
                </a:rPr>
                <a:t>Security Services PM cum. Cyber Security Consultant</a:t>
              </a:r>
            </a:p>
            <a:p>
              <a:pPr>
                <a:lnSpc>
                  <a:spcPts val="2400"/>
                </a:lnSpc>
              </a:pPr>
              <a:r>
                <a:rPr lang="en-US" altLang="en-US" sz="1600" dirty="0">
                  <a:solidFill>
                    <a:schemeClr val="bg1"/>
                  </a:solidFill>
                  <a:latin typeface="Century Gothic" panose="020B0502020202020204" pitchFamily="34" charset="0"/>
                  <a:ea typeface="微软雅黑" panose="020B0503020204020204" pitchFamily="34" charset="-122"/>
                  <a:sym typeface="微软雅黑" panose="020B0503020204020204" pitchFamily="34" charset="-122"/>
                </a:rPr>
                <a:t>CREST Registered Tester (CRT), </a:t>
              </a:r>
              <a:br>
                <a:rPr lang="en-US" altLang="en-US" sz="1600" dirty="0">
                  <a:solidFill>
                    <a:schemeClr val="bg1"/>
                  </a:solidFill>
                  <a:latin typeface="Century Gothic" panose="020B0502020202020204" pitchFamily="34" charset="0"/>
                  <a:ea typeface="微软雅黑" panose="020B0503020204020204" pitchFamily="34" charset="-122"/>
                  <a:sym typeface="微软雅黑" panose="020B0503020204020204" pitchFamily="34" charset="-122"/>
                </a:rPr>
              </a:br>
              <a:r>
                <a:rPr lang="en-US" altLang="en-US" sz="1600" dirty="0">
                  <a:solidFill>
                    <a:schemeClr val="bg1"/>
                  </a:solidFill>
                  <a:latin typeface="Century Gothic" panose="020B0502020202020204" pitchFamily="34" charset="0"/>
                  <a:ea typeface="微软雅黑" panose="020B0503020204020204" pitchFamily="34" charset="-122"/>
                  <a:sym typeface="微软雅黑" panose="020B0503020204020204" pitchFamily="34" charset="-122"/>
                </a:rPr>
                <a:t>Offensive Security Certified Professional (OSCP),</a:t>
              </a:r>
              <a:br>
                <a:rPr lang="en-US" altLang="en-US" sz="1600" dirty="0">
                  <a:solidFill>
                    <a:schemeClr val="bg1"/>
                  </a:solidFill>
                  <a:latin typeface="Century Gothic" panose="020B0502020202020204" pitchFamily="34" charset="0"/>
                  <a:ea typeface="微软雅黑" panose="020B0503020204020204" pitchFamily="34" charset="-122"/>
                  <a:sym typeface="微软雅黑" panose="020B0503020204020204" pitchFamily="34" charset="-122"/>
                </a:rPr>
              </a:br>
              <a:r>
                <a:rPr lang="en-US" altLang="en-US" sz="1600" dirty="0">
                  <a:solidFill>
                    <a:schemeClr val="bg1"/>
                  </a:solidFill>
                  <a:latin typeface="Century Gothic" panose="020B0502020202020204" pitchFamily="34" charset="0"/>
                  <a:ea typeface="微软雅黑" panose="020B0503020204020204" pitchFamily="34" charset="-122"/>
                  <a:sym typeface="微软雅黑" panose="020B0503020204020204" pitchFamily="34" charset="-122"/>
                </a:rPr>
                <a:t>CompTIA Pentest+, Certified Ethical Hacker (CEH)</a:t>
              </a:r>
            </a:p>
          </p:txBody>
        </p:sp>
      </p:grpSp>
    </p:spTree>
    <p:extLst>
      <p:ext uri="{BB962C8B-B14F-4D97-AF65-F5344CB8AC3E}">
        <p14:creationId xmlns:p14="http://schemas.microsoft.com/office/powerpoint/2010/main" val="613944848"/>
      </p:ext>
    </p:extLst>
  </p:cSld>
  <p:clrMapOvr>
    <a:masterClrMapping/>
  </p:clrMapOvr>
</p:sld>
</file>

<file path=ppt/theme/theme1.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自定义 1">
      <a:majorFont>
        <a:latin typeface="Century Gothic"/>
        <a:ea typeface="Century Gothic"/>
        <a:cs typeface=""/>
      </a:majorFont>
      <a:minorFont>
        <a:latin typeface="Century Gothic"/>
        <a:ea typeface="Century Gothic"/>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12353</TotalTime>
  <Words>1747</Words>
  <Application>Microsoft Office PowerPoint</Application>
  <PresentationFormat>Widescreen</PresentationFormat>
  <Paragraphs>371</Paragraphs>
  <Slides>25</Slides>
  <Notes>22</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25</vt:i4>
      </vt:variant>
    </vt:vector>
  </HeadingPairs>
  <TitlesOfParts>
    <vt:vector size="31" baseType="lpstr">
      <vt:lpstr>微软雅黑</vt:lpstr>
      <vt:lpstr>Yu Mincho Light</vt:lpstr>
      <vt:lpstr>Arial</vt:lpstr>
      <vt:lpstr>Calibri</vt:lpstr>
      <vt:lpstr>Century Gothic</vt:lpstr>
      <vt:lpstr>Office 主题</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2019</dc:creator>
  <cp:lastModifiedBy>Yuen Sang Lee</cp:lastModifiedBy>
  <cp:revision>427</cp:revision>
  <dcterms:created xsi:type="dcterms:W3CDTF">2019-02-27T02:00:39Z</dcterms:created>
  <dcterms:modified xsi:type="dcterms:W3CDTF">2020-03-24T16:00:41Z</dcterms:modified>
</cp:coreProperties>
</file>